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95" r:id="rId7"/>
    <p:sldId id="263" r:id="rId8"/>
    <p:sldId id="291" r:id="rId9"/>
    <p:sldId id="292" r:id="rId10"/>
    <p:sldId id="293" r:id="rId11"/>
    <p:sldId id="294" r:id="rId12"/>
    <p:sldId id="296" r:id="rId13"/>
    <p:sldId id="297" r:id="rId14"/>
    <p:sldId id="298" r:id="rId15"/>
    <p:sldId id="299" r:id="rId16"/>
    <p:sldId id="300" r:id="rId17"/>
    <p:sldId id="302" r:id="rId18"/>
    <p:sldId id="303" r:id="rId19"/>
    <p:sldId id="304" r:id="rId20"/>
    <p:sldId id="305" r:id="rId21"/>
    <p:sldId id="306" r:id="rId22"/>
    <p:sldId id="308" r:id="rId23"/>
    <p:sldId id="307" r:id="rId24"/>
    <p:sldId id="309" r:id="rId25"/>
    <p:sldId id="310" r:id="rId26"/>
    <p:sldId id="262" r:id="rId27"/>
    <p:sldId id="277" r:id="rId28"/>
    <p:sldId id="311" r:id="rId29"/>
    <p:sldId id="312" r:id="rId30"/>
    <p:sldId id="314" r:id="rId31"/>
    <p:sldId id="313" r:id="rId32"/>
    <p:sldId id="315" r:id="rId33"/>
    <p:sldId id="316" r:id="rId34"/>
    <p:sldId id="317" r:id="rId35"/>
    <p:sldId id="289" r:id="rId36"/>
    <p:sldId id="290" r:id="rId37"/>
  </p:sldIdLst>
  <p:sldSz cx="12192000" cy="6858000"/>
  <p:notesSz cx="6858000" cy="9144000"/>
  <p:embeddedFontLst>
    <p:embeddedFont>
      <p:font typeface="Barlow" panose="00000500000000000000" pitchFamily="2" charset="0"/>
      <p:regular r:id="rId39"/>
      <p:bold r:id="rId40"/>
      <p:italic r:id="rId41"/>
      <p:boldItalic r:id="rId42"/>
    </p:embeddedFont>
    <p:embeddedFont>
      <p:font typeface="Barlow ExtraBold" panose="00000900000000000000" pitchFamily="2" charset="0"/>
      <p:bold r:id="rId43"/>
      <p:boldItalic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j1A83qHZ9YmW7fupBcYTuXW5mx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i="0" u="none">
              <a:solidFill>
                <a:srgbClr val="1C1D1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7343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i="0" u="none">
              <a:solidFill>
                <a:srgbClr val="1C1D1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2178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2549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i="0" u="none">
              <a:solidFill>
                <a:srgbClr val="1C1D1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4736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i="0" u="none">
              <a:solidFill>
                <a:srgbClr val="1C1D1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2864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4464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i="0" u="none">
              <a:solidFill>
                <a:srgbClr val="1C1D1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2912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i="0" u="none">
              <a:solidFill>
                <a:srgbClr val="1C1D1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1841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i="0" u="none">
              <a:solidFill>
                <a:srgbClr val="1C1D1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66457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i="0" u="none">
              <a:solidFill>
                <a:srgbClr val="1C1D1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461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i="0" u="none">
              <a:solidFill>
                <a:srgbClr val="1C1D1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917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i="0" u="none">
              <a:solidFill>
                <a:srgbClr val="1C1D1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04932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i="0" u="none">
              <a:solidFill>
                <a:srgbClr val="1C1D1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40013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i="0" u="none">
              <a:solidFill>
                <a:srgbClr val="1C1D1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76524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i="0" u="none">
              <a:solidFill>
                <a:srgbClr val="1C1D1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67028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i="0" u="none">
              <a:solidFill>
                <a:srgbClr val="1C1D1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55929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i="0" u="none">
              <a:solidFill>
                <a:srgbClr val="1C1D1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i="0" u="none">
              <a:solidFill>
                <a:srgbClr val="1C1D1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64953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i="0" u="none">
              <a:solidFill>
                <a:srgbClr val="1C1D1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7553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80e192044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280e192044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i="0" u="none">
              <a:solidFill>
                <a:srgbClr val="1C1D1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85029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i="0" u="none">
              <a:solidFill>
                <a:srgbClr val="1C1D1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08078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i="0" u="none">
              <a:solidFill>
                <a:srgbClr val="1C1D1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49168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i="0" u="none">
              <a:solidFill>
                <a:srgbClr val="1C1D1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82745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i="0" u="none">
              <a:solidFill>
                <a:srgbClr val="1C1D1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47883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6" name="Google Shape;51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5" name="Google Shape;52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i="0">
              <a:solidFill>
                <a:srgbClr val="5F5E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5901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i="0" u="none">
              <a:solidFill>
                <a:srgbClr val="1C1D1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i="0" u="none">
              <a:solidFill>
                <a:srgbClr val="1C1D1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2739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i="0" u="none">
              <a:solidFill>
                <a:srgbClr val="1C1D1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2032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" name="Google Shape;23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hyperlink" Target="mailto:consultasCOBOL@soysilvertech.org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8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"/>
          <p:cNvPicPr preferRelativeResize="0"/>
          <p:nvPr/>
        </p:nvPicPr>
        <p:blipFill rotWithShape="1">
          <a:blip r:embed="rId3">
            <a:alphaModFix/>
          </a:blip>
          <a:srcRect l="28780" t="36864"/>
          <a:stretch/>
        </p:blipFill>
        <p:spPr>
          <a:xfrm>
            <a:off x="-14514" y="-14514"/>
            <a:ext cx="4956365" cy="43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1"/>
          <p:cNvPicPr preferRelativeResize="0"/>
          <p:nvPr/>
        </p:nvPicPr>
        <p:blipFill rotWithShape="1">
          <a:blip r:embed="rId4">
            <a:alphaModFix/>
          </a:blip>
          <a:srcRect r="21090" b="29453"/>
          <a:stretch/>
        </p:blipFill>
        <p:spPr>
          <a:xfrm>
            <a:off x="8143333" y="3238367"/>
            <a:ext cx="4048664" cy="3619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14534" y="1458034"/>
            <a:ext cx="5562935" cy="3129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7700" y="5348271"/>
            <a:ext cx="1429832" cy="1429832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"/>
          <p:cNvSpPr txBox="1">
            <a:spLocks noGrp="1"/>
          </p:cNvSpPr>
          <p:nvPr>
            <p:ph type="title" idx="4294967295"/>
          </p:nvPr>
        </p:nvSpPr>
        <p:spPr>
          <a:xfrm>
            <a:off x="849800" y="5260980"/>
            <a:ext cx="5331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Calibri"/>
              <a:buNone/>
            </a:pPr>
            <a:r>
              <a:rPr lang="es-AR" sz="1600"/>
              <a:t>Socio estratégico</a:t>
            </a:r>
            <a:endParaRPr sz="133"/>
          </a:p>
        </p:txBody>
      </p:sp>
      <p:sp>
        <p:nvSpPr>
          <p:cNvPr id="47" name="Google Shape;47;p1"/>
          <p:cNvSpPr txBox="1">
            <a:spLocks noGrp="1"/>
          </p:cNvSpPr>
          <p:nvPr>
            <p:ph type="title" idx="4294967295"/>
          </p:nvPr>
        </p:nvSpPr>
        <p:spPr>
          <a:xfrm>
            <a:off x="3127123" y="5260980"/>
            <a:ext cx="5331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Calibri"/>
              <a:buNone/>
            </a:pPr>
            <a:r>
              <a:rPr lang="es-AR" sz="1600"/>
              <a:t>Impulsan</a:t>
            </a:r>
            <a:endParaRPr sz="133"/>
          </a:p>
        </p:txBody>
      </p:sp>
      <p:pic>
        <p:nvPicPr>
          <p:cNvPr id="48" name="Google Shape;48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226057" y="5977971"/>
            <a:ext cx="880745" cy="394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106805" y="4803733"/>
            <a:ext cx="2543684" cy="2543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F960200-AD19-BEE6-38C8-C649E0D88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077" y="1732749"/>
            <a:ext cx="9637215" cy="2651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Google Shape;13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51741" y="5938149"/>
            <a:ext cx="1577733" cy="887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07600" y="262225"/>
            <a:ext cx="597184" cy="59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70292" y="2133310"/>
            <a:ext cx="340432" cy="34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824083" y="457227"/>
            <a:ext cx="986647" cy="98665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>
            <a:spLocks noGrp="1"/>
          </p:cNvSpPr>
          <p:nvPr>
            <p:ph type="title" idx="4294967295"/>
          </p:nvPr>
        </p:nvSpPr>
        <p:spPr>
          <a:xfrm>
            <a:off x="1425982" y="-199484"/>
            <a:ext cx="7733784" cy="13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Barlow ExtraBold"/>
              <a:buNone/>
            </a:pPr>
            <a:r>
              <a:rPr lang="es-AR" sz="4800" dirty="0">
                <a:latin typeface="Barlow ExtraBold"/>
                <a:ea typeface="Barlow ExtraBold"/>
                <a:cs typeface="Barlow ExtraBold"/>
                <a:sym typeface="Barlow ExtraBold"/>
              </a:rPr>
              <a:t>Copiar </a:t>
            </a:r>
            <a:r>
              <a:rPr lang="es-AR" sz="4800" dirty="0" err="1">
                <a:latin typeface="Barlow ExtraBold"/>
                <a:ea typeface="Barlow ExtraBold"/>
                <a:cs typeface="Barlow ExtraBold"/>
                <a:sym typeface="Barlow ExtraBold"/>
              </a:rPr>
              <a:t>liberia</a:t>
            </a:r>
            <a:r>
              <a:rPr lang="es-AR" sz="6600" dirty="0">
                <a:latin typeface="Barlow ExtraBold"/>
                <a:ea typeface="Barlow ExtraBold"/>
                <a:cs typeface="Barlow ExtraBold"/>
                <a:sym typeface="Barlow ExtraBold"/>
              </a:rPr>
              <a:t> </a:t>
            </a:r>
            <a:r>
              <a:rPr lang="es-AR" sz="4800" dirty="0">
                <a:latin typeface="Barlow ExtraBold"/>
                <a:ea typeface="Barlow ExtraBold"/>
                <a:cs typeface="Barlow ExtraBold"/>
                <a:sym typeface="Barlow ExtraBold"/>
              </a:rPr>
              <a:t>SRC : </a:t>
            </a:r>
            <a:r>
              <a:rPr lang="es-AR" sz="3600" dirty="0">
                <a:latin typeface="Barlow ExtraBold"/>
                <a:ea typeface="Barlow ExtraBold"/>
                <a:cs typeface="Barlow ExtraBold"/>
                <a:sym typeface="Barlow ExtraBold"/>
              </a:rPr>
              <a:t>miembros</a:t>
            </a:r>
            <a:endParaRPr sz="3600" dirty="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0" y="-17823"/>
            <a:ext cx="1225500" cy="950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AE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19"/>
          <p:cNvCxnSpPr>
            <a:cxnSpLocks/>
          </p:cNvCxnSpPr>
          <p:nvPr/>
        </p:nvCxnSpPr>
        <p:spPr>
          <a:xfrm>
            <a:off x="394815" y="2848176"/>
            <a:ext cx="1542140" cy="445630"/>
          </a:xfrm>
          <a:prstGeom prst="straightConnector1">
            <a:avLst/>
          </a:prstGeom>
          <a:noFill/>
          <a:ln w="57150" cap="flat" cmpd="sng">
            <a:solidFill>
              <a:srgbClr val="00AEB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" name="Google Shape;112;p5">
            <a:extLst>
              <a:ext uri="{FF2B5EF4-FFF2-40B4-BE49-F238E27FC236}">
                <a16:creationId xmlns:a16="http://schemas.microsoft.com/office/drawing/2014/main" id="{361BF391-687A-7D56-54B1-82A3F6283F72}"/>
              </a:ext>
            </a:extLst>
          </p:cNvPr>
          <p:cNvSpPr txBox="1">
            <a:spLocks/>
          </p:cNvSpPr>
          <p:nvPr/>
        </p:nvSpPr>
        <p:spPr>
          <a:xfrm>
            <a:off x="0" y="1866428"/>
            <a:ext cx="1700304" cy="87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SzPts val="1800"/>
              <a:buFont typeface="Arial"/>
              <a:buNone/>
            </a:pPr>
            <a:r>
              <a:rPr lang="es-AR" sz="1800" dirty="0">
                <a:latin typeface="Barlow"/>
                <a:ea typeface="Barlow"/>
                <a:cs typeface="Barlow"/>
                <a:sym typeface="Barlow"/>
              </a:rPr>
              <a:t>Seleccionar miembros a copiar</a:t>
            </a:r>
          </a:p>
          <a:p>
            <a:pPr marL="0" indent="0">
              <a:spcBef>
                <a:spcPts val="0"/>
              </a:spcBef>
              <a:spcAft>
                <a:spcPts val="1600"/>
              </a:spcAft>
              <a:buSzPts val="1800"/>
              <a:buFont typeface="Arial"/>
              <a:buNone/>
            </a:pPr>
            <a:endParaRPr lang="es-AR" sz="2400" dirty="0">
              <a:latin typeface="Barlow"/>
              <a:ea typeface="Barlow"/>
              <a:cs typeface="Barlow"/>
              <a:sym typeface="Barlow"/>
            </a:endParaRPr>
          </a:p>
          <a:p>
            <a:pPr marL="0" indent="0">
              <a:spcBef>
                <a:spcPts val="0"/>
              </a:spcBef>
              <a:spcAft>
                <a:spcPts val="1600"/>
              </a:spcAft>
              <a:buSzPts val="1800"/>
              <a:buFont typeface="Arial"/>
              <a:buNone/>
            </a:pPr>
            <a:endParaRPr lang="es-AR" sz="2400" dirty="0"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2834426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51741" y="5938149"/>
            <a:ext cx="1577733" cy="887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07600" y="262225"/>
            <a:ext cx="597184" cy="59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70292" y="2133310"/>
            <a:ext cx="340432" cy="34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824083" y="457227"/>
            <a:ext cx="986647" cy="98665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>
            <a:spLocks noGrp="1"/>
          </p:cNvSpPr>
          <p:nvPr>
            <p:ph type="title" idx="4294967295"/>
          </p:nvPr>
        </p:nvSpPr>
        <p:spPr>
          <a:xfrm>
            <a:off x="1406318" y="-70827"/>
            <a:ext cx="7733784" cy="13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Barlow ExtraBold"/>
              <a:buNone/>
            </a:pPr>
            <a:r>
              <a:rPr lang="es-AR" sz="4800" dirty="0">
                <a:latin typeface="Barlow ExtraBold"/>
                <a:ea typeface="Barlow ExtraBold"/>
                <a:cs typeface="Barlow ExtraBold"/>
                <a:sym typeface="Barlow ExtraBold"/>
              </a:rPr>
              <a:t>Copiar Liberia SRC : </a:t>
            </a:r>
            <a:r>
              <a:rPr lang="es-AR" sz="3600" dirty="0">
                <a:latin typeface="Barlow ExtraBold"/>
                <a:ea typeface="Barlow ExtraBold"/>
                <a:cs typeface="Barlow ExtraBold"/>
                <a:sym typeface="Barlow ExtraBold"/>
              </a:rPr>
              <a:t>nueva </a:t>
            </a:r>
            <a:r>
              <a:rPr lang="es-AR" sz="3600" dirty="0" err="1">
                <a:latin typeface="Barlow ExtraBold"/>
                <a:ea typeface="Barlow ExtraBold"/>
                <a:cs typeface="Barlow ExtraBold"/>
                <a:sym typeface="Barlow ExtraBold"/>
              </a:rPr>
              <a:t>libreria</a:t>
            </a:r>
            <a:endParaRPr sz="3600" dirty="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0" y="-17823"/>
            <a:ext cx="1225500" cy="950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AE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12;p5">
            <a:extLst>
              <a:ext uri="{FF2B5EF4-FFF2-40B4-BE49-F238E27FC236}">
                <a16:creationId xmlns:a16="http://schemas.microsoft.com/office/drawing/2014/main" id="{361BF391-687A-7D56-54B1-82A3F6283F72}"/>
              </a:ext>
            </a:extLst>
          </p:cNvPr>
          <p:cNvSpPr txBox="1">
            <a:spLocks/>
          </p:cNvSpPr>
          <p:nvPr/>
        </p:nvSpPr>
        <p:spPr>
          <a:xfrm>
            <a:off x="810658" y="1338560"/>
            <a:ext cx="2792361" cy="87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SzPts val="1800"/>
              <a:buFont typeface="Arial"/>
              <a:buNone/>
            </a:pPr>
            <a:r>
              <a:rPr lang="es-A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DM.USER001.SRC</a:t>
            </a:r>
            <a:endParaRPr lang="es-AR" sz="2400" dirty="0">
              <a:latin typeface="Barlow"/>
              <a:ea typeface="Barlow"/>
              <a:cs typeface="Barlow"/>
              <a:sym typeface="Barlow"/>
            </a:endParaRPr>
          </a:p>
          <a:p>
            <a:pPr marL="0" indent="0">
              <a:spcBef>
                <a:spcPts val="0"/>
              </a:spcBef>
              <a:spcAft>
                <a:spcPts val="1600"/>
              </a:spcAft>
              <a:buSzPts val="1800"/>
              <a:buFont typeface="Arial"/>
              <a:buNone/>
            </a:pPr>
            <a:endParaRPr lang="es-AR" sz="2400" dirty="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E92D89B-EA9E-F28A-3063-3908E39F7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629" y="2130252"/>
            <a:ext cx="8673155" cy="188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574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59A6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1"/>
          <p:cNvSpPr txBox="1">
            <a:spLocks noGrp="1"/>
          </p:cNvSpPr>
          <p:nvPr>
            <p:ph type="title" idx="4294967295"/>
          </p:nvPr>
        </p:nvSpPr>
        <p:spPr>
          <a:xfrm>
            <a:off x="884408" y="214237"/>
            <a:ext cx="10176883" cy="116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None/>
            </a:pPr>
            <a:r>
              <a:rPr lang="es-AR" sz="6667" dirty="0">
                <a:solidFill>
                  <a:schemeClr val="lt1"/>
                </a:solidFill>
                <a:latin typeface="Barlow ExtraBold"/>
                <a:sym typeface="Barlow ExtraBold"/>
              </a:rPr>
              <a:t>Renombrar miembros</a:t>
            </a:r>
            <a:endParaRPr dirty="0"/>
          </a:p>
        </p:txBody>
      </p:sp>
      <p:pic>
        <p:nvPicPr>
          <p:cNvPr id="124" name="Google Shape;12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5883" y="5981091"/>
            <a:ext cx="1520230" cy="420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282" y="237781"/>
            <a:ext cx="730078" cy="88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1"/>
          <p:cNvSpPr txBox="1"/>
          <p:nvPr/>
        </p:nvSpPr>
        <p:spPr>
          <a:xfrm>
            <a:off x="754731" y="1728555"/>
            <a:ext cx="11201295" cy="34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i="0" u="none" strike="noStrike" cap="none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En la nuev</a:t>
            </a:r>
            <a:r>
              <a:rPr lang="es-AR" sz="2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 librería creada, deberán renombrar los miembros cambiando en los nombre del programa los dos últimos dígitos</a:t>
            </a:r>
            <a:endParaRPr lang="es-AR" sz="2800" i="0" u="none" strike="noStrike" cap="none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AR" sz="28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lt1"/>
                </a:solidFill>
                <a:latin typeface="Barlow"/>
                <a:sym typeface="Barlow"/>
              </a:rPr>
              <a:t>Cambiar</a:t>
            </a:r>
            <a:r>
              <a:rPr lang="es-AR" sz="2800" b="1" dirty="0">
                <a:solidFill>
                  <a:schemeClr val="lt1"/>
                </a:solidFill>
                <a:latin typeface="Barlow"/>
                <a:sym typeface="Barlow"/>
              </a:rPr>
              <a:t> CLHOLA</a:t>
            </a:r>
            <a:r>
              <a:rPr lang="es-AR" sz="2800" b="1" dirty="0">
                <a:solidFill>
                  <a:srgbClr val="FF0000"/>
                </a:solidFill>
                <a:latin typeface="Barlow"/>
              </a:rPr>
              <a:t>XX</a:t>
            </a:r>
            <a:r>
              <a:rPr lang="es-AR" sz="2800" b="1" dirty="0">
                <a:solidFill>
                  <a:schemeClr val="lt1"/>
                </a:solidFill>
                <a:latin typeface="Barlow"/>
                <a:sym typeface="Barlow"/>
              </a:rPr>
              <a:t>  </a:t>
            </a:r>
            <a:endParaRPr lang="es-AR" sz="2800" dirty="0">
              <a:solidFill>
                <a:schemeClr val="lt1"/>
              </a:solidFill>
              <a:latin typeface="Barlow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2800" b="1" dirty="0">
                <a:solidFill>
                  <a:schemeClr val="lt1"/>
                </a:solidFill>
                <a:latin typeface="Barlow"/>
              </a:rPr>
              <a:t>                                           </a:t>
            </a:r>
            <a:r>
              <a:rPr lang="es-AR" sz="2800" dirty="0">
                <a:solidFill>
                  <a:schemeClr val="lt1"/>
                </a:solidFill>
                <a:latin typeface="Barlow"/>
              </a:rPr>
              <a:t>Donde </a:t>
            </a:r>
            <a:r>
              <a:rPr lang="es-AR" sz="2800" dirty="0">
                <a:solidFill>
                  <a:srgbClr val="FF0000"/>
                </a:solidFill>
                <a:latin typeface="Barlow"/>
              </a:rPr>
              <a:t>XX</a:t>
            </a:r>
            <a:r>
              <a:rPr lang="es-AR" sz="2800" dirty="0">
                <a:solidFill>
                  <a:schemeClr val="lt1"/>
                </a:solidFill>
                <a:latin typeface="Barlow"/>
              </a:rPr>
              <a:t> corresponde al numero de usuario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AR" sz="2800" dirty="0">
              <a:solidFill>
                <a:schemeClr val="lt1"/>
              </a:solidFill>
              <a:latin typeface="Barlow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lt1"/>
                </a:solidFill>
                <a:latin typeface="Barlow"/>
                <a:sym typeface="Barlow"/>
              </a:rPr>
              <a:t>Cambiar </a:t>
            </a:r>
            <a:r>
              <a:rPr lang="es-AR" sz="2800" b="1" dirty="0">
                <a:solidFill>
                  <a:schemeClr val="lt1"/>
                </a:solidFill>
                <a:latin typeface="Barlow"/>
                <a:sym typeface="Barlow"/>
              </a:rPr>
              <a:t>CL11JE</a:t>
            </a:r>
            <a:r>
              <a:rPr lang="es-AR" sz="2800" b="1" dirty="0">
                <a:solidFill>
                  <a:srgbClr val="FF0000"/>
                </a:solidFill>
                <a:latin typeface="Barlow"/>
              </a:rPr>
              <a:t>XX</a:t>
            </a:r>
            <a:r>
              <a:rPr lang="es-AR" sz="2800" b="1" dirty="0">
                <a:solidFill>
                  <a:schemeClr val="lt1"/>
                </a:solidFill>
                <a:latin typeface="Barlow"/>
                <a:sym typeface="Barlow"/>
              </a:rPr>
              <a:t>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2800" b="1" dirty="0">
                <a:solidFill>
                  <a:schemeClr val="lt1"/>
                </a:solidFill>
                <a:latin typeface="Barlow"/>
              </a:rPr>
              <a:t>	                           </a:t>
            </a:r>
            <a:r>
              <a:rPr lang="es-AR" sz="2800" dirty="0">
                <a:solidFill>
                  <a:schemeClr val="lt1"/>
                </a:solidFill>
                <a:latin typeface="Barlow"/>
              </a:rPr>
              <a:t>Donde </a:t>
            </a:r>
            <a:r>
              <a:rPr lang="es-AR" sz="2800" dirty="0">
                <a:solidFill>
                  <a:srgbClr val="FF0000"/>
                </a:solidFill>
                <a:latin typeface="Barlow"/>
              </a:rPr>
              <a:t>XX</a:t>
            </a:r>
            <a:r>
              <a:rPr lang="es-AR" sz="2800" dirty="0">
                <a:solidFill>
                  <a:schemeClr val="lt1"/>
                </a:solidFill>
                <a:latin typeface="Barlow"/>
              </a:rPr>
              <a:t> corresponde al numero de usuario</a:t>
            </a:r>
            <a:endParaRPr sz="2800" dirty="0">
              <a:solidFill>
                <a:schemeClr val="lt1"/>
              </a:solidFill>
              <a:latin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2972182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9F54F762-990D-E53D-8885-CE4F612845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1931589" y="1920548"/>
            <a:ext cx="9307417" cy="237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Google Shape;13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51741" y="5938149"/>
            <a:ext cx="1577733" cy="887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07600" y="262225"/>
            <a:ext cx="597184" cy="59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70292" y="2133310"/>
            <a:ext cx="340432" cy="34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824083" y="457227"/>
            <a:ext cx="986647" cy="98665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>
            <a:spLocks noGrp="1"/>
          </p:cNvSpPr>
          <p:nvPr>
            <p:ph type="title" idx="4294967295"/>
          </p:nvPr>
        </p:nvSpPr>
        <p:spPr>
          <a:xfrm>
            <a:off x="1425982" y="-199484"/>
            <a:ext cx="7733784" cy="13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Barlow ExtraBold"/>
              <a:buNone/>
            </a:pPr>
            <a:r>
              <a:rPr lang="es-AR" sz="4800" dirty="0">
                <a:latin typeface="Barlow ExtraBold"/>
                <a:ea typeface="Barlow ExtraBold"/>
                <a:cs typeface="Barlow ExtraBold"/>
                <a:sym typeface="Barlow ExtraBold"/>
              </a:rPr>
              <a:t>Renombrar: </a:t>
            </a:r>
            <a:r>
              <a:rPr lang="es-AR" sz="3600" dirty="0">
                <a:latin typeface="Barlow ExtraBold"/>
                <a:ea typeface="Barlow ExtraBold"/>
                <a:cs typeface="Barlow ExtraBold"/>
                <a:sym typeface="Barlow ExtraBold"/>
              </a:rPr>
              <a:t>miembros</a:t>
            </a:r>
            <a:endParaRPr sz="3600" dirty="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0" y="-17823"/>
            <a:ext cx="1225500" cy="950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AE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19"/>
          <p:cNvCxnSpPr>
            <a:cxnSpLocks/>
          </p:cNvCxnSpPr>
          <p:nvPr/>
        </p:nvCxnSpPr>
        <p:spPr>
          <a:xfrm>
            <a:off x="929234" y="2802936"/>
            <a:ext cx="1542140" cy="445630"/>
          </a:xfrm>
          <a:prstGeom prst="straightConnector1">
            <a:avLst/>
          </a:prstGeom>
          <a:noFill/>
          <a:ln w="57150" cap="flat" cmpd="sng">
            <a:solidFill>
              <a:srgbClr val="00AEB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" name="Google Shape;112;p5">
            <a:extLst>
              <a:ext uri="{FF2B5EF4-FFF2-40B4-BE49-F238E27FC236}">
                <a16:creationId xmlns:a16="http://schemas.microsoft.com/office/drawing/2014/main" id="{361BF391-687A-7D56-54B1-82A3F6283F72}"/>
              </a:ext>
            </a:extLst>
          </p:cNvPr>
          <p:cNvSpPr txBox="1">
            <a:spLocks/>
          </p:cNvSpPr>
          <p:nvPr/>
        </p:nvSpPr>
        <p:spPr>
          <a:xfrm>
            <a:off x="-1" y="1866428"/>
            <a:ext cx="1931589" cy="87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SzPts val="1800"/>
              <a:buFont typeface="Arial"/>
              <a:buNone/>
            </a:pPr>
            <a:r>
              <a:rPr lang="es-AR" sz="1800" dirty="0">
                <a:latin typeface="Barlow"/>
                <a:ea typeface="Barlow"/>
                <a:cs typeface="Barlow"/>
                <a:sym typeface="Barlow"/>
              </a:rPr>
              <a:t>Comando R para renombrar</a:t>
            </a:r>
          </a:p>
          <a:p>
            <a:pPr marL="0" indent="0">
              <a:spcBef>
                <a:spcPts val="0"/>
              </a:spcBef>
              <a:spcAft>
                <a:spcPts val="1600"/>
              </a:spcAft>
              <a:buSzPts val="1800"/>
              <a:buFont typeface="Arial"/>
              <a:buNone/>
            </a:pPr>
            <a:endParaRPr lang="es-AR" sz="2400" dirty="0">
              <a:latin typeface="Barlow"/>
              <a:ea typeface="Barlow"/>
              <a:cs typeface="Barlow"/>
              <a:sym typeface="Barlow"/>
            </a:endParaRPr>
          </a:p>
          <a:p>
            <a:pPr marL="0" indent="0">
              <a:spcBef>
                <a:spcPts val="0"/>
              </a:spcBef>
              <a:spcAft>
                <a:spcPts val="1600"/>
              </a:spcAft>
              <a:buSzPts val="1800"/>
              <a:buFont typeface="Arial"/>
              <a:buNone/>
            </a:pPr>
            <a:endParaRPr lang="es-AR" sz="2400" dirty="0"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1991622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BA0AA0DF-D2DB-0312-1D90-A8003BBF5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92" y="1332569"/>
            <a:ext cx="5425408" cy="419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Google Shape;13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51741" y="5938149"/>
            <a:ext cx="1577733" cy="887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07600" y="262225"/>
            <a:ext cx="597184" cy="59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70292" y="2133310"/>
            <a:ext cx="340432" cy="34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824083" y="457227"/>
            <a:ext cx="986647" cy="98665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>
            <a:spLocks noGrp="1"/>
          </p:cNvSpPr>
          <p:nvPr>
            <p:ph type="title" idx="4294967295"/>
          </p:nvPr>
        </p:nvSpPr>
        <p:spPr>
          <a:xfrm>
            <a:off x="1425982" y="-199484"/>
            <a:ext cx="7733784" cy="13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Barlow ExtraBold"/>
              <a:buNone/>
            </a:pPr>
            <a:r>
              <a:rPr lang="es-AR" sz="4800" dirty="0">
                <a:latin typeface="Barlow ExtraBold"/>
                <a:ea typeface="Barlow ExtraBold"/>
                <a:cs typeface="Barlow ExtraBold"/>
                <a:sym typeface="Barlow ExtraBold"/>
              </a:rPr>
              <a:t>Renombrar: </a:t>
            </a:r>
            <a:r>
              <a:rPr lang="es-AR" sz="3600" dirty="0">
                <a:latin typeface="Barlow ExtraBold"/>
                <a:ea typeface="Barlow ExtraBold"/>
                <a:cs typeface="Barlow ExtraBold"/>
                <a:sym typeface="Barlow ExtraBold"/>
              </a:rPr>
              <a:t>miembros</a:t>
            </a:r>
            <a:endParaRPr sz="3600" dirty="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0" y="-17823"/>
            <a:ext cx="1225500" cy="950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AE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19"/>
          <p:cNvCxnSpPr>
            <a:cxnSpLocks/>
          </p:cNvCxnSpPr>
          <p:nvPr/>
        </p:nvCxnSpPr>
        <p:spPr>
          <a:xfrm>
            <a:off x="2337922" y="2983369"/>
            <a:ext cx="3286130" cy="445630"/>
          </a:xfrm>
          <a:prstGeom prst="straightConnector1">
            <a:avLst/>
          </a:prstGeom>
          <a:noFill/>
          <a:ln w="57150" cap="flat" cmpd="sng">
            <a:solidFill>
              <a:srgbClr val="00AEB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" name="Google Shape;112;p5">
            <a:extLst>
              <a:ext uri="{FF2B5EF4-FFF2-40B4-BE49-F238E27FC236}">
                <a16:creationId xmlns:a16="http://schemas.microsoft.com/office/drawing/2014/main" id="{361BF391-687A-7D56-54B1-82A3F6283F72}"/>
              </a:ext>
            </a:extLst>
          </p:cNvPr>
          <p:cNvSpPr txBox="1">
            <a:spLocks/>
          </p:cNvSpPr>
          <p:nvPr/>
        </p:nvSpPr>
        <p:spPr>
          <a:xfrm>
            <a:off x="791868" y="2364632"/>
            <a:ext cx="1931589" cy="87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SzPts val="1800"/>
              <a:buFont typeface="Arial"/>
              <a:buNone/>
            </a:pPr>
            <a:r>
              <a:rPr lang="es-AR" sz="1800" dirty="0">
                <a:latin typeface="Barlow"/>
                <a:ea typeface="Barlow"/>
                <a:cs typeface="Barlow"/>
                <a:sym typeface="Barlow"/>
              </a:rPr>
              <a:t>Nuevo nombre</a:t>
            </a:r>
          </a:p>
          <a:p>
            <a:pPr marL="0" indent="0">
              <a:spcBef>
                <a:spcPts val="0"/>
              </a:spcBef>
              <a:spcAft>
                <a:spcPts val="1600"/>
              </a:spcAft>
              <a:buSzPts val="1800"/>
              <a:buFont typeface="Arial"/>
              <a:buNone/>
            </a:pPr>
            <a:endParaRPr lang="es-AR" sz="2400" dirty="0">
              <a:latin typeface="Barlow"/>
              <a:ea typeface="Barlow"/>
              <a:cs typeface="Barlow"/>
              <a:sym typeface="Barlow"/>
            </a:endParaRPr>
          </a:p>
          <a:p>
            <a:pPr marL="0" indent="0">
              <a:spcBef>
                <a:spcPts val="0"/>
              </a:spcBef>
              <a:spcAft>
                <a:spcPts val="1600"/>
              </a:spcAft>
              <a:buSzPts val="1800"/>
              <a:buFont typeface="Arial"/>
              <a:buNone/>
            </a:pPr>
            <a:endParaRPr lang="es-AR" sz="2400" dirty="0"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884720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59A6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1"/>
          <p:cNvSpPr txBox="1">
            <a:spLocks noGrp="1"/>
          </p:cNvSpPr>
          <p:nvPr>
            <p:ph type="title" idx="4294967295"/>
          </p:nvPr>
        </p:nvSpPr>
        <p:spPr>
          <a:xfrm>
            <a:off x="549160" y="139173"/>
            <a:ext cx="11966353" cy="116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None/>
            </a:pPr>
            <a:r>
              <a:rPr lang="es-AR" sz="6667" dirty="0">
                <a:solidFill>
                  <a:schemeClr val="lt1"/>
                </a:solidFill>
                <a:latin typeface="Barlow ExtraBold"/>
                <a:sym typeface="Barlow ExtraBold"/>
              </a:rPr>
              <a:t>Crear librería JCL por  usuario </a:t>
            </a:r>
            <a:endParaRPr dirty="0"/>
          </a:p>
        </p:txBody>
      </p:sp>
      <p:pic>
        <p:nvPicPr>
          <p:cNvPr id="124" name="Google Shape;12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5883" y="5981091"/>
            <a:ext cx="1520230" cy="420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653" y="237779"/>
            <a:ext cx="730078" cy="88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1"/>
          <p:cNvSpPr txBox="1"/>
          <p:nvPr/>
        </p:nvSpPr>
        <p:spPr>
          <a:xfrm>
            <a:off x="754731" y="1728555"/>
            <a:ext cx="11201295" cy="34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i="0" u="none" strike="noStrike" cap="none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Crear nueva librería para guardar los programas cobol por usuario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AR" sz="28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Tomar como base la Liberia </a:t>
            </a:r>
            <a:r>
              <a:rPr lang="es-AR" sz="2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DM.BASE.SRC</a:t>
            </a: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AR" sz="2800" b="1" i="0" u="none" strike="noStrike" cap="none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2800" i="0" u="none" strike="noStrike" cap="none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Crear librería </a:t>
            </a:r>
            <a:r>
              <a:rPr lang="es-AR" sz="2800" b="1" dirty="0">
                <a:solidFill>
                  <a:schemeClr val="lt1"/>
                </a:solidFill>
                <a:latin typeface="Barlow"/>
              </a:rPr>
              <a:t>DM.USER0</a:t>
            </a:r>
            <a:r>
              <a:rPr lang="es-AR" sz="2800" b="1" dirty="0">
                <a:solidFill>
                  <a:srgbClr val="FF0000"/>
                </a:solidFill>
                <a:latin typeface="Barlow"/>
              </a:rPr>
              <a:t>XX</a:t>
            </a:r>
            <a:r>
              <a:rPr lang="es-AR" sz="2800" b="1" dirty="0">
                <a:solidFill>
                  <a:schemeClr val="lt1"/>
                </a:solidFill>
                <a:latin typeface="Barlow"/>
              </a:rPr>
              <a:t>.SRC   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2800" b="1" dirty="0">
                <a:solidFill>
                  <a:schemeClr val="lt1"/>
                </a:solidFill>
                <a:latin typeface="Barlow"/>
              </a:rPr>
              <a:t>                                           </a:t>
            </a:r>
            <a:r>
              <a:rPr lang="es-AR" sz="2800" dirty="0">
                <a:solidFill>
                  <a:schemeClr val="lt1"/>
                </a:solidFill>
                <a:latin typeface="Barlow"/>
              </a:rPr>
              <a:t>Donde </a:t>
            </a:r>
            <a:r>
              <a:rPr lang="es-AR" sz="2800" dirty="0">
                <a:solidFill>
                  <a:srgbClr val="FF0000"/>
                </a:solidFill>
                <a:latin typeface="Barlow"/>
              </a:rPr>
              <a:t>XX</a:t>
            </a:r>
            <a:r>
              <a:rPr lang="es-AR" sz="2800" dirty="0">
                <a:solidFill>
                  <a:schemeClr val="lt1"/>
                </a:solidFill>
                <a:latin typeface="Barlow"/>
              </a:rPr>
              <a:t> corresponde al numero de usuario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AR" sz="2800" dirty="0">
              <a:solidFill>
                <a:schemeClr val="lt1"/>
              </a:solidFill>
              <a:latin typeface="Barlow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lt1"/>
                </a:solidFill>
                <a:latin typeface="Barlow"/>
                <a:sym typeface="Barlow"/>
              </a:rPr>
              <a:t>Copiar los miembros </a:t>
            </a:r>
            <a:r>
              <a:rPr lang="es-AR" sz="2800" b="1" dirty="0">
                <a:solidFill>
                  <a:schemeClr val="lt1"/>
                </a:solidFill>
                <a:latin typeface="Barlow"/>
                <a:sym typeface="Barlow"/>
              </a:rPr>
              <a:t>CLHOLA00</a:t>
            </a:r>
            <a:r>
              <a:rPr lang="es-AR" sz="2800" dirty="0">
                <a:solidFill>
                  <a:schemeClr val="lt1"/>
                </a:solidFill>
                <a:latin typeface="Barlow"/>
                <a:sym typeface="Barlow"/>
              </a:rPr>
              <a:t> y </a:t>
            </a:r>
            <a:r>
              <a:rPr lang="es-AR" sz="2800" b="1" dirty="0">
                <a:solidFill>
                  <a:schemeClr val="lt1"/>
                </a:solidFill>
                <a:latin typeface="Barlow"/>
                <a:sym typeface="Barlow"/>
              </a:rPr>
              <a:t>CL11JE00 </a:t>
            </a:r>
            <a:r>
              <a:rPr lang="es-AR" sz="2800" dirty="0">
                <a:solidFill>
                  <a:schemeClr val="lt1"/>
                </a:solidFill>
                <a:latin typeface="Barlow"/>
                <a:sym typeface="Barlow"/>
              </a:rPr>
              <a:t>en la nueva librería </a:t>
            </a:r>
            <a:endParaRPr sz="2800" dirty="0">
              <a:solidFill>
                <a:schemeClr val="lt1"/>
              </a:solidFill>
              <a:latin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436914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C86EFCA-4059-ADA5-BB33-24BF71188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500" y="1352620"/>
            <a:ext cx="9302707" cy="484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Google Shape;13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51741" y="5938149"/>
            <a:ext cx="1577733" cy="887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07600" y="262225"/>
            <a:ext cx="597184" cy="59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70292" y="2133310"/>
            <a:ext cx="340432" cy="34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824083" y="457227"/>
            <a:ext cx="986647" cy="98665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>
            <a:spLocks noGrp="1"/>
          </p:cNvSpPr>
          <p:nvPr>
            <p:ph type="title" idx="4294967295"/>
          </p:nvPr>
        </p:nvSpPr>
        <p:spPr>
          <a:xfrm>
            <a:off x="1425982" y="-199484"/>
            <a:ext cx="7733784" cy="13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Barlow ExtraBold"/>
              <a:buNone/>
            </a:pPr>
            <a:r>
              <a:rPr lang="es-AR" sz="4800" dirty="0">
                <a:latin typeface="Barlow ExtraBold"/>
                <a:ea typeface="Barlow ExtraBold"/>
                <a:cs typeface="Barlow ExtraBold"/>
                <a:sym typeface="Barlow ExtraBold"/>
              </a:rPr>
              <a:t>Copiar Liberia JCL</a:t>
            </a:r>
            <a:endParaRPr sz="4800" dirty="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0" y="-17823"/>
            <a:ext cx="1225500" cy="950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AE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19"/>
          <p:cNvCxnSpPr>
            <a:cxnSpLocks/>
          </p:cNvCxnSpPr>
          <p:nvPr/>
        </p:nvCxnSpPr>
        <p:spPr>
          <a:xfrm flipV="1">
            <a:off x="1225500" y="2253359"/>
            <a:ext cx="1443042" cy="384150"/>
          </a:xfrm>
          <a:prstGeom prst="straightConnector1">
            <a:avLst/>
          </a:prstGeom>
          <a:noFill/>
          <a:ln w="57150" cap="flat" cmpd="sng">
            <a:solidFill>
              <a:srgbClr val="00AEB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" name="Google Shape;112;p5">
            <a:extLst>
              <a:ext uri="{FF2B5EF4-FFF2-40B4-BE49-F238E27FC236}">
                <a16:creationId xmlns:a16="http://schemas.microsoft.com/office/drawing/2014/main" id="{361BF391-687A-7D56-54B1-82A3F6283F72}"/>
              </a:ext>
            </a:extLst>
          </p:cNvPr>
          <p:cNvSpPr txBox="1">
            <a:spLocks/>
          </p:cNvSpPr>
          <p:nvPr/>
        </p:nvSpPr>
        <p:spPr>
          <a:xfrm>
            <a:off x="-37233" y="2368859"/>
            <a:ext cx="1326983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SzPts val="1800"/>
              <a:buFont typeface="Arial"/>
              <a:buNone/>
            </a:pPr>
            <a:r>
              <a:rPr lang="es-AR" sz="2600" dirty="0">
                <a:latin typeface="Barlow"/>
                <a:ea typeface="Barlow"/>
                <a:cs typeface="Barlow"/>
                <a:sym typeface="Barlow"/>
              </a:rPr>
              <a:t>Opción</a:t>
            </a:r>
            <a:endParaRPr lang="es-AR" sz="3400" dirty="0"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3545161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521A5506-5A6B-3788-CE13-AF725069F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544" y="824651"/>
            <a:ext cx="9213589" cy="528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Google Shape;13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51741" y="5938149"/>
            <a:ext cx="1577733" cy="887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07600" y="262225"/>
            <a:ext cx="597184" cy="59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70292" y="2133310"/>
            <a:ext cx="340432" cy="34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824083" y="457227"/>
            <a:ext cx="986647" cy="98665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>
            <a:spLocks noGrp="1"/>
          </p:cNvSpPr>
          <p:nvPr>
            <p:ph type="title" idx="4294967295"/>
          </p:nvPr>
        </p:nvSpPr>
        <p:spPr>
          <a:xfrm>
            <a:off x="1425982" y="-199484"/>
            <a:ext cx="7733784" cy="13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Barlow ExtraBold"/>
              <a:buNone/>
            </a:pPr>
            <a:r>
              <a:rPr lang="es-AR" sz="4800" dirty="0">
                <a:latin typeface="Barlow ExtraBold"/>
                <a:ea typeface="Barlow ExtraBold"/>
                <a:cs typeface="Barlow ExtraBold"/>
                <a:sym typeface="Barlow ExtraBold"/>
              </a:rPr>
              <a:t>Copiar Liberia JCL : </a:t>
            </a:r>
            <a:r>
              <a:rPr lang="es-AR" sz="3600" dirty="0">
                <a:latin typeface="Barlow ExtraBold"/>
                <a:ea typeface="Barlow ExtraBold"/>
                <a:cs typeface="Barlow ExtraBold"/>
                <a:sym typeface="Barlow ExtraBold"/>
              </a:rPr>
              <a:t>origen</a:t>
            </a:r>
            <a:endParaRPr sz="4800" dirty="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0" y="-17823"/>
            <a:ext cx="1225500" cy="950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AE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19"/>
          <p:cNvCxnSpPr>
            <a:cxnSpLocks/>
          </p:cNvCxnSpPr>
          <p:nvPr/>
        </p:nvCxnSpPr>
        <p:spPr>
          <a:xfrm flipV="1">
            <a:off x="1349460" y="1676835"/>
            <a:ext cx="1443042" cy="384150"/>
          </a:xfrm>
          <a:prstGeom prst="straightConnector1">
            <a:avLst/>
          </a:prstGeom>
          <a:noFill/>
          <a:ln w="57150" cap="flat" cmpd="sng">
            <a:solidFill>
              <a:srgbClr val="00AEB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" name="Google Shape;112;p5">
            <a:extLst>
              <a:ext uri="{FF2B5EF4-FFF2-40B4-BE49-F238E27FC236}">
                <a16:creationId xmlns:a16="http://schemas.microsoft.com/office/drawing/2014/main" id="{361BF391-687A-7D56-54B1-82A3F6283F72}"/>
              </a:ext>
            </a:extLst>
          </p:cNvPr>
          <p:cNvSpPr txBox="1">
            <a:spLocks/>
          </p:cNvSpPr>
          <p:nvPr/>
        </p:nvSpPr>
        <p:spPr>
          <a:xfrm>
            <a:off x="98999" y="1623887"/>
            <a:ext cx="1326983" cy="87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SzPts val="1800"/>
              <a:buFont typeface="Arial"/>
              <a:buNone/>
            </a:pPr>
            <a:r>
              <a:rPr lang="es-AR" sz="1800" dirty="0">
                <a:latin typeface="Barlow"/>
                <a:ea typeface="Barlow"/>
                <a:cs typeface="Barlow"/>
                <a:sym typeface="Barlow"/>
              </a:rPr>
              <a:t>Opción</a:t>
            </a:r>
          </a:p>
          <a:p>
            <a:pPr marL="0" indent="0">
              <a:spcBef>
                <a:spcPts val="0"/>
              </a:spcBef>
              <a:spcAft>
                <a:spcPts val="1600"/>
              </a:spcAft>
              <a:buSzPts val="1800"/>
              <a:buFont typeface="Arial"/>
              <a:buNone/>
            </a:pPr>
            <a:r>
              <a:rPr lang="es-AR" sz="1800" dirty="0">
                <a:latin typeface="Barlow"/>
                <a:ea typeface="Barlow"/>
                <a:cs typeface="Barlow"/>
                <a:sym typeface="Barlow"/>
              </a:rPr>
              <a:t>C - COPIAR</a:t>
            </a:r>
            <a:endParaRPr lang="es-AR" sz="2400"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90D1316-BEDE-BAFF-7608-4F31FA5E9F7D}"/>
              </a:ext>
            </a:extLst>
          </p:cNvPr>
          <p:cNvSpPr/>
          <p:nvPr/>
        </p:nvSpPr>
        <p:spPr>
          <a:xfrm>
            <a:off x="3043083" y="1595784"/>
            <a:ext cx="447369" cy="282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" name="Google Shape;146;p19">
            <a:extLst>
              <a:ext uri="{FF2B5EF4-FFF2-40B4-BE49-F238E27FC236}">
                <a16:creationId xmlns:a16="http://schemas.microsoft.com/office/drawing/2014/main" id="{5892CA61-3907-DFDE-B109-7E61751CA73F}"/>
              </a:ext>
            </a:extLst>
          </p:cNvPr>
          <p:cNvCxnSpPr>
            <a:cxnSpLocks/>
          </p:cNvCxnSpPr>
          <p:nvPr/>
        </p:nvCxnSpPr>
        <p:spPr>
          <a:xfrm flipV="1">
            <a:off x="1421037" y="4359918"/>
            <a:ext cx="2148073" cy="674902"/>
          </a:xfrm>
          <a:prstGeom prst="straightConnector1">
            <a:avLst/>
          </a:prstGeom>
          <a:noFill/>
          <a:ln w="57150" cap="flat" cmpd="sng">
            <a:solidFill>
              <a:srgbClr val="00AEB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" name="Google Shape;112;p5">
            <a:extLst>
              <a:ext uri="{FF2B5EF4-FFF2-40B4-BE49-F238E27FC236}">
                <a16:creationId xmlns:a16="http://schemas.microsoft.com/office/drawing/2014/main" id="{8B702A58-D4C6-380A-4E22-13B085EFB1A9}"/>
              </a:ext>
            </a:extLst>
          </p:cNvPr>
          <p:cNvSpPr txBox="1">
            <a:spLocks/>
          </p:cNvSpPr>
          <p:nvPr/>
        </p:nvSpPr>
        <p:spPr>
          <a:xfrm>
            <a:off x="562008" y="4743098"/>
            <a:ext cx="1326983" cy="583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SzPts val="1800"/>
              <a:buFont typeface="Arial"/>
              <a:buNone/>
            </a:pPr>
            <a:r>
              <a:rPr lang="es-AR" sz="1800" dirty="0">
                <a:latin typeface="Barlow"/>
                <a:ea typeface="Barlow"/>
                <a:cs typeface="Barlow"/>
                <a:sym typeface="Barlow"/>
              </a:rPr>
              <a:t>Origen</a:t>
            </a:r>
            <a:endParaRPr lang="es-AR" sz="2400" dirty="0"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9" name="Google Shape;146;p19">
            <a:extLst>
              <a:ext uri="{FF2B5EF4-FFF2-40B4-BE49-F238E27FC236}">
                <a16:creationId xmlns:a16="http://schemas.microsoft.com/office/drawing/2014/main" id="{D17D5282-B580-7133-BF37-6A562B4A4491}"/>
              </a:ext>
            </a:extLst>
          </p:cNvPr>
          <p:cNvCxnSpPr>
            <a:cxnSpLocks/>
          </p:cNvCxnSpPr>
          <p:nvPr/>
        </p:nvCxnSpPr>
        <p:spPr>
          <a:xfrm>
            <a:off x="1421037" y="5181165"/>
            <a:ext cx="3007102" cy="528556"/>
          </a:xfrm>
          <a:prstGeom prst="straightConnector1">
            <a:avLst/>
          </a:prstGeom>
          <a:noFill/>
          <a:ln w="57150" cap="flat" cmpd="sng">
            <a:solidFill>
              <a:srgbClr val="00AEB2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241239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923D0EB4-3597-D4A5-22D7-CD625EE17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694" y="810265"/>
            <a:ext cx="8971739" cy="523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Google Shape;13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51741" y="5938149"/>
            <a:ext cx="1577733" cy="887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07600" y="262225"/>
            <a:ext cx="597184" cy="59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70292" y="2133310"/>
            <a:ext cx="340432" cy="34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824083" y="457227"/>
            <a:ext cx="986647" cy="98665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>
            <a:spLocks noGrp="1"/>
          </p:cNvSpPr>
          <p:nvPr>
            <p:ph type="title" idx="4294967295"/>
          </p:nvPr>
        </p:nvSpPr>
        <p:spPr>
          <a:xfrm>
            <a:off x="1425982" y="-199484"/>
            <a:ext cx="7733784" cy="13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Barlow ExtraBold"/>
              <a:buNone/>
            </a:pPr>
            <a:r>
              <a:rPr lang="es-AR" sz="4800" dirty="0">
                <a:latin typeface="Barlow ExtraBold"/>
                <a:ea typeface="Barlow ExtraBold"/>
                <a:cs typeface="Barlow ExtraBold"/>
                <a:sym typeface="Barlow ExtraBold"/>
              </a:rPr>
              <a:t>Copiar Liberia JCL : </a:t>
            </a:r>
            <a:r>
              <a:rPr lang="es-AR" sz="3600" dirty="0">
                <a:latin typeface="Barlow ExtraBold"/>
                <a:ea typeface="Barlow ExtraBold"/>
                <a:cs typeface="Barlow ExtraBold"/>
                <a:sym typeface="Barlow ExtraBold"/>
              </a:rPr>
              <a:t>destino</a:t>
            </a:r>
            <a:endParaRPr sz="3600" dirty="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0" y="-17823"/>
            <a:ext cx="1225500" cy="950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AE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19"/>
          <p:cNvCxnSpPr>
            <a:cxnSpLocks/>
          </p:cNvCxnSpPr>
          <p:nvPr/>
        </p:nvCxnSpPr>
        <p:spPr>
          <a:xfrm>
            <a:off x="1349460" y="2277297"/>
            <a:ext cx="2062334" cy="819864"/>
          </a:xfrm>
          <a:prstGeom prst="straightConnector1">
            <a:avLst/>
          </a:prstGeom>
          <a:noFill/>
          <a:ln w="57150" cap="flat" cmpd="sng">
            <a:solidFill>
              <a:srgbClr val="00AEB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" name="Google Shape;112;p5">
            <a:extLst>
              <a:ext uri="{FF2B5EF4-FFF2-40B4-BE49-F238E27FC236}">
                <a16:creationId xmlns:a16="http://schemas.microsoft.com/office/drawing/2014/main" id="{361BF391-687A-7D56-54B1-82A3F6283F72}"/>
              </a:ext>
            </a:extLst>
          </p:cNvPr>
          <p:cNvSpPr txBox="1">
            <a:spLocks/>
          </p:cNvSpPr>
          <p:nvPr/>
        </p:nvSpPr>
        <p:spPr>
          <a:xfrm>
            <a:off x="98999" y="1840199"/>
            <a:ext cx="1326983" cy="87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SzPts val="1800"/>
              <a:buFont typeface="Arial"/>
              <a:buNone/>
            </a:pPr>
            <a:r>
              <a:rPr lang="es-AR" sz="1800" dirty="0">
                <a:latin typeface="Barlow"/>
                <a:ea typeface="Barlow"/>
                <a:cs typeface="Barlow"/>
                <a:sym typeface="Barlow"/>
              </a:rPr>
              <a:t>Opción 1</a:t>
            </a:r>
          </a:p>
          <a:p>
            <a:pPr marL="0" indent="0">
              <a:spcBef>
                <a:spcPts val="0"/>
              </a:spcBef>
              <a:spcAft>
                <a:spcPts val="1600"/>
              </a:spcAft>
              <a:buSzPts val="1800"/>
              <a:buFont typeface="Arial"/>
              <a:buNone/>
            </a:pPr>
            <a:endParaRPr lang="es-AR" sz="2400" dirty="0">
              <a:latin typeface="Barlow"/>
              <a:ea typeface="Barlow"/>
              <a:cs typeface="Barlow"/>
              <a:sym typeface="Barlow"/>
            </a:endParaRPr>
          </a:p>
          <a:p>
            <a:pPr marL="0" indent="0">
              <a:spcBef>
                <a:spcPts val="0"/>
              </a:spcBef>
              <a:spcAft>
                <a:spcPts val="1600"/>
              </a:spcAft>
              <a:buSzPts val="1800"/>
              <a:buFont typeface="Arial"/>
              <a:buNone/>
            </a:pPr>
            <a:r>
              <a:rPr lang="es-AR" sz="2400" dirty="0">
                <a:latin typeface="Barlow"/>
                <a:ea typeface="Barlow"/>
                <a:cs typeface="Barlow"/>
                <a:sym typeface="Barlow"/>
              </a:rPr>
              <a:t>O</a:t>
            </a:r>
          </a:p>
        </p:txBody>
      </p:sp>
      <p:cxnSp>
        <p:nvCxnSpPr>
          <p:cNvPr id="3" name="Google Shape;146;p19">
            <a:extLst>
              <a:ext uri="{FF2B5EF4-FFF2-40B4-BE49-F238E27FC236}">
                <a16:creationId xmlns:a16="http://schemas.microsoft.com/office/drawing/2014/main" id="{023ABFAE-5A6A-BFC6-6438-895BB1985B9A}"/>
              </a:ext>
            </a:extLst>
          </p:cNvPr>
          <p:cNvCxnSpPr>
            <a:cxnSpLocks/>
          </p:cNvCxnSpPr>
          <p:nvPr/>
        </p:nvCxnSpPr>
        <p:spPr>
          <a:xfrm flipV="1">
            <a:off x="1349460" y="3942479"/>
            <a:ext cx="2878411" cy="193057"/>
          </a:xfrm>
          <a:prstGeom prst="straightConnector1">
            <a:avLst/>
          </a:prstGeom>
          <a:noFill/>
          <a:ln w="57150" cap="flat" cmpd="sng">
            <a:solidFill>
              <a:srgbClr val="00AEB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" name="Google Shape;112;p5">
            <a:extLst>
              <a:ext uri="{FF2B5EF4-FFF2-40B4-BE49-F238E27FC236}">
                <a16:creationId xmlns:a16="http://schemas.microsoft.com/office/drawing/2014/main" id="{829A2998-6FFD-3512-D245-1463739E301F}"/>
              </a:ext>
            </a:extLst>
          </p:cNvPr>
          <p:cNvSpPr txBox="1">
            <a:spLocks/>
          </p:cNvSpPr>
          <p:nvPr/>
        </p:nvSpPr>
        <p:spPr>
          <a:xfrm>
            <a:off x="98998" y="3760840"/>
            <a:ext cx="1326983" cy="87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SzPts val="1800"/>
              <a:buFont typeface="Arial"/>
              <a:buNone/>
            </a:pPr>
            <a:r>
              <a:rPr lang="es-AR" sz="1800" dirty="0">
                <a:latin typeface="Barlow"/>
                <a:ea typeface="Barlow"/>
                <a:cs typeface="Barlow"/>
                <a:sym typeface="Barlow"/>
              </a:rPr>
              <a:t>Opción 2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F004D2F-1F11-C2FC-A9CA-337AB721ED42}"/>
              </a:ext>
            </a:extLst>
          </p:cNvPr>
          <p:cNvSpPr/>
          <p:nvPr/>
        </p:nvSpPr>
        <p:spPr>
          <a:xfrm>
            <a:off x="3495368" y="2714395"/>
            <a:ext cx="1047136" cy="8198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41D6D44-E6D1-97B9-3775-30D140A55412}"/>
              </a:ext>
            </a:extLst>
          </p:cNvPr>
          <p:cNvSpPr/>
          <p:nvPr/>
        </p:nvSpPr>
        <p:spPr>
          <a:xfrm>
            <a:off x="4305737" y="3844413"/>
            <a:ext cx="1682108" cy="3182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1508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>
            <a:extLst>
              <a:ext uri="{FF2B5EF4-FFF2-40B4-BE49-F238E27FC236}">
                <a16:creationId xmlns:a16="http://schemas.microsoft.com/office/drawing/2014/main" id="{EA3A1D97-E50C-ABFD-1880-662A730AF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471" y="1399052"/>
            <a:ext cx="8473058" cy="460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Google Shape;13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51741" y="5938149"/>
            <a:ext cx="1577733" cy="887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07600" y="262225"/>
            <a:ext cx="597184" cy="59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70292" y="2133310"/>
            <a:ext cx="340432" cy="34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824083" y="457227"/>
            <a:ext cx="986647" cy="98665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>
            <a:spLocks noGrp="1"/>
          </p:cNvSpPr>
          <p:nvPr>
            <p:ph type="title" idx="4294967295"/>
          </p:nvPr>
        </p:nvSpPr>
        <p:spPr>
          <a:xfrm>
            <a:off x="1425982" y="-199484"/>
            <a:ext cx="7733784" cy="13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Barlow ExtraBold"/>
              <a:buNone/>
            </a:pPr>
            <a:r>
              <a:rPr lang="es-AR" sz="4800" dirty="0">
                <a:latin typeface="Barlow ExtraBold"/>
                <a:ea typeface="Barlow ExtraBold"/>
                <a:cs typeface="Barlow ExtraBold"/>
                <a:sym typeface="Barlow ExtraBold"/>
              </a:rPr>
              <a:t>Copiar Liberia JCL : </a:t>
            </a:r>
            <a:r>
              <a:rPr lang="es-AR" sz="3600" dirty="0">
                <a:latin typeface="Barlow ExtraBold"/>
                <a:ea typeface="Barlow ExtraBold"/>
                <a:cs typeface="Barlow ExtraBold"/>
                <a:sym typeface="Barlow ExtraBold"/>
              </a:rPr>
              <a:t>Configuración para alocar</a:t>
            </a:r>
            <a:endParaRPr sz="3600" dirty="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0" y="-17823"/>
            <a:ext cx="1225500" cy="950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AE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12;p5">
            <a:extLst>
              <a:ext uri="{FF2B5EF4-FFF2-40B4-BE49-F238E27FC236}">
                <a16:creationId xmlns:a16="http://schemas.microsoft.com/office/drawing/2014/main" id="{361BF391-687A-7D56-54B1-82A3F6283F72}"/>
              </a:ext>
            </a:extLst>
          </p:cNvPr>
          <p:cNvSpPr txBox="1">
            <a:spLocks/>
          </p:cNvSpPr>
          <p:nvPr/>
        </p:nvSpPr>
        <p:spPr>
          <a:xfrm>
            <a:off x="98999" y="2125335"/>
            <a:ext cx="1326983" cy="87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SzPts val="1800"/>
              <a:buFont typeface="Arial"/>
              <a:buNone/>
            </a:pPr>
            <a:r>
              <a:rPr lang="es-AR" sz="1800" dirty="0">
                <a:latin typeface="Barlow"/>
                <a:ea typeface="Barlow"/>
                <a:cs typeface="Barlow"/>
                <a:sym typeface="Barlow"/>
              </a:rPr>
              <a:t>Opción 1</a:t>
            </a:r>
          </a:p>
          <a:p>
            <a:pPr marL="0" indent="0">
              <a:spcBef>
                <a:spcPts val="0"/>
              </a:spcBef>
              <a:spcAft>
                <a:spcPts val="1600"/>
              </a:spcAft>
              <a:buSzPts val="1800"/>
              <a:buFont typeface="Arial"/>
              <a:buNone/>
            </a:pPr>
            <a:endParaRPr lang="es-AR" sz="2400" dirty="0">
              <a:latin typeface="Barlow"/>
              <a:ea typeface="Barlow"/>
              <a:cs typeface="Barlow"/>
              <a:sym typeface="Barlow"/>
            </a:endParaRPr>
          </a:p>
          <a:p>
            <a:pPr marL="0" indent="0">
              <a:spcBef>
                <a:spcPts val="0"/>
              </a:spcBef>
              <a:spcAft>
                <a:spcPts val="1600"/>
              </a:spcAft>
              <a:buSzPts val="1800"/>
              <a:buFont typeface="Arial"/>
              <a:buNone/>
            </a:pPr>
            <a:endParaRPr lang="es-AR" sz="2400" dirty="0"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3" name="Google Shape;146;p19">
            <a:extLst>
              <a:ext uri="{FF2B5EF4-FFF2-40B4-BE49-F238E27FC236}">
                <a16:creationId xmlns:a16="http://schemas.microsoft.com/office/drawing/2014/main" id="{023ABFAE-5A6A-BFC6-6438-895BB1985B9A}"/>
              </a:ext>
            </a:extLst>
          </p:cNvPr>
          <p:cNvCxnSpPr>
            <a:cxnSpLocks/>
            <a:endCxn id="10244" idx="1"/>
          </p:cNvCxnSpPr>
          <p:nvPr/>
        </p:nvCxnSpPr>
        <p:spPr>
          <a:xfrm>
            <a:off x="1005331" y="2488148"/>
            <a:ext cx="854140" cy="1212229"/>
          </a:xfrm>
          <a:prstGeom prst="straightConnector1">
            <a:avLst/>
          </a:prstGeom>
          <a:noFill/>
          <a:ln w="57150" cap="flat" cmpd="sng">
            <a:solidFill>
              <a:srgbClr val="00AEB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641D6D44-E6D1-97B9-3775-30D140A55412}"/>
              </a:ext>
            </a:extLst>
          </p:cNvPr>
          <p:cNvSpPr/>
          <p:nvPr/>
        </p:nvSpPr>
        <p:spPr>
          <a:xfrm>
            <a:off x="1859471" y="3700376"/>
            <a:ext cx="372452" cy="3182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0971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15367" y="259867"/>
            <a:ext cx="1577732" cy="88746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"/>
          <p:cNvSpPr txBox="1">
            <a:spLocks noGrp="1"/>
          </p:cNvSpPr>
          <p:nvPr>
            <p:ph type="title" idx="4294967295"/>
          </p:nvPr>
        </p:nvSpPr>
        <p:spPr>
          <a:xfrm>
            <a:off x="780200" y="1289800"/>
            <a:ext cx="10574533" cy="2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Barlow ExtraBold"/>
              <a:buNone/>
            </a:pPr>
            <a:r>
              <a:rPr lang="es-AR" sz="6693" dirty="0">
                <a:latin typeface="Barlow ExtraBold"/>
                <a:ea typeface="Barlow ExtraBold"/>
                <a:cs typeface="Barlow ExtraBold"/>
                <a:sym typeface="Barlow ExtraBold"/>
              </a:rPr>
              <a:t>Cobol – Clase 31</a:t>
            </a:r>
            <a:endParaRPr sz="6693" dirty="0"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Calibri"/>
              <a:buNone/>
            </a:pPr>
            <a:endParaRPr sz="6560" dirty="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56" name="Google Shape;56;p2"/>
          <p:cNvSpPr txBox="1">
            <a:spLocks noGrp="1"/>
          </p:cNvSpPr>
          <p:nvPr>
            <p:ph type="body" idx="4294967295"/>
          </p:nvPr>
        </p:nvSpPr>
        <p:spPr>
          <a:xfrm>
            <a:off x="837275" y="2514600"/>
            <a:ext cx="7601700" cy="1107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AR" sz="3000" dirty="0">
                <a:latin typeface="Barlow"/>
                <a:ea typeface="Barlow"/>
                <a:cs typeface="Barlow"/>
                <a:sym typeface="Barlow"/>
              </a:rPr>
              <a:t>Practica TSO –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AR" sz="3000" dirty="0">
                <a:latin typeface="Barlow"/>
                <a:ea typeface="Barlow"/>
                <a:cs typeface="Barlow"/>
                <a:sym typeface="Barlow"/>
              </a:rPr>
              <a:t>JCL – PROGRAMAS -COMPILACION</a:t>
            </a:r>
            <a:endParaRPr dirty="0"/>
          </a:p>
        </p:txBody>
      </p:sp>
      <p:pic>
        <p:nvPicPr>
          <p:cNvPr id="57" name="Google Shape;57;p2"/>
          <p:cNvPicPr preferRelativeResize="0"/>
          <p:nvPr/>
        </p:nvPicPr>
        <p:blipFill rotWithShape="1">
          <a:blip r:embed="rId4">
            <a:alphaModFix/>
          </a:blip>
          <a:srcRect r="21090" b="29453"/>
          <a:stretch/>
        </p:blipFill>
        <p:spPr>
          <a:xfrm>
            <a:off x="8143333" y="3238367"/>
            <a:ext cx="4048664" cy="3619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03642" y="4354828"/>
            <a:ext cx="991683" cy="991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7BF270ED-8E52-27A4-7465-863348275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982" y="1232877"/>
            <a:ext cx="10552557" cy="439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Google Shape;13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51741" y="5938149"/>
            <a:ext cx="1577733" cy="887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07600" y="262225"/>
            <a:ext cx="597184" cy="59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70292" y="2133310"/>
            <a:ext cx="340432" cy="34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824083" y="457227"/>
            <a:ext cx="986647" cy="98665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>
            <a:spLocks noGrp="1"/>
          </p:cNvSpPr>
          <p:nvPr>
            <p:ph type="title" idx="4294967295"/>
          </p:nvPr>
        </p:nvSpPr>
        <p:spPr>
          <a:xfrm>
            <a:off x="1425982" y="-199484"/>
            <a:ext cx="7733784" cy="13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Barlow ExtraBold"/>
              <a:buNone/>
            </a:pPr>
            <a:r>
              <a:rPr lang="es-AR" sz="4800" dirty="0">
                <a:latin typeface="Barlow ExtraBold"/>
                <a:ea typeface="Barlow ExtraBold"/>
                <a:cs typeface="Barlow ExtraBold"/>
                <a:sym typeface="Barlow ExtraBold"/>
              </a:rPr>
              <a:t>Copiar </a:t>
            </a:r>
            <a:r>
              <a:rPr lang="es-AR" sz="4800" dirty="0" err="1">
                <a:latin typeface="Barlow ExtraBold"/>
                <a:ea typeface="Barlow ExtraBold"/>
                <a:cs typeface="Barlow ExtraBold"/>
                <a:sym typeface="Barlow ExtraBold"/>
              </a:rPr>
              <a:t>liberia</a:t>
            </a:r>
            <a:r>
              <a:rPr lang="es-AR" sz="6600" dirty="0">
                <a:latin typeface="Barlow ExtraBold"/>
                <a:ea typeface="Barlow ExtraBold"/>
                <a:cs typeface="Barlow ExtraBold"/>
                <a:sym typeface="Barlow ExtraBold"/>
              </a:rPr>
              <a:t> </a:t>
            </a:r>
            <a:r>
              <a:rPr lang="es-AR" sz="4800" dirty="0">
                <a:latin typeface="Barlow ExtraBold"/>
                <a:ea typeface="Barlow ExtraBold"/>
                <a:cs typeface="Barlow ExtraBold"/>
                <a:sym typeface="Barlow ExtraBold"/>
              </a:rPr>
              <a:t>JCL : </a:t>
            </a:r>
            <a:r>
              <a:rPr lang="es-AR" sz="3600" dirty="0">
                <a:latin typeface="Barlow ExtraBold"/>
                <a:ea typeface="Barlow ExtraBold"/>
                <a:cs typeface="Barlow ExtraBold"/>
                <a:sym typeface="Barlow ExtraBold"/>
              </a:rPr>
              <a:t>miembros</a:t>
            </a:r>
            <a:endParaRPr sz="3600" dirty="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0" y="-17823"/>
            <a:ext cx="1225500" cy="950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AE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19"/>
          <p:cNvCxnSpPr>
            <a:cxnSpLocks/>
          </p:cNvCxnSpPr>
          <p:nvPr/>
        </p:nvCxnSpPr>
        <p:spPr>
          <a:xfrm>
            <a:off x="953729" y="2585884"/>
            <a:ext cx="746575" cy="377555"/>
          </a:xfrm>
          <a:prstGeom prst="straightConnector1">
            <a:avLst/>
          </a:prstGeom>
          <a:noFill/>
          <a:ln w="57150" cap="flat" cmpd="sng">
            <a:solidFill>
              <a:srgbClr val="00AEB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" name="Google Shape;112;p5">
            <a:extLst>
              <a:ext uri="{FF2B5EF4-FFF2-40B4-BE49-F238E27FC236}">
                <a16:creationId xmlns:a16="http://schemas.microsoft.com/office/drawing/2014/main" id="{361BF391-687A-7D56-54B1-82A3F6283F72}"/>
              </a:ext>
            </a:extLst>
          </p:cNvPr>
          <p:cNvSpPr txBox="1">
            <a:spLocks/>
          </p:cNvSpPr>
          <p:nvPr/>
        </p:nvSpPr>
        <p:spPr>
          <a:xfrm>
            <a:off x="0" y="1866428"/>
            <a:ext cx="1700304" cy="87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SzPts val="1800"/>
              <a:buFont typeface="Arial"/>
              <a:buNone/>
            </a:pPr>
            <a:r>
              <a:rPr lang="es-AR" sz="1800" dirty="0">
                <a:latin typeface="Barlow"/>
                <a:ea typeface="Barlow"/>
                <a:cs typeface="Barlow"/>
                <a:sym typeface="Barlow"/>
              </a:rPr>
              <a:t>Seleccionar miembros a copiar</a:t>
            </a:r>
          </a:p>
          <a:p>
            <a:pPr marL="0" indent="0">
              <a:spcBef>
                <a:spcPts val="0"/>
              </a:spcBef>
              <a:spcAft>
                <a:spcPts val="1600"/>
              </a:spcAft>
              <a:buSzPts val="1800"/>
              <a:buFont typeface="Arial"/>
              <a:buNone/>
            </a:pPr>
            <a:endParaRPr lang="es-AR" sz="2400" dirty="0">
              <a:latin typeface="Barlow"/>
              <a:ea typeface="Barlow"/>
              <a:cs typeface="Barlow"/>
              <a:sym typeface="Barlow"/>
            </a:endParaRPr>
          </a:p>
          <a:p>
            <a:pPr marL="0" indent="0">
              <a:spcBef>
                <a:spcPts val="0"/>
              </a:spcBef>
              <a:spcAft>
                <a:spcPts val="1600"/>
              </a:spcAft>
              <a:buSzPts val="1800"/>
              <a:buFont typeface="Arial"/>
              <a:buNone/>
            </a:pPr>
            <a:endParaRPr lang="es-AR" sz="2400" dirty="0"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3442611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6C05E390-ACD0-96D4-035F-C0256186B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285" y="1583082"/>
            <a:ext cx="9076456" cy="318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Google Shape;13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51741" y="5938149"/>
            <a:ext cx="1577733" cy="887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07600" y="262225"/>
            <a:ext cx="597184" cy="59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70292" y="2133310"/>
            <a:ext cx="340432" cy="34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824083" y="457227"/>
            <a:ext cx="986647" cy="98665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>
            <a:spLocks noGrp="1"/>
          </p:cNvSpPr>
          <p:nvPr>
            <p:ph type="title" idx="4294967295"/>
          </p:nvPr>
        </p:nvSpPr>
        <p:spPr>
          <a:xfrm>
            <a:off x="1425981" y="-199484"/>
            <a:ext cx="8071979" cy="13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Barlow ExtraBold"/>
              <a:buNone/>
            </a:pPr>
            <a:r>
              <a:rPr lang="es-AR" sz="4800" dirty="0">
                <a:latin typeface="Barlow ExtraBold"/>
                <a:ea typeface="Barlow ExtraBold"/>
                <a:cs typeface="Barlow ExtraBold"/>
                <a:sym typeface="Barlow ExtraBold"/>
              </a:rPr>
              <a:t>Entra nueva librería JCL :</a:t>
            </a:r>
            <a:br>
              <a:rPr lang="es-AR" sz="4800" dirty="0">
                <a:latin typeface="Barlow ExtraBold"/>
                <a:ea typeface="Barlow ExtraBold"/>
                <a:cs typeface="Barlow ExtraBold"/>
                <a:sym typeface="Barlow ExtraBold"/>
              </a:rPr>
            </a:br>
            <a:r>
              <a:rPr lang="es-AR" sz="3600" dirty="0">
                <a:latin typeface="Barlow ExtraBold"/>
                <a:ea typeface="Barlow ExtraBold"/>
                <a:cs typeface="Barlow ExtraBold"/>
                <a:sym typeface="Barlow ExtraBold"/>
              </a:rPr>
              <a:t>Editar</a:t>
            </a:r>
            <a:endParaRPr sz="3600" dirty="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0" y="-17823"/>
            <a:ext cx="1225500" cy="950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AE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19"/>
          <p:cNvCxnSpPr>
            <a:cxnSpLocks/>
          </p:cNvCxnSpPr>
          <p:nvPr/>
        </p:nvCxnSpPr>
        <p:spPr>
          <a:xfrm>
            <a:off x="953729" y="2585884"/>
            <a:ext cx="746575" cy="377555"/>
          </a:xfrm>
          <a:prstGeom prst="straightConnector1">
            <a:avLst/>
          </a:prstGeom>
          <a:noFill/>
          <a:ln w="57150" cap="flat" cmpd="sng">
            <a:solidFill>
              <a:srgbClr val="00AEB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" name="Google Shape;112;p5">
            <a:extLst>
              <a:ext uri="{FF2B5EF4-FFF2-40B4-BE49-F238E27FC236}">
                <a16:creationId xmlns:a16="http://schemas.microsoft.com/office/drawing/2014/main" id="{361BF391-687A-7D56-54B1-82A3F6283F72}"/>
              </a:ext>
            </a:extLst>
          </p:cNvPr>
          <p:cNvSpPr txBox="1">
            <a:spLocks/>
          </p:cNvSpPr>
          <p:nvPr/>
        </p:nvSpPr>
        <p:spPr>
          <a:xfrm>
            <a:off x="-43266" y="1764721"/>
            <a:ext cx="1700304" cy="1352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SzPts val="1800"/>
              <a:buFont typeface="Arial"/>
              <a:buNone/>
            </a:pPr>
            <a:r>
              <a:rPr lang="es-AR" sz="1800" dirty="0">
                <a:latin typeface="Barlow"/>
                <a:ea typeface="Barlow"/>
                <a:cs typeface="Barlow"/>
                <a:sym typeface="Barlow"/>
              </a:rPr>
              <a:t>Comando </a:t>
            </a:r>
          </a:p>
          <a:p>
            <a:pPr marL="0" indent="0">
              <a:spcBef>
                <a:spcPts val="0"/>
              </a:spcBef>
              <a:spcAft>
                <a:spcPts val="1600"/>
              </a:spcAft>
              <a:buSzPts val="1800"/>
              <a:buFont typeface="Arial"/>
              <a:buNone/>
            </a:pPr>
            <a:r>
              <a:rPr lang="es-AR" sz="1800" dirty="0">
                <a:latin typeface="Barlow"/>
                <a:ea typeface="Barlow"/>
                <a:cs typeface="Barlow"/>
                <a:sym typeface="Barlow"/>
              </a:rPr>
              <a:t>para editar</a:t>
            </a:r>
            <a:endParaRPr lang="es-AR" sz="2400" dirty="0">
              <a:latin typeface="Barlow"/>
              <a:ea typeface="Barlow"/>
              <a:cs typeface="Barlow"/>
              <a:sym typeface="Barlow"/>
            </a:endParaRPr>
          </a:p>
          <a:p>
            <a:pPr marL="0" indent="0">
              <a:spcBef>
                <a:spcPts val="0"/>
              </a:spcBef>
              <a:spcAft>
                <a:spcPts val="1600"/>
              </a:spcAft>
              <a:buSzPts val="1800"/>
              <a:buFont typeface="Arial"/>
              <a:buNone/>
            </a:pPr>
            <a:endParaRPr lang="es-AR" sz="2400"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" name="Google Shape;112;p5">
            <a:extLst>
              <a:ext uri="{FF2B5EF4-FFF2-40B4-BE49-F238E27FC236}">
                <a16:creationId xmlns:a16="http://schemas.microsoft.com/office/drawing/2014/main" id="{103557D1-D862-6762-148B-1124F234D764}"/>
              </a:ext>
            </a:extLst>
          </p:cNvPr>
          <p:cNvSpPr txBox="1">
            <a:spLocks/>
          </p:cNvSpPr>
          <p:nvPr/>
        </p:nvSpPr>
        <p:spPr>
          <a:xfrm>
            <a:off x="1700304" y="2608616"/>
            <a:ext cx="1700304" cy="87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SzPts val="1800"/>
              <a:buFont typeface="Arial"/>
              <a:buNone/>
            </a:pPr>
            <a:r>
              <a:rPr lang="es-AR" sz="1800" dirty="0">
                <a:solidFill>
                  <a:srgbClr val="00EDED"/>
                </a:solidFill>
                <a:latin typeface="Barlow"/>
                <a:ea typeface="Barlow"/>
                <a:cs typeface="Barlow"/>
                <a:sym typeface="Barlow"/>
              </a:rPr>
              <a:t>E</a:t>
            </a:r>
          </a:p>
          <a:p>
            <a:pPr marL="0" indent="0">
              <a:spcBef>
                <a:spcPts val="0"/>
              </a:spcBef>
              <a:spcAft>
                <a:spcPts val="1600"/>
              </a:spcAft>
              <a:buSzPts val="1800"/>
              <a:buFont typeface="Arial"/>
              <a:buNone/>
            </a:pPr>
            <a:endParaRPr lang="es-AR" sz="2400" dirty="0">
              <a:latin typeface="Barlow"/>
              <a:ea typeface="Barlow"/>
              <a:cs typeface="Barlow"/>
              <a:sym typeface="Barlow"/>
            </a:endParaRPr>
          </a:p>
          <a:p>
            <a:pPr marL="0" indent="0">
              <a:spcBef>
                <a:spcPts val="0"/>
              </a:spcBef>
              <a:spcAft>
                <a:spcPts val="1600"/>
              </a:spcAft>
              <a:buSzPts val="1800"/>
              <a:buFont typeface="Arial"/>
              <a:buNone/>
            </a:pPr>
            <a:endParaRPr lang="es-AR" sz="2400" dirty="0"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1020614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612D3104-E627-C7F3-9B68-92A7CA3CE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038" y="1277272"/>
            <a:ext cx="8594703" cy="500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Google Shape;13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51741" y="5938149"/>
            <a:ext cx="1577733" cy="887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07600" y="262225"/>
            <a:ext cx="597184" cy="59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70292" y="2133310"/>
            <a:ext cx="340432" cy="34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824083" y="457227"/>
            <a:ext cx="986647" cy="98665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>
            <a:spLocks noGrp="1"/>
          </p:cNvSpPr>
          <p:nvPr>
            <p:ph type="title" idx="4294967295"/>
          </p:nvPr>
        </p:nvSpPr>
        <p:spPr>
          <a:xfrm>
            <a:off x="1425981" y="-199484"/>
            <a:ext cx="8071979" cy="13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Barlow ExtraBold"/>
              <a:buNone/>
            </a:pPr>
            <a:r>
              <a:rPr lang="es-AR" sz="4800" dirty="0">
                <a:latin typeface="Barlow ExtraBold"/>
                <a:ea typeface="Barlow ExtraBold"/>
                <a:cs typeface="Barlow ExtraBold"/>
                <a:sym typeface="Barlow ExtraBold"/>
              </a:rPr>
              <a:t>Entra nueva librería JCL :</a:t>
            </a:r>
            <a:br>
              <a:rPr lang="es-AR" sz="4800" dirty="0">
                <a:latin typeface="Barlow ExtraBold"/>
                <a:ea typeface="Barlow ExtraBold"/>
                <a:cs typeface="Barlow ExtraBold"/>
                <a:sym typeface="Barlow ExtraBold"/>
              </a:rPr>
            </a:br>
            <a:r>
              <a:rPr lang="es-AR" sz="3600" dirty="0">
                <a:latin typeface="Barlow ExtraBold"/>
                <a:ea typeface="Barlow ExtraBold"/>
                <a:cs typeface="Barlow ExtraBold"/>
                <a:sym typeface="Barlow ExtraBold"/>
              </a:rPr>
              <a:t>Editar</a:t>
            </a:r>
            <a:endParaRPr sz="3600" dirty="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0" y="-17823"/>
            <a:ext cx="1225500" cy="950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AE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19"/>
          <p:cNvCxnSpPr>
            <a:cxnSpLocks/>
          </p:cNvCxnSpPr>
          <p:nvPr/>
        </p:nvCxnSpPr>
        <p:spPr>
          <a:xfrm>
            <a:off x="953729" y="2585884"/>
            <a:ext cx="3048000" cy="1060284"/>
          </a:xfrm>
          <a:prstGeom prst="straightConnector1">
            <a:avLst/>
          </a:prstGeom>
          <a:noFill/>
          <a:ln w="57150" cap="flat" cmpd="sng">
            <a:solidFill>
              <a:srgbClr val="00AEB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" name="Google Shape;112;p5">
            <a:extLst>
              <a:ext uri="{FF2B5EF4-FFF2-40B4-BE49-F238E27FC236}">
                <a16:creationId xmlns:a16="http://schemas.microsoft.com/office/drawing/2014/main" id="{361BF391-687A-7D56-54B1-82A3F6283F72}"/>
              </a:ext>
            </a:extLst>
          </p:cNvPr>
          <p:cNvSpPr txBox="1">
            <a:spLocks/>
          </p:cNvSpPr>
          <p:nvPr/>
        </p:nvSpPr>
        <p:spPr>
          <a:xfrm>
            <a:off x="79305" y="1723556"/>
            <a:ext cx="1700304" cy="1352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SzPts val="1800"/>
              <a:buFont typeface="Arial"/>
              <a:buNone/>
            </a:pPr>
            <a:r>
              <a:rPr lang="es-AR" sz="1800" dirty="0">
                <a:latin typeface="Barlow"/>
                <a:ea typeface="Barlow"/>
                <a:cs typeface="Barlow"/>
                <a:sym typeface="Barlow"/>
              </a:rPr>
              <a:t>Cambiar nombre del programa a compilar</a:t>
            </a:r>
            <a:endParaRPr lang="es-AR" sz="2400"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036FF0A-5300-F6AA-164F-81A28FA4C27F}"/>
              </a:ext>
            </a:extLst>
          </p:cNvPr>
          <p:cNvSpPr/>
          <p:nvPr/>
        </p:nvSpPr>
        <p:spPr>
          <a:xfrm>
            <a:off x="4173657" y="3550920"/>
            <a:ext cx="870783" cy="250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325912D-B370-FE1C-765A-16046143ED05}"/>
              </a:ext>
            </a:extLst>
          </p:cNvPr>
          <p:cNvSpPr/>
          <p:nvPr/>
        </p:nvSpPr>
        <p:spPr>
          <a:xfrm>
            <a:off x="4473541" y="4568559"/>
            <a:ext cx="1622459" cy="3279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" name="Google Shape;146;p19">
            <a:extLst>
              <a:ext uri="{FF2B5EF4-FFF2-40B4-BE49-F238E27FC236}">
                <a16:creationId xmlns:a16="http://schemas.microsoft.com/office/drawing/2014/main" id="{8D9CC5AD-D8B8-FA1D-D7D4-9469F3291A33}"/>
              </a:ext>
            </a:extLst>
          </p:cNvPr>
          <p:cNvCxnSpPr>
            <a:cxnSpLocks/>
          </p:cNvCxnSpPr>
          <p:nvPr/>
        </p:nvCxnSpPr>
        <p:spPr>
          <a:xfrm>
            <a:off x="1425981" y="4778579"/>
            <a:ext cx="2910045" cy="117886"/>
          </a:xfrm>
          <a:prstGeom prst="straightConnector1">
            <a:avLst/>
          </a:prstGeom>
          <a:noFill/>
          <a:ln w="57150" cap="flat" cmpd="sng">
            <a:solidFill>
              <a:srgbClr val="00AEB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" name="Google Shape;112;p5">
            <a:extLst>
              <a:ext uri="{FF2B5EF4-FFF2-40B4-BE49-F238E27FC236}">
                <a16:creationId xmlns:a16="http://schemas.microsoft.com/office/drawing/2014/main" id="{F9CC513D-9C1F-F10F-B094-CCA5FAA61749}"/>
              </a:ext>
            </a:extLst>
          </p:cNvPr>
          <p:cNvSpPr txBox="1">
            <a:spLocks/>
          </p:cNvSpPr>
          <p:nvPr/>
        </p:nvSpPr>
        <p:spPr>
          <a:xfrm>
            <a:off x="122123" y="3801034"/>
            <a:ext cx="1700304" cy="1352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SzPts val="1800"/>
              <a:buFont typeface="Arial"/>
              <a:buNone/>
            </a:pPr>
            <a:r>
              <a:rPr lang="es-AR" sz="1800" dirty="0">
                <a:latin typeface="Barlow"/>
                <a:ea typeface="Barlow"/>
                <a:cs typeface="Barlow"/>
                <a:sym typeface="Barlow"/>
              </a:rPr>
              <a:t>Cambiar nombre Liberia SRC</a:t>
            </a:r>
            <a:endParaRPr lang="es-AR" sz="2400" dirty="0"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1330752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>
            <a:extLst>
              <a:ext uri="{FF2B5EF4-FFF2-40B4-BE49-F238E27FC236}">
                <a16:creationId xmlns:a16="http://schemas.microsoft.com/office/drawing/2014/main" id="{F1A1F1C0-82D3-3F42-F196-5B958E3EA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372" y="1509183"/>
            <a:ext cx="10029158" cy="433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Google Shape;13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51741" y="5938149"/>
            <a:ext cx="1577733" cy="887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07600" y="262225"/>
            <a:ext cx="597184" cy="59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70292" y="2133310"/>
            <a:ext cx="340432" cy="34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824083" y="457227"/>
            <a:ext cx="986647" cy="98665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>
            <a:spLocks noGrp="1"/>
          </p:cNvSpPr>
          <p:nvPr>
            <p:ph type="title" idx="4294967295"/>
          </p:nvPr>
        </p:nvSpPr>
        <p:spPr>
          <a:xfrm>
            <a:off x="1425981" y="-199484"/>
            <a:ext cx="8071979" cy="13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Barlow ExtraBold"/>
              <a:buNone/>
            </a:pPr>
            <a:r>
              <a:rPr lang="es-AR" sz="4800" dirty="0">
                <a:latin typeface="Barlow ExtraBold"/>
                <a:ea typeface="Barlow ExtraBold"/>
                <a:cs typeface="Barlow ExtraBold"/>
                <a:sym typeface="Barlow ExtraBold"/>
              </a:rPr>
              <a:t>Entra nueva librería JCL :</a:t>
            </a:r>
            <a:br>
              <a:rPr lang="es-AR" sz="4800" dirty="0">
                <a:latin typeface="Barlow ExtraBold"/>
                <a:ea typeface="Barlow ExtraBold"/>
                <a:cs typeface="Barlow ExtraBold"/>
                <a:sym typeface="Barlow ExtraBold"/>
              </a:rPr>
            </a:br>
            <a:r>
              <a:rPr lang="es-AR" sz="3600" dirty="0">
                <a:latin typeface="Barlow ExtraBold"/>
                <a:ea typeface="Barlow ExtraBold"/>
                <a:cs typeface="Barlow ExtraBold"/>
                <a:sym typeface="Barlow ExtraBold"/>
              </a:rPr>
              <a:t>Editar</a:t>
            </a:r>
            <a:endParaRPr sz="3600" dirty="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0" y="-17823"/>
            <a:ext cx="1225500" cy="950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AE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19"/>
          <p:cNvCxnSpPr>
            <a:cxnSpLocks/>
          </p:cNvCxnSpPr>
          <p:nvPr/>
        </p:nvCxnSpPr>
        <p:spPr>
          <a:xfrm>
            <a:off x="953729" y="2585884"/>
            <a:ext cx="5761703" cy="2241755"/>
          </a:xfrm>
          <a:prstGeom prst="straightConnector1">
            <a:avLst/>
          </a:prstGeom>
          <a:noFill/>
          <a:ln w="57150" cap="flat" cmpd="sng">
            <a:solidFill>
              <a:srgbClr val="00AEB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" name="Google Shape;112;p5">
            <a:extLst>
              <a:ext uri="{FF2B5EF4-FFF2-40B4-BE49-F238E27FC236}">
                <a16:creationId xmlns:a16="http://schemas.microsoft.com/office/drawing/2014/main" id="{361BF391-687A-7D56-54B1-82A3F6283F72}"/>
              </a:ext>
            </a:extLst>
          </p:cNvPr>
          <p:cNvSpPr txBox="1">
            <a:spLocks/>
          </p:cNvSpPr>
          <p:nvPr/>
        </p:nvSpPr>
        <p:spPr>
          <a:xfrm>
            <a:off x="79304" y="1723556"/>
            <a:ext cx="1620999" cy="115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SzPts val="1800"/>
              <a:buFont typeface="Arial"/>
              <a:buNone/>
            </a:pPr>
            <a:r>
              <a:rPr lang="es-AR" sz="1800" dirty="0">
                <a:latin typeface="Barlow"/>
                <a:ea typeface="Barlow"/>
                <a:cs typeface="Barlow"/>
                <a:sym typeface="Barlow"/>
              </a:rPr>
              <a:t>Cambiar nombre del COMPILADO</a:t>
            </a:r>
            <a:endParaRPr lang="es-AR" sz="2400"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036FF0A-5300-F6AA-164F-81A28FA4C27F}"/>
              </a:ext>
            </a:extLst>
          </p:cNvPr>
          <p:cNvSpPr/>
          <p:nvPr/>
        </p:nvSpPr>
        <p:spPr>
          <a:xfrm>
            <a:off x="6624951" y="4896465"/>
            <a:ext cx="1181862" cy="251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5EE6E24-3FDC-12F4-7608-C652C136582C}"/>
              </a:ext>
            </a:extLst>
          </p:cNvPr>
          <p:cNvCxnSpPr/>
          <p:nvPr/>
        </p:nvCxnSpPr>
        <p:spPr>
          <a:xfrm>
            <a:off x="5064936" y="5233022"/>
            <a:ext cx="1444019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112;p5">
            <a:extLst>
              <a:ext uri="{FF2B5EF4-FFF2-40B4-BE49-F238E27FC236}">
                <a16:creationId xmlns:a16="http://schemas.microsoft.com/office/drawing/2014/main" id="{79123A7F-95F4-B1E2-83A9-12D4A20F499E}"/>
              </a:ext>
            </a:extLst>
          </p:cNvPr>
          <p:cNvSpPr txBox="1">
            <a:spLocks/>
          </p:cNvSpPr>
          <p:nvPr/>
        </p:nvSpPr>
        <p:spPr>
          <a:xfrm>
            <a:off x="1855323" y="5842770"/>
            <a:ext cx="3009257" cy="115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SzPts val="1800"/>
              <a:buFont typeface="Arial"/>
              <a:buNone/>
            </a:pPr>
            <a:r>
              <a:rPr lang="es-AR" sz="1800" dirty="0">
                <a:latin typeface="Barlow"/>
                <a:ea typeface="Barlow"/>
                <a:cs typeface="Barlow"/>
                <a:sym typeface="Barlow"/>
              </a:rPr>
              <a:t>Librería de programas compilados</a:t>
            </a:r>
            <a:endParaRPr lang="es-AR" sz="2400" dirty="0"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1" name="Google Shape;146;p19">
            <a:extLst>
              <a:ext uri="{FF2B5EF4-FFF2-40B4-BE49-F238E27FC236}">
                <a16:creationId xmlns:a16="http://schemas.microsoft.com/office/drawing/2014/main" id="{B99B8EE9-B328-74EF-886B-B6E8DAB3591B}"/>
              </a:ext>
            </a:extLst>
          </p:cNvPr>
          <p:cNvCxnSpPr>
            <a:cxnSpLocks/>
          </p:cNvCxnSpPr>
          <p:nvPr/>
        </p:nvCxnSpPr>
        <p:spPr>
          <a:xfrm flipV="1">
            <a:off x="4031226" y="5233022"/>
            <a:ext cx="1179577" cy="734125"/>
          </a:xfrm>
          <a:prstGeom prst="straightConnector1">
            <a:avLst/>
          </a:prstGeom>
          <a:noFill/>
          <a:ln w="57150" cap="flat" cmpd="sng">
            <a:solidFill>
              <a:srgbClr val="00AEB2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677871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2563558A-A35E-27FD-C465-0F2247C89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005" y="1443879"/>
            <a:ext cx="9409377" cy="456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Google Shape;13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51741" y="5938149"/>
            <a:ext cx="1577733" cy="887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07600" y="262225"/>
            <a:ext cx="597184" cy="59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70292" y="2133310"/>
            <a:ext cx="340432" cy="34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824083" y="457227"/>
            <a:ext cx="986647" cy="98665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>
            <a:spLocks noGrp="1"/>
          </p:cNvSpPr>
          <p:nvPr>
            <p:ph type="title" idx="4294967295"/>
          </p:nvPr>
        </p:nvSpPr>
        <p:spPr>
          <a:xfrm>
            <a:off x="1425981" y="-199484"/>
            <a:ext cx="8071979" cy="13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Barlow ExtraBold"/>
              <a:buNone/>
            </a:pPr>
            <a:r>
              <a:rPr lang="es-AR" sz="4800" dirty="0">
                <a:latin typeface="Barlow ExtraBold"/>
                <a:ea typeface="Barlow ExtraBold"/>
                <a:cs typeface="Barlow ExtraBold"/>
                <a:sym typeface="Barlow ExtraBold"/>
              </a:rPr>
              <a:t>Entra nueva librería JCL :</a:t>
            </a:r>
            <a:br>
              <a:rPr lang="es-AR" sz="4800" dirty="0">
                <a:latin typeface="Barlow ExtraBold"/>
                <a:ea typeface="Barlow ExtraBold"/>
                <a:cs typeface="Barlow ExtraBold"/>
                <a:sym typeface="Barlow ExtraBold"/>
              </a:rPr>
            </a:br>
            <a:r>
              <a:rPr lang="es-AR" sz="3600" dirty="0">
                <a:latin typeface="Barlow ExtraBold"/>
                <a:ea typeface="Barlow ExtraBold"/>
                <a:cs typeface="Barlow ExtraBold"/>
                <a:sym typeface="Barlow ExtraBold"/>
              </a:rPr>
              <a:t>Guardar</a:t>
            </a:r>
            <a:endParaRPr sz="3600" dirty="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0" y="-17823"/>
            <a:ext cx="1225500" cy="950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AE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19"/>
          <p:cNvCxnSpPr>
            <a:cxnSpLocks/>
          </p:cNvCxnSpPr>
          <p:nvPr/>
        </p:nvCxnSpPr>
        <p:spPr>
          <a:xfrm>
            <a:off x="1602658" y="2133310"/>
            <a:ext cx="1897626" cy="187103"/>
          </a:xfrm>
          <a:prstGeom prst="straightConnector1">
            <a:avLst/>
          </a:prstGeom>
          <a:noFill/>
          <a:ln w="57150" cap="flat" cmpd="sng">
            <a:solidFill>
              <a:srgbClr val="00AEB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" name="Google Shape;112;p5">
            <a:extLst>
              <a:ext uri="{FF2B5EF4-FFF2-40B4-BE49-F238E27FC236}">
                <a16:creationId xmlns:a16="http://schemas.microsoft.com/office/drawing/2014/main" id="{361BF391-687A-7D56-54B1-82A3F6283F72}"/>
              </a:ext>
            </a:extLst>
          </p:cNvPr>
          <p:cNvSpPr txBox="1">
            <a:spLocks/>
          </p:cNvSpPr>
          <p:nvPr/>
        </p:nvSpPr>
        <p:spPr>
          <a:xfrm>
            <a:off x="79304" y="1723556"/>
            <a:ext cx="1620999" cy="115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SzPts val="1800"/>
              <a:buFont typeface="Arial"/>
              <a:buNone/>
            </a:pPr>
            <a:r>
              <a:rPr lang="es-AR" sz="1800" dirty="0">
                <a:latin typeface="Barlow"/>
                <a:ea typeface="Barlow"/>
                <a:cs typeface="Barlow"/>
                <a:sym typeface="Barlow"/>
              </a:rPr>
              <a:t>Comando para guardar</a:t>
            </a:r>
            <a:endParaRPr lang="es-AR" sz="2400" dirty="0"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1594199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5EDC2BF2-4297-11FB-644C-DFBC61F94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974" y="1443880"/>
            <a:ext cx="8284784" cy="474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Google Shape;13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51741" y="5938149"/>
            <a:ext cx="1577733" cy="887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07600" y="262225"/>
            <a:ext cx="597184" cy="59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70292" y="2133310"/>
            <a:ext cx="340432" cy="34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824083" y="457227"/>
            <a:ext cx="986647" cy="98665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>
            <a:spLocks noGrp="1"/>
          </p:cNvSpPr>
          <p:nvPr>
            <p:ph type="title" idx="4294967295"/>
          </p:nvPr>
        </p:nvSpPr>
        <p:spPr>
          <a:xfrm>
            <a:off x="1425981" y="-199484"/>
            <a:ext cx="8071979" cy="13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Barlow ExtraBold"/>
              <a:buNone/>
            </a:pPr>
            <a:r>
              <a:rPr lang="es-AR" sz="4800" dirty="0">
                <a:latin typeface="Barlow ExtraBold"/>
                <a:ea typeface="Barlow ExtraBold"/>
                <a:cs typeface="Barlow ExtraBold"/>
                <a:sym typeface="Barlow ExtraBold"/>
              </a:rPr>
              <a:t>Entra nueva librería JCL :</a:t>
            </a:r>
            <a:br>
              <a:rPr lang="es-AR" sz="4800" dirty="0">
                <a:latin typeface="Barlow ExtraBold"/>
                <a:ea typeface="Barlow ExtraBold"/>
                <a:cs typeface="Barlow ExtraBold"/>
                <a:sym typeface="Barlow ExtraBold"/>
              </a:rPr>
            </a:br>
            <a:r>
              <a:rPr lang="es-AR" sz="3600" dirty="0">
                <a:latin typeface="Barlow ExtraBold"/>
                <a:ea typeface="Barlow ExtraBold"/>
                <a:cs typeface="Barlow ExtraBold"/>
                <a:sym typeface="Barlow ExtraBold"/>
              </a:rPr>
              <a:t>Ejecutar JOB</a:t>
            </a:r>
            <a:endParaRPr sz="3600" dirty="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0" y="-17823"/>
            <a:ext cx="1225500" cy="950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AE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19"/>
          <p:cNvCxnSpPr>
            <a:cxnSpLocks/>
          </p:cNvCxnSpPr>
          <p:nvPr/>
        </p:nvCxnSpPr>
        <p:spPr>
          <a:xfrm>
            <a:off x="1602658" y="2133310"/>
            <a:ext cx="1897626" cy="187103"/>
          </a:xfrm>
          <a:prstGeom prst="straightConnector1">
            <a:avLst/>
          </a:prstGeom>
          <a:noFill/>
          <a:ln w="57150" cap="flat" cmpd="sng">
            <a:solidFill>
              <a:srgbClr val="00AEB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" name="Google Shape;112;p5">
            <a:extLst>
              <a:ext uri="{FF2B5EF4-FFF2-40B4-BE49-F238E27FC236}">
                <a16:creationId xmlns:a16="http://schemas.microsoft.com/office/drawing/2014/main" id="{361BF391-687A-7D56-54B1-82A3F6283F72}"/>
              </a:ext>
            </a:extLst>
          </p:cNvPr>
          <p:cNvSpPr txBox="1">
            <a:spLocks/>
          </p:cNvSpPr>
          <p:nvPr/>
        </p:nvSpPr>
        <p:spPr>
          <a:xfrm>
            <a:off x="79304" y="1723556"/>
            <a:ext cx="1620999" cy="115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SzPts val="1800"/>
              <a:buFont typeface="Arial"/>
              <a:buNone/>
            </a:pPr>
            <a:r>
              <a:rPr lang="es-AR" sz="1800" dirty="0">
                <a:latin typeface="Barlow"/>
                <a:ea typeface="Barlow"/>
                <a:cs typeface="Barlow"/>
                <a:sym typeface="Barlow"/>
              </a:rPr>
              <a:t>Comando para </a:t>
            </a:r>
            <a:r>
              <a:rPr lang="es-AR" sz="1800" dirty="0" err="1">
                <a:latin typeface="Barlow"/>
                <a:ea typeface="Barlow"/>
                <a:cs typeface="Barlow"/>
                <a:sym typeface="Barlow"/>
              </a:rPr>
              <a:t>submitir</a:t>
            </a:r>
            <a:endParaRPr lang="es-AR" sz="2400" dirty="0"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1813196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EB2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title" idx="4294967295"/>
          </p:nvPr>
        </p:nvSpPr>
        <p:spPr>
          <a:xfrm>
            <a:off x="3794756" y="847296"/>
            <a:ext cx="4602481" cy="116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None/>
            </a:pPr>
            <a:r>
              <a:rPr lang="es-AR" sz="6667" dirty="0">
                <a:solidFill>
                  <a:schemeClr val="lt1"/>
                </a:solidFill>
                <a:latin typeface="Barlow ExtraBold"/>
                <a:sym typeface="Barlow ExtraBold"/>
              </a:rPr>
              <a:t>SPOOL</a:t>
            </a:r>
            <a:endParaRPr dirty="0"/>
          </a:p>
        </p:txBody>
      </p:sp>
      <p:pic>
        <p:nvPicPr>
          <p:cNvPr id="132" name="Google Shape;13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5883" y="5981091"/>
            <a:ext cx="1520230" cy="42014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1855945" y="2591760"/>
            <a:ext cx="8480101" cy="2814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dirty="0">
                <a:solidFill>
                  <a:srgbClr val="ECECF1"/>
                </a:solidFill>
                <a:latin typeface="Barlow"/>
                <a:ea typeface="Barlow"/>
                <a:cs typeface="Barlow"/>
                <a:sym typeface="Barlow"/>
              </a:rPr>
              <a:t>Ver salida de ejecución de JOB</a:t>
            </a:r>
            <a:endParaRPr sz="2800" i="0" u="none" strike="noStrike" cap="none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34" name="Google Shape;13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44095" y="1127842"/>
            <a:ext cx="730078" cy="8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51741" y="5938149"/>
            <a:ext cx="1577733" cy="887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07600" y="262225"/>
            <a:ext cx="597184" cy="59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70292" y="1668092"/>
            <a:ext cx="340432" cy="34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824083" y="457227"/>
            <a:ext cx="986647" cy="986652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4"/>
          <p:cNvSpPr txBox="1">
            <a:spLocks noGrp="1"/>
          </p:cNvSpPr>
          <p:nvPr>
            <p:ph type="title" idx="4294967295"/>
          </p:nvPr>
        </p:nvSpPr>
        <p:spPr>
          <a:xfrm>
            <a:off x="1425982" y="246447"/>
            <a:ext cx="7992477" cy="13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Barlow ExtraBold"/>
              <a:buNone/>
            </a:pPr>
            <a:r>
              <a:rPr lang="es-AR" sz="6693" dirty="0">
                <a:latin typeface="Barlow ExtraBold"/>
                <a:ea typeface="Barlow ExtraBold"/>
                <a:cs typeface="Barlow ExtraBold"/>
                <a:sym typeface="Barlow ExtraBold"/>
              </a:rPr>
              <a:t>SPOOL </a:t>
            </a:r>
            <a:endParaRPr sz="6560" dirty="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346" name="Google Shape;346;p44"/>
          <p:cNvSpPr/>
          <p:nvPr/>
        </p:nvSpPr>
        <p:spPr>
          <a:xfrm>
            <a:off x="0" y="428108"/>
            <a:ext cx="1225500" cy="950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AE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44"/>
          <p:cNvSpPr txBox="1"/>
          <p:nvPr/>
        </p:nvSpPr>
        <p:spPr>
          <a:xfrm>
            <a:off x="1425982" y="1334154"/>
            <a:ext cx="3908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1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M</a:t>
            </a:r>
            <a:r>
              <a:rPr lang="es-AR" sz="140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 More : Additional IBM Products</a:t>
            </a:r>
            <a:br>
              <a:rPr lang="es-AR" sz="140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s-AR" sz="1400" b="1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5</a:t>
            </a:r>
            <a:r>
              <a:rPr lang="es-AR" sz="140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 SDSF : Spool Search and Display Facility</a:t>
            </a:r>
            <a:br>
              <a:rPr lang="es-AR" sz="140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s-AR" sz="1400" b="1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ST</a:t>
            </a:r>
            <a:r>
              <a:rPr lang="es-AR" sz="140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: Status of jobs</a:t>
            </a:r>
            <a:endParaRPr sz="1400" i="0" u="none" strike="noStrike" cap="non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48" name="Google Shape;348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68541" y="2106514"/>
            <a:ext cx="455930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945484" y="181948"/>
            <a:ext cx="455930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945484" y="3542287"/>
            <a:ext cx="4559300" cy="304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1" name="Google Shape;351;p44"/>
          <p:cNvCxnSpPr/>
          <p:nvPr/>
        </p:nvCxnSpPr>
        <p:spPr>
          <a:xfrm rot="10800000" flipH="1">
            <a:off x="53659" y="4492084"/>
            <a:ext cx="914882" cy="547207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2" name="Google Shape;352;p44"/>
          <p:cNvCxnSpPr/>
          <p:nvPr/>
        </p:nvCxnSpPr>
        <p:spPr>
          <a:xfrm rot="10800000" flipH="1">
            <a:off x="5029894" y="1498540"/>
            <a:ext cx="914882" cy="547207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3" name="Google Shape;353;p44"/>
          <p:cNvCxnSpPr/>
          <p:nvPr/>
        </p:nvCxnSpPr>
        <p:spPr>
          <a:xfrm rot="10800000" flipH="1">
            <a:off x="5070400" y="4919646"/>
            <a:ext cx="914882" cy="547207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A7DC49C6-B798-6654-E6F6-71541C72B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670" y="4286293"/>
            <a:ext cx="7370659" cy="192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>
            <a:extLst>
              <a:ext uri="{FF2B5EF4-FFF2-40B4-BE49-F238E27FC236}">
                <a16:creationId xmlns:a16="http://schemas.microsoft.com/office/drawing/2014/main" id="{B21C84D3-291F-0373-FE70-8CE3EBA37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670" y="1807672"/>
            <a:ext cx="7370659" cy="188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Google Shape;139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251741" y="5938149"/>
            <a:ext cx="1577733" cy="887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07600" y="262225"/>
            <a:ext cx="597184" cy="59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470292" y="2133310"/>
            <a:ext cx="340432" cy="34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824083" y="457227"/>
            <a:ext cx="986647" cy="98665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>
            <a:spLocks noGrp="1"/>
          </p:cNvSpPr>
          <p:nvPr>
            <p:ph type="title" idx="4294967295"/>
          </p:nvPr>
        </p:nvSpPr>
        <p:spPr>
          <a:xfrm>
            <a:off x="1425981" y="-199484"/>
            <a:ext cx="8711077" cy="1580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Barlow ExtraBold"/>
              <a:buNone/>
            </a:pPr>
            <a:r>
              <a:rPr lang="es-AR" sz="4800" dirty="0">
                <a:latin typeface="Barlow ExtraBold"/>
                <a:ea typeface="Barlow ExtraBold"/>
                <a:cs typeface="Barlow ExtraBold"/>
                <a:sym typeface="Barlow ExtraBold"/>
              </a:rPr>
              <a:t>Sub JCL :</a:t>
            </a:r>
            <a:br>
              <a:rPr lang="es-AR" sz="4800" dirty="0">
                <a:latin typeface="Barlow ExtraBold"/>
                <a:ea typeface="Barlow ExtraBold"/>
                <a:cs typeface="Barlow ExtraBold"/>
                <a:sym typeface="Barlow ExtraBold"/>
              </a:rPr>
            </a:br>
            <a:r>
              <a:rPr lang="es-AR" sz="3600" dirty="0">
                <a:latin typeface="Barlow ExtraBold"/>
                <a:ea typeface="Barlow ExtraBold"/>
                <a:cs typeface="Barlow ExtraBold"/>
                <a:sym typeface="Barlow ExtraBold"/>
              </a:rPr>
              <a:t>Ver ejecución de JOB – Resultado de compilación</a:t>
            </a:r>
            <a:endParaRPr sz="3600" dirty="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0" y="-17823"/>
            <a:ext cx="1225500" cy="950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AE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19"/>
          <p:cNvCxnSpPr>
            <a:cxnSpLocks/>
          </p:cNvCxnSpPr>
          <p:nvPr/>
        </p:nvCxnSpPr>
        <p:spPr>
          <a:xfrm>
            <a:off x="1602658" y="2497103"/>
            <a:ext cx="808012" cy="442742"/>
          </a:xfrm>
          <a:prstGeom prst="straightConnector1">
            <a:avLst/>
          </a:prstGeom>
          <a:noFill/>
          <a:ln w="57150" cap="flat" cmpd="sng">
            <a:solidFill>
              <a:srgbClr val="00AEB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" name="Google Shape;112;p5">
            <a:extLst>
              <a:ext uri="{FF2B5EF4-FFF2-40B4-BE49-F238E27FC236}">
                <a16:creationId xmlns:a16="http://schemas.microsoft.com/office/drawing/2014/main" id="{361BF391-687A-7D56-54B1-82A3F6283F72}"/>
              </a:ext>
            </a:extLst>
          </p:cNvPr>
          <p:cNvSpPr txBox="1">
            <a:spLocks/>
          </p:cNvSpPr>
          <p:nvPr/>
        </p:nvSpPr>
        <p:spPr>
          <a:xfrm>
            <a:off x="294967" y="1940390"/>
            <a:ext cx="1620999" cy="115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SzPts val="1800"/>
              <a:buFont typeface="Arial"/>
              <a:buNone/>
            </a:pPr>
            <a:r>
              <a:rPr lang="es-AR" sz="1800" dirty="0">
                <a:latin typeface="Barlow"/>
                <a:ea typeface="Barlow"/>
                <a:cs typeface="Barlow"/>
                <a:sym typeface="Barlow"/>
              </a:rPr>
              <a:t>Comando para ver detalle de ejecución</a:t>
            </a:r>
            <a:endParaRPr lang="es-AR" sz="2400" dirty="0"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3" name="Google Shape;146;p19">
            <a:extLst>
              <a:ext uri="{FF2B5EF4-FFF2-40B4-BE49-F238E27FC236}">
                <a16:creationId xmlns:a16="http://schemas.microsoft.com/office/drawing/2014/main" id="{E2D2F286-525C-B1C9-1A3A-3C029E281369}"/>
              </a:ext>
            </a:extLst>
          </p:cNvPr>
          <p:cNvCxnSpPr>
            <a:cxnSpLocks/>
          </p:cNvCxnSpPr>
          <p:nvPr/>
        </p:nvCxnSpPr>
        <p:spPr>
          <a:xfrm>
            <a:off x="1582347" y="5055496"/>
            <a:ext cx="808012" cy="442742"/>
          </a:xfrm>
          <a:prstGeom prst="straightConnector1">
            <a:avLst/>
          </a:prstGeom>
          <a:noFill/>
          <a:ln w="57150" cap="flat" cmpd="sng">
            <a:solidFill>
              <a:srgbClr val="00AEB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" name="Google Shape;112;p5">
            <a:extLst>
              <a:ext uri="{FF2B5EF4-FFF2-40B4-BE49-F238E27FC236}">
                <a16:creationId xmlns:a16="http://schemas.microsoft.com/office/drawing/2014/main" id="{F09212F4-D2CA-BE00-2FC6-63FFAC2D3055}"/>
              </a:ext>
            </a:extLst>
          </p:cNvPr>
          <p:cNvSpPr txBox="1">
            <a:spLocks/>
          </p:cNvSpPr>
          <p:nvPr/>
        </p:nvSpPr>
        <p:spPr>
          <a:xfrm>
            <a:off x="294967" y="4567083"/>
            <a:ext cx="1620999" cy="115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SzPts val="1800"/>
              <a:buFont typeface="Arial"/>
              <a:buNone/>
            </a:pPr>
            <a:r>
              <a:rPr lang="es-AR" sz="1800" dirty="0">
                <a:latin typeface="Barlow"/>
                <a:ea typeface="Barlow"/>
                <a:cs typeface="Barlow"/>
                <a:sym typeface="Barlow"/>
              </a:rPr>
              <a:t>Comando para ver estado de compilación</a:t>
            </a:r>
            <a:endParaRPr lang="es-AR" sz="2400" dirty="0"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506279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871399E4-1ABC-7B88-ABE5-680F58633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340" y="1312133"/>
            <a:ext cx="7853145" cy="462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Google Shape;13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51741" y="5938149"/>
            <a:ext cx="1577733" cy="887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07600" y="262225"/>
            <a:ext cx="597184" cy="59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70292" y="2133310"/>
            <a:ext cx="340432" cy="34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824083" y="457227"/>
            <a:ext cx="986647" cy="98665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>
            <a:spLocks noGrp="1"/>
          </p:cNvSpPr>
          <p:nvPr>
            <p:ph type="title" idx="4294967295"/>
          </p:nvPr>
        </p:nvSpPr>
        <p:spPr>
          <a:xfrm>
            <a:off x="1425981" y="-199484"/>
            <a:ext cx="8071979" cy="13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Barlow ExtraBold"/>
              <a:buNone/>
            </a:pPr>
            <a:r>
              <a:rPr lang="es-AR" sz="4800" dirty="0">
                <a:latin typeface="Barlow ExtraBold"/>
                <a:ea typeface="Barlow ExtraBold"/>
                <a:cs typeface="Barlow ExtraBold"/>
                <a:sym typeface="Barlow ExtraBold"/>
              </a:rPr>
              <a:t>Sub JCL :</a:t>
            </a:r>
            <a:br>
              <a:rPr lang="es-AR" sz="4800" dirty="0">
                <a:latin typeface="Barlow ExtraBold"/>
                <a:ea typeface="Barlow ExtraBold"/>
                <a:cs typeface="Barlow ExtraBold"/>
                <a:sym typeface="Barlow ExtraBold"/>
              </a:rPr>
            </a:br>
            <a:r>
              <a:rPr lang="es-AR" sz="3600" dirty="0" err="1">
                <a:latin typeface="Barlow ExtraBold"/>
                <a:ea typeface="Barlow ExtraBold"/>
                <a:cs typeface="Barlow ExtraBold"/>
                <a:sym typeface="Barlow ExtraBold"/>
              </a:rPr>
              <a:t>return</a:t>
            </a:r>
            <a:r>
              <a:rPr lang="es-AR" sz="3600" dirty="0">
                <a:latin typeface="Barlow ExtraBold"/>
                <a:ea typeface="Barlow ExtraBold"/>
                <a:cs typeface="Barlow ExtraBold"/>
                <a:sym typeface="Barlow ExtraBold"/>
              </a:rPr>
              <a:t> 0000 -&gt; OK</a:t>
            </a:r>
            <a:endParaRPr sz="3600" dirty="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0" y="-17823"/>
            <a:ext cx="1225500" cy="950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AE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Google Shape;146;p19">
            <a:extLst>
              <a:ext uri="{FF2B5EF4-FFF2-40B4-BE49-F238E27FC236}">
                <a16:creationId xmlns:a16="http://schemas.microsoft.com/office/drawing/2014/main" id="{E2D2F286-525C-B1C9-1A3A-3C029E281369}"/>
              </a:ext>
            </a:extLst>
          </p:cNvPr>
          <p:cNvCxnSpPr>
            <a:cxnSpLocks/>
          </p:cNvCxnSpPr>
          <p:nvPr/>
        </p:nvCxnSpPr>
        <p:spPr>
          <a:xfrm>
            <a:off x="1021975" y="3805484"/>
            <a:ext cx="808012" cy="442742"/>
          </a:xfrm>
          <a:prstGeom prst="straightConnector1">
            <a:avLst/>
          </a:prstGeom>
          <a:noFill/>
          <a:ln w="57150" cap="flat" cmpd="sng">
            <a:solidFill>
              <a:srgbClr val="00AEB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" name="Google Shape;112;p5">
            <a:extLst>
              <a:ext uri="{FF2B5EF4-FFF2-40B4-BE49-F238E27FC236}">
                <a16:creationId xmlns:a16="http://schemas.microsoft.com/office/drawing/2014/main" id="{F09212F4-D2CA-BE00-2FC6-63FFAC2D3055}"/>
              </a:ext>
            </a:extLst>
          </p:cNvPr>
          <p:cNvSpPr txBox="1">
            <a:spLocks/>
          </p:cNvSpPr>
          <p:nvPr/>
        </p:nvSpPr>
        <p:spPr>
          <a:xfrm>
            <a:off x="-70467" y="3448207"/>
            <a:ext cx="1620999" cy="115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SzPts val="1800"/>
              <a:buFont typeface="Arial"/>
              <a:buNone/>
            </a:pPr>
            <a:r>
              <a:rPr lang="es-AR" sz="1800" dirty="0" err="1">
                <a:latin typeface="Barlow"/>
                <a:ea typeface="Barlow"/>
                <a:cs typeface="Barlow"/>
                <a:sym typeface="Barlow"/>
              </a:rPr>
              <a:t>Return</a:t>
            </a:r>
            <a:r>
              <a:rPr lang="es-AR" sz="1800" dirty="0">
                <a:latin typeface="Barlow"/>
                <a:ea typeface="Barlow"/>
                <a:cs typeface="Barlow"/>
                <a:sym typeface="Barlow"/>
              </a:rPr>
              <a:t> de paso de compilación </a:t>
            </a:r>
            <a:endParaRPr lang="es-AR" sz="2400"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05BC4EC-92F9-27AA-E6A8-B206B0653CEE}"/>
              </a:ext>
            </a:extLst>
          </p:cNvPr>
          <p:cNvSpPr/>
          <p:nvPr/>
        </p:nvSpPr>
        <p:spPr>
          <a:xfrm>
            <a:off x="1773340" y="4133340"/>
            <a:ext cx="6515254" cy="332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487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0e1920449_1_0"/>
          <p:cNvSpPr txBox="1"/>
          <p:nvPr/>
        </p:nvSpPr>
        <p:spPr>
          <a:xfrm>
            <a:off x="5872095" y="534820"/>
            <a:ext cx="53448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25" tIns="162525" rIns="162525" bIns="162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lang="es-AR" sz="4700" b="1" i="0" u="none" strike="noStrike" cap="none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Reglas de la clase</a:t>
            </a:r>
            <a:endParaRPr sz="4700" b="1" i="0" u="none" strike="noStrike" cap="none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0"/>
              <a:buFont typeface="Arial"/>
              <a:buNone/>
            </a:pPr>
            <a:endParaRPr sz="8100" b="1" i="0" u="none" strike="noStrike" cap="none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64" name="Google Shape;64;g280e1920449_1_0"/>
          <p:cNvSpPr txBox="1"/>
          <p:nvPr/>
        </p:nvSpPr>
        <p:spPr>
          <a:xfrm>
            <a:off x="6521220" y="1915785"/>
            <a:ext cx="5327700" cy="11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25" tIns="162525" rIns="162525" bIns="1625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Micrófonos apagados</a:t>
            </a:r>
            <a:endParaRPr sz="2400" b="0" i="0" u="none" strike="noStrike" cap="non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65" name="Google Shape;65;g280e1920449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8619" y="5910092"/>
            <a:ext cx="1576243" cy="886628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280e1920449_1_0"/>
          <p:cNvSpPr txBox="1"/>
          <p:nvPr/>
        </p:nvSpPr>
        <p:spPr>
          <a:xfrm>
            <a:off x="6523185" y="2933992"/>
            <a:ext cx="4832700" cy="11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25" tIns="162525" rIns="162525" bIns="1625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Consultas al final de la clase</a:t>
            </a:r>
            <a:endParaRPr sz="2400" b="0" i="0" u="none" strike="noStrike" cap="non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7" name="Google Shape;67;g280e1920449_1_0"/>
          <p:cNvSpPr txBox="1"/>
          <p:nvPr/>
        </p:nvSpPr>
        <p:spPr>
          <a:xfrm>
            <a:off x="6521220" y="3945871"/>
            <a:ext cx="4678500" cy="11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25" tIns="162525" rIns="162525" bIns="1625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Consultas por chat</a:t>
            </a:r>
            <a:endParaRPr sz="2400" b="0" i="0" u="none" strike="noStrike" cap="non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68" name="Google Shape;68;g280e1920449_1_0"/>
          <p:cNvPicPr preferRelativeResize="0"/>
          <p:nvPr/>
        </p:nvPicPr>
        <p:blipFill rotWithShape="1">
          <a:blip r:embed="rId4">
            <a:alphaModFix/>
          </a:blip>
          <a:srcRect l="57106"/>
          <a:stretch/>
        </p:blipFill>
        <p:spPr>
          <a:xfrm>
            <a:off x="-1" y="0"/>
            <a:ext cx="5597198" cy="6851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g280e1920449_1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96788" y="1919879"/>
            <a:ext cx="526404" cy="526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280e1920449_1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03252" y="4067328"/>
            <a:ext cx="526404" cy="526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g280e1920449_1_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903253" y="2993600"/>
            <a:ext cx="526404" cy="526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g280e1920449_1_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368619" y="4"/>
            <a:ext cx="572160" cy="57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g280e1920449_1_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1865827" y="1346955"/>
            <a:ext cx="326167" cy="326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g280e1920449_1_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1246697" y="186833"/>
            <a:ext cx="945302" cy="945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g280e1920449_1_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487924" y="5067724"/>
            <a:ext cx="572160" cy="57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g280e1920449_1_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936085" y="5885064"/>
            <a:ext cx="417372" cy="457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g280e1920449_1_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799473" y="5769483"/>
            <a:ext cx="688450" cy="6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0" name="Picture 6">
            <a:extLst>
              <a:ext uri="{FF2B5EF4-FFF2-40B4-BE49-F238E27FC236}">
                <a16:creationId xmlns:a16="http://schemas.microsoft.com/office/drawing/2014/main" id="{B21C84D3-291F-0373-FE70-8CE3EBA37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670" y="1967907"/>
            <a:ext cx="7370659" cy="188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Google Shape;13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51741" y="5938149"/>
            <a:ext cx="1577733" cy="887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07600" y="262225"/>
            <a:ext cx="597184" cy="59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70292" y="2133310"/>
            <a:ext cx="340432" cy="34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824083" y="457227"/>
            <a:ext cx="986647" cy="98665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>
            <a:spLocks noGrp="1"/>
          </p:cNvSpPr>
          <p:nvPr>
            <p:ph type="title" idx="4294967295"/>
          </p:nvPr>
        </p:nvSpPr>
        <p:spPr>
          <a:xfrm>
            <a:off x="1425981" y="-199485"/>
            <a:ext cx="9078803" cy="2205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Barlow ExtraBold"/>
              <a:buNone/>
            </a:pPr>
            <a:r>
              <a:rPr lang="es-AR" sz="4800" dirty="0">
                <a:latin typeface="Barlow ExtraBold"/>
                <a:ea typeface="Barlow ExtraBold"/>
                <a:cs typeface="Barlow ExtraBold"/>
                <a:sym typeface="Barlow ExtraBold"/>
              </a:rPr>
              <a:t>Sub JCL :</a:t>
            </a:r>
            <a:br>
              <a:rPr lang="es-AR" sz="4800" dirty="0">
                <a:latin typeface="Barlow ExtraBold"/>
                <a:ea typeface="Barlow ExtraBold"/>
                <a:cs typeface="Barlow ExtraBold"/>
                <a:sym typeface="Barlow ExtraBold"/>
              </a:rPr>
            </a:br>
            <a:r>
              <a:rPr lang="es-AR" sz="3600" dirty="0">
                <a:latin typeface="Barlow ExtraBold"/>
                <a:ea typeface="Barlow ExtraBold"/>
                <a:cs typeface="Barlow ExtraBold"/>
                <a:sym typeface="Barlow ExtraBold"/>
              </a:rPr>
              <a:t>Ver ejecución de JOB – detalle de compilación</a:t>
            </a:r>
            <a:endParaRPr sz="3600" dirty="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0" y="-17823"/>
            <a:ext cx="1225500" cy="950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AE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19"/>
          <p:cNvCxnSpPr>
            <a:cxnSpLocks/>
          </p:cNvCxnSpPr>
          <p:nvPr/>
        </p:nvCxnSpPr>
        <p:spPr>
          <a:xfrm>
            <a:off x="1602658" y="2657338"/>
            <a:ext cx="808012" cy="442742"/>
          </a:xfrm>
          <a:prstGeom prst="straightConnector1">
            <a:avLst/>
          </a:prstGeom>
          <a:noFill/>
          <a:ln w="57150" cap="flat" cmpd="sng">
            <a:solidFill>
              <a:srgbClr val="00AEB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" name="Google Shape;112;p5">
            <a:extLst>
              <a:ext uri="{FF2B5EF4-FFF2-40B4-BE49-F238E27FC236}">
                <a16:creationId xmlns:a16="http://schemas.microsoft.com/office/drawing/2014/main" id="{361BF391-687A-7D56-54B1-82A3F6283F72}"/>
              </a:ext>
            </a:extLst>
          </p:cNvPr>
          <p:cNvSpPr txBox="1">
            <a:spLocks/>
          </p:cNvSpPr>
          <p:nvPr/>
        </p:nvSpPr>
        <p:spPr>
          <a:xfrm>
            <a:off x="79304" y="2247584"/>
            <a:ext cx="1620999" cy="115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SzPts val="1800"/>
              <a:buFont typeface="Arial"/>
              <a:buNone/>
            </a:pPr>
            <a:r>
              <a:rPr lang="es-AR" sz="1800" dirty="0">
                <a:latin typeface="Barlow"/>
                <a:ea typeface="Barlow"/>
                <a:cs typeface="Barlow"/>
                <a:sym typeface="Barlow"/>
              </a:rPr>
              <a:t>Comando para ver detalle de ejecución</a:t>
            </a:r>
            <a:endParaRPr lang="es-AR" sz="2400" dirty="0"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3" name="Google Shape;146;p19">
            <a:extLst>
              <a:ext uri="{FF2B5EF4-FFF2-40B4-BE49-F238E27FC236}">
                <a16:creationId xmlns:a16="http://schemas.microsoft.com/office/drawing/2014/main" id="{E2D2F286-525C-B1C9-1A3A-3C029E281369}"/>
              </a:ext>
            </a:extLst>
          </p:cNvPr>
          <p:cNvCxnSpPr>
            <a:cxnSpLocks/>
          </p:cNvCxnSpPr>
          <p:nvPr/>
        </p:nvCxnSpPr>
        <p:spPr>
          <a:xfrm>
            <a:off x="1582347" y="5215731"/>
            <a:ext cx="808012" cy="442742"/>
          </a:xfrm>
          <a:prstGeom prst="straightConnector1">
            <a:avLst/>
          </a:prstGeom>
          <a:noFill/>
          <a:ln w="57150" cap="flat" cmpd="sng">
            <a:solidFill>
              <a:srgbClr val="00AEB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" name="Google Shape;112;p5">
            <a:extLst>
              <a:ext uri="{FF2B5EF4-FFF2-40B4-BE49-F238E27FC236}">
                <a16:creationId xmlns:a16="http://schemas.microsoft.com/office/drawing/2014/main" id="{F09212F4-D2CA-BE00-2FC6-63FFAC2D3055}"/>
              </a:ext>
            </a:extLst>
          </p:cNvPr>
          <p:cNvSpPr txBox="1">
            <a:spLocks/>
          </p:cNvSpPr>
          <p:nvPr/>
        </p:nvSpPr>
        <p:spPr>
          <a:xfrm>
            <a:off x="274625" y="4727318"/>
            <a:ext cx="1620999" cy="115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SzPts val="1800"/>
              <a:buFont typeface="Arial"/>
              <a:buNone/>
            </a:pPr>
            <a:r>
              <a:rPr lang="es-AR" sz="1800" dirty="0">
                <a:latin typeface="Barlow"/>
                <a:ea typeface="Barlow"/>
                <a:cs typeface="Barlow"/>
                <a:sym typeface="Barlow"/>
              </a:rPr>
              <a:t>Comando para ver detalle  de compilación</a:t>
            </a:r>
            <a:endParaRPr lang="es-AR" sz="2400" dirty="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854D007A-CC15-4EB6-284A-9FBF77349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670" y="4182783"/>
            <a:ext cx="7318327" cy="175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100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4C64F6E6-8EDD-F4CC-B590-BCB34607F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466" y="1484223"/>
            <a:ext cx="8415068" cy="489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Google Shape;13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51741" y="5938149"/>
            <a:ext cx="1577733" cy="887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07600" y="262225"/>
            <a:ext cx="597184" cy="59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70292" y="2133310"/>
            <a:ext cx="340432" cy="34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824083" y="457227"/>
            <a:ext cx="986647" cy="98665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>
            <a:spLocks noGrp="1"/>
          </p:cNvSpPr>
          <p:nvPr>
            <p:ph type="title" idx="4294967295"/>
          </p:nvPr>
        </p:nvSpPr>
        <p:spPr>
          <a:xfrm>
            <a:off x="1425981" y="-199484"/>
            <a:ext cx="8071979" cy="13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Barlow ExtraBold"/>
              <a:buNone/>
            </a:pPr>
            <a:r>
              <a:rPr lang="es-AR" sz="4800" dirty="0">
                <a:latin typeface="Barlow ExtraBold"/>
                <a:ea typeface="Barlow ExtraBold"/>
                <a:cs typeface="Barlow ExtraBold"/>
                <a:sym typeface="Barlow ExtraBold"/>
              </a:rPr>
              <a:t>Sub JCL :</a:t>
            </a:r>
            <a:br>
              <a:rPr lang="es-AR" sz="4800" dirty="0">
                <a:latin typeface="Barlow ExtraBold"/>
                <a:ea typeface="Barlow ExtraBold"/>
                <a:cs typeface="Barlow ExtraBold"/>
                <a:sym typeface="Barlow ExtraBold"/>
              </a:rPr>
            </a:br>
            <a:r>
              <a:rPr lang="es-AR" sz="3600" dirty="0">
                <a:latin typeface="Barlow ExtraBold"/>
                <a:ea typeface="Barlow ExtraBold"/>
                <a:cs typeface="Barlow ExtraBold"/>
                <a:sym typeface="Barlow ExtraBold"/>
              </a:rPr>
              <a:t>Detalle de compilación</a:t>
            </a:r>
            <a:endParaRPr sz="3600" dirty="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0" y="-17823"/>
            <a:ext cx="1225500" cy="950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AE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Google Shape;146;p19">
            <a:extLst>
              <a:ext uri="{FF2B5EF4-FFF2-40B4-BE49-F238E27FC236}">
                <a16:creationId xmlns:a16="http://schemas.microsoft.com/office/drawing/2014/main" id="{E2D2F286-525C-B1C9-1A3A-3C029E281369}"/>
              </a:ext>
            </a:extLst>
          </p:cNvPr>
          <p:cNvCxnSpPr>
            <a:cxnSpLocks/>
          </p:cNvCxnSpPr>
          <p:nvPr/>
        </p:nvCxnSpPr>
        <p:spPr>
          <a:xfrm flipV="1">
            <a:off x="1681316" y="2303526"/>
            <a:ext cx="2165443" cy="143646"/>
          </a:xfrm>
          <a:prstGeom prst="straightConnector1">
            <a:avLst/>
          </a:prstGeom>
          <a:noFill/>
          <a:ln w="57150" cap="flat" cmpd="sng">
            <a:solidFill>
              <a:srgbClr val="00AEB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" name="Google Shape;112;p5">
            <a:extLst>
              <a:ext uri="{FF2B5EF4-FFF2-40B4-BE49-F238E27FC236}">
                <a16:creationId xmlns:a16="http://schemas.microsoft.com/office/drawing/2014/main" id="{F09212F4-D2CA-BE00-2FC6-63FFAC2D3055}"/>
              </a:ext>
            </a:extLst>
          </p:cNvPr>
          <p:cNvSpPr txBox="1">
            <a:spLocks/>
          </p:cNvSpPr>
          <p:nvPr/>
        </p:nvSpPr>
        <p:spPr>
          <a:xfrm>
            <a:off x="136881" y="1933219"/>
            <a:ext cx="1620999" cy="115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SzPts val="1800"/>
              <a:buFont typeface="Arial"/>
              <a:buNone/>
            </a:pPr>
            <a:r>
              <a:rPr lang="es-AR" sz="1800" dirty="0">
                <a:latin typeface="Barlow"/>
                <a:ea typeface="Barlow"/>
                <a:cs typeface="Barlow"/>
                <a:sym typeface="Barlow"/>
              </a:rPr>
              <a:t>Para ir al final de la pagina</a:t>
            </a:r>
          </a:p>
          <a:p>
            <a:pPr marL="0" indent="0">
              <a:spcBef>
                <a:spcPts val="0"/>
              </a:spcBef>
              <a:spcAft>
                <a:spcPts val="1600"/>
              </a:spcAft>
              <a:buSzPts val="1800"/>
              <a:buFont typeface="Arial"/>
              <a:buNone/>
            </a:pPr>
            <a:r>
              <a:rPr lang="es-AR" sz="1800" dirty="0">
                <a:latin typeface="Barlow"/>
                <a:ea typeface="Barlow"/>
                <a:cs typeface="Barlow"/>
                <a:sym typeface="Barlow"/>
              </a:rPr>
              <a:t>M + F8</a:t>
            </a:r>
            <a:endParaRPr lang="es-AR" sz="2400"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05BC4EC-92F9-27AA-E6A8-B206B0653CEE}"/>
              </a:ext>
            </a:extLst>
          </p:cNvPr>
          <p:cNvSpPr/>
          <p:nvPr/>
        </p:nvSpPr>
        <p:spPr>
          <a:xfrm>
            <a:off x="3846759" y="2114951"/>
            <a:ext cx="440106" cy="332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70524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>
            <a:extLst>
              <a:ext uri="{FF2B5EF4-FFF2-40B4-BE49-F238E27FC236}">
                <a16:creationId xmlns:a16="http://schemas.microsoft.com/office/drawing/2014/main" id="{A5987D6F-6AD8-45A6-FBE5-41B75D39A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634" y="1308969"/>
            <a:ext cx="8659457" cy="468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Google Shape;13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51741" y="5938149"/>
            <a:ext cx="1577733" cy="887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07600" y="262225"/>
            <a:ext cx="597184" cy="59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70292" y="2133310"/>
            <a:ext cx="340432" cy="34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824083" y="457227"/>
            <a:ext cx="986647" cy="98665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>
            <a:spLocks noGrp="1"/>
          </p:cNvSpPr>
          <p:nvPr>
            <p:ph type="title" idx="4294967295"/>
          </p:nvPr>
        </p:nvSpPr>
        <p:spPr>
          <a:xfrm>
            <a:off x="1425981" y="-199484"/>
            <a:ext cx="8071979" cy="13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Barlow ExtraBold"/>
              <a:buNone/>
            </a:pPr>
            <a:r>
              <a:rPr lang="es-AR" sz="4800" dirty="0">
                <a:latin typeface="Barlow ExtraBold"/>
                <a:ea typeface="Barlow ExtraBold"/>
                <a:cs typeface="Barlow ExtraBold"/>
                <a:sym typeface="Barlow ExtraBold"/>
              </a:rPr>
              <a:t>Sub JCL :</a:t>
            </a:r>
            <a:br>
              <a:rPr lang="es-AR" sz="4800" dirty="0">
                <a:latin typeface="Barlow ExtraBold"/>
                <a:ea typeface="Barlow ExtraBold"/>
                <a:cs typeface="Barlow ExtraBold"/>
                <a:sym typeface="Barlow ExtraBold"/>
              </a:rPr>
            </a:br>
            <a:r>
              <a:rPr lang="es-AR" sz="3600" dirty="0">
                <a:latin typeface="Barlow ExtraBold"/>
                <a:ea typeface="Barlow ExtraBold"/>
                <a:cs typeface="Barlow ExtraBold"/>
                <a:sym typeface="Barlow ExtraBold"/>
              </a:rPr>
              <a:t>Detalle de compilación</a:t>
            </a:r>
            <a:endParaRPr sz="3600" dirty="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0" y="-17823"/>
            <a:ext cx="1225500" cy="950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AE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Google Shape;146;p19">
            <a:extLst>
              <a:ext uri="{FF2B5EF4-FFF2-40B4-BE49-F238E27FC236}">
                <a16:creationId xmlns:a16="http://schemas.microsoft.com/office/drawing/2014/main" id="{E2D2F286-525C-B1C9-1A3A-3C029E281369}"/>
              </a:ext>
            </a:extLst>
          </p:cNvPr>
          <p:cNvCxnSpPr>
            <a:cxnSpLocks/>
          </p:cNvCxnSpPr>
          <p:nvPr/>
        </p:nvCxnSpPr>
        <p:spPr>
          <a:xfrm>
            <a:off x="947380" y="4247950"/>
            <a:ext cx="1488151" cy="1212443"/>
          </a:xfrm>
          <a:prstGeom prst="straightConnector1">
            <a:avLst/>
          </a:prstGeom>
          <a:noFill/>
          <a:ln w="57150" cap="flat" cmpd="sng">
            <a:solidFill>
              <a:srgbClr val="00AEB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" name="Google Shape;112;p5">
            <a:extLst>
              <a:ext uri="{FF2B5EF4-FFF2-40B4-BE49-F238E27FC236}">
                <a16:creationId xmlns:a16="http://schemas.microsoft.com/office/drawing/2014/main" id="{F09212F4-D2CA-BE00-2FC6-63FFAC2D3055}"/>
              </a:ext>
            </a:extLst>
          </p:cNvPr>
          <p:cNvSpPr txBox="1">
            <a:spLocks/>
          </p:cNvSpPr>
          <p:nvPr/>
        </p:nvSpPr>
        <p:spPr>
          <a:xfrm>
            <a:off x="83858" y="3487663"/>
            <a:ext cx="1620999" cy="115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SzPts val="1800"/>
              <a:buFont typeface="Arial"/>
              <a:buNone/>
            </a:pPr>
            <a:r>
              <a:rPr lang="es-AR" sz="1800" dirty="0">
                <a:latin typeface="Barlow"/>
                <a:ea typeface="Barlow"/>
                <a:cs typeface="Barlow"/>
                <a:sym typeface="Barlow"/>
              </a:rPr>
              <a:t>Compilación OK</a:t>
            </a:r>
            <a:endParaRPr lang="es-AR" sz="2400"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05BC4EC-92F9-27AA-E6A8-B206B0653CEE}"/>
              </a:ext>
            </a:extLst>
          </p:cNvPr>
          <p:cNvSpPr/>
          <p:nvPr/>
        </p:nvSpPr>
        <p:spPr>
          <a:xfrm>
            <a:off x="1272985" y="5549031"/>
            <a:ext cx="1785216" cy="332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8049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>
            <a:extLst>
              <a:ext uri="{FF2B5EF4-FFF2-40B4-BE49-F238E27FC236}">
                <a16:creationId xmlns:a16="http://schemas.microsoft.com/office/drawing/2014/main" id="{C876B8C4-4B88-C7E7-BB05-0110339BE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61" y="859412"/>
            <a:ext cx="10057756" cy="539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Google Shape;13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51741" y="5938149"/>
            <a:ext cx="1577733" cy="887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07600" y="262225"/>
            <a:ext cx="597184" cy="59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70292" y="2133310"/>
            <a:ext cx="340432" cy="34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824083" y="457227"/>
            <a:ext cx="986647" cy="98665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>
            <a:spLocks noGrp="1"/>
          </p:cNvSpPr>
          <p:nvPr>
            <p:ph type="title" idx="4294967295"/>
          </p:nvPr>
        </p:nvSpPr>
        <p:spPr>
          <a:xfrm>
            <a:off x="1425981" y="-199484"/>
            <a:ext cx="8071979" cy="13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Barlow ExtraBold"/>
              <a:buNone/>
            </a:pPr>
            <a:r>
              <a:rPr lang="es-AR" sz="4800" dirty="0" err="1">
                <a:latin typeface="Barlow ExtraBold"/>
                <a:ea typeface="Barlow ExtraBold"/>
                <a:cs typeface="Barlow ExtraBold"/>
                <a:sym typeface="Barlow ExtraBold"/>
              </a:rPr>
              <a:t>Compilacion</a:t>
            </a:r>
            <a:r>
              <a:rPr lang="es-AR" sz="4800" dirty="0">
                <a:latin typeface="Barlow ExtraBold"/>
                <a:ea typeface="Barlow ExtraBold"/>
                <a:cs typeface="Barlow ExtraBold"/>
                <a:sym typeface="Barlow ExtraBold"/>
              </a:rPr>
              <a:t> NO OK</a:t>
            </a:r>
            <a:endParaRPr sz="3600" dirty="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0" y="-17823"/>
            <a:ext cx="1225500" cy="950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AE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05BC4EC-92F9-27AA-E6A8-B206B0653CEE}"/>
              </a:ext>
            </a:extLst>
          </p:cNvPr>
          <p:cNvSpPr/>
          <p:nvPr/>
        </p:nvSpPr>
        <p:spPr>
          <a:xfrm>
            <a:off x="1232534" y="4338422"/>
            <a:ext cx="6741500" cy="332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" name="Google Shape;146;p19">
            <a:extLst>
              <a:ext uri="{FF2B5EF4-FFF2-40B4-BE49-F238E27FC236}">
                <a16:creationId xmlns:a16="http://schemas.microsoft.com/office/drawing/2014/main" id="{AD898EE6-EC71-570D-3733-354473F6FB7F}"/>
              </a:ext>
            </a:extLst>
          </p:cNvPr>
          <p:cNvCxnSpPr>
            <a:cxnSpLocks/>
          </p:cNvCxnSpPr>
          <p:nvPr/>
        </p:nvCxnSpPr>
        <p:spPr>
          <a:xfrm flipH="1">
            <a:off x="8003458" y="3106053"/>
            <a:ext cx="2820625" cy="1398480"/>
          </a:xfrm>
          <a:prstGeom prst="straightConnector1">
            <a:avLst/>
          </a:prstGeom>
          <a:noFill/>
          <a:ln w="57150" cap="flat" cmpd="sng">
            <a:solidFill>
              <a:srgbClr val="00AEB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" name="Google Shape;112;p5">
            <a:extLst>
              <a:ext uri="{FF2B5EF4-FFF2-40B4-BE49-F238E27FC236}">
                <a16:creationId xmlns:a16="http://schemas.microsoft.com/office/drawing/2014/main" id="{1093F733-CA0E-1325-2374-89EDC682AC91}"/>
              </a:ext>
            </a:extLst>
          </p:cNvPr>
          <p:cNvSpPr txBox="1">
            <a:spLocks/>
          </p:cNvSpPr>
          <p:nvPr/>
        </p:nvSpPr>
        <p:spPr>
          <a:xfrm>
            <a:off x="10354628" y="2470002"/>
            <a:ext cx="1620999" cy="115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SzPts val="1800"/>
              <a:buFont typeface="Arial"/>
              <a:buNone/>
            </a:pPr>
            <a:r>
              <a:rPr lang="es-AR" sz="1800" dirty="0" err="1">
                <a:latin typeface="Barlow"/>
                <a:ea typeface="Barlow"/>
                <a:cs typeface="Barlow"/>
                <a:sym typeface="Barlow"/>
              </a:rPr>
              <a:t>Codigo</a:t>
            </a:r>
            <a:r>
              <a:rPr lang="es-AR" sz="1800" dirty="0">
                <a:latin typeface="Barlow"/>
                <a:ea typeface="Barlow"/>
                <a:cs typeface="Barlow"/>
                <a:sym typeface="Barlow"/>
              </a:rPr>
              <a:t> de </a:t>
            </a:r>
            <a:r>
              <a:rPr lang="es-AR" sz="1800" dirty="0" err="1">
                <a:latin typeface="Barlow"/>
                <a:ea typeface="Barlow"/>
                <a:cs typeface="Barlow"/>
                <a:sym typeface="Barlow"/>
              </a:rPr>
              <a:t>retormo</a:t>
            </a:r>
            <a:endParaRPr lang="es-AR" sz="2400" dirty="0"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591730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>
            <a:extLst>
              <a:ext uri="{FF2B5EF4-FFF2-40B4-BE49-F238E27FC236}">
                <a16:creationId xmlns:a16="http://schemas.microsoft.com/office/drawing/2014/main" id="{6DA212A6-FD08-930D-58F6-73C606A71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66" y="1076303"/>
            <a:ext cx="10141817" cy="497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Google Shape;13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51741" y="5938149"/>
            <a:ext cx="1577733" cy="887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07600" y="262225"/>
            <a:ext cx="597184" cy="59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70292" y="2133310"/>
            <a:ext cx="340432" cy="34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824083" y="457227"/>
            <a:ext cx="986647" cy="98665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>
            <a:spLocks noGrp="1"/>
          </p:cNvSpPr>
          <p:nvPr>
            <p:ph type="title" idx="4294967295"/>
          </p:nvPr>
        </p:nvSpPr>
        <p:spPr>
          <a:xfrm>
            <a:off x="1425981" y="-199484"/>
            <a:ext cx="8071979" cy="13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Barlow ExtraBold"/>
              <a:buNone/>
            </a:pPr>
            <a:r>
              <a:rPr lang="es-AR" sz="4800" dirty="0" err="1">
                <a:latin typeface="Barlow ExtraBold"/>
                <a:ea typeface="Barlow ExtraBold"/>
                <a:cs typeface="Barlow ExtraBold"/>
                <a:sym typeface="Barlow ExtraBold"/>
              </a:rPr>
              <a:t>Compilacion</a:t>
            </a:r>
            <a:r>
              <a:rPr lang="es-AR" sz="4800" dirty="0">
                <a:latin typeface="Barlow ExtraBold"/>
                <a:ea typeface="Barlow ExtraBold"/>
                <a:cs typeface="Barlow ExtraBold"/>
                <a:sym typeface="Barlow ExtraBold"/>
              </a:rPr>
              <a:t> NO OK</a:t>
            </a:r>
            <a:endParaRPr sz="3600" dirty="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0" y="-17823"/>
            <a:ext cx="1225500" cy="950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AE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05BC4EC-92F9-27AA-E6A8-B206B0653CEE}"/>
              </a:ext>
            </a:extLst>
          </p:cNvPr>
          <p:cNvSpPr/>
          <p:nvPr/>
        </p:nvSpPr>
        <p:spPr>
          <a:xfrm>
            <a:off x="682266" y="5449476"/>
            <a:ext cx="1834792" cy="332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D63A5FC-9699-D365-7A2A-5CF7AF2B4CFC}"/>
              </a:ext>
            </a:extLst>
          </p:cNvPr>
          <p:cNvSpPr/>
          <p:nvPr/>
        </p:nvSpPr>
        <p:spPr>
          <a:xfrm>
            <a:off x="1100136" y="2949474"/>
            <a:ext cx="7798057" cy="332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7D63EBB-23E8-5E8F-8918-DCFF64E787FB}"/>
              </a:ext>
            </a:extLst>
          </p:cNvPr>
          <p:cNvSpPr/>
          <p:nvPr/>
        </p:nvSpPr>
        <p:spPr>
          <a:xfrm>
            <a:off x="2054942" y="3746091"/>
            <a:ext cx="6843251" cy="494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" name="Google Shape;146;p19">
            <a:extLst>
              <a:ext uri="{FF2B5EF4-FFF2-40B4-BE49-F238E27FC236}">
                <a16:creationId xmlns:a16="http://schemas.microsoft.com/office/drawing/2014/main" id="{52D2FC1C-087E-EC45-7622-C3A535A4EE4E}"/>
              </a:ext>
            </a:extLst>
          </p:cNvPr>
          <p:cNvCxnSpPr>
            <a:cxnSpLocks/>
          </p:cNvCxnSpPr>
          <p:nvPr/>
        </p:nvCxnSpPr>
        <p:spPr>
          <a:xfrm flipH="1">
            <a:off x="8514735" y="2042864"/>
            <a:ext cx="2778803" cy="1069045"/>
          </a:xfrm>
          <a:prstGeom prst="straightConnector1">
            <a:avLst/>
          </a:prstGeom>
          <a:noFill/>
          <a:ln w="57150" cap="flat" cmpd="sng">
            <a:solidFill>
              <a:srgbClr val="00AEB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" name="Google Shape;112;p5">
            <a:extLst>
              <a:ext uri="{FF2B5EF4-FFF2-40B4-BE49-F238E27FC236}">
                <a16:creationId xmlns:a16="http://schemas.microsoft.com/office/drawing/2014/main" id="{3414BF9B-3D0E-152E-7900-0E293A383D2B}"/>
              </a:ext>
            </a:extLst>
          </p:cNvPr>
          <p:cNvSpPr txBox="1">
            <a:spLocks/>
          </p:cNvSpPr>
          <p:nvPr/>
        </p:nvSpPr>
        <p:spPr>
          <a:xfrm>
            <a:off x="10824083" y="1406813"/>
            <a:ext cx="1620999" cy="115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SzPts val="1800"/>
              <a:buFont typeface="Arial"/>
              <a:buNone/>
            </a:pPr>
            <a:r>
              <a:rPr lang="es-AR" sz="1800" dirty="0">
                <a:latin typeface="Barlow"/>
                <a:ea typeface="Barlow"/>
                <a:cs typeface="Barlow"/>
                <a:sym typeface="Barlow"/>
              </a:rPr>
              <a:t>Detalle de error</a:t>
            </a:r>
            <a:endParaRPr lang="es-AR" sz="2400" dirty="0"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8" name="Google Shape;146;p19">
            <a:extLst>
              <a:ext uri="{FF2B5EF4-FFF2-40B4-BE49-F238E27FC236}">
                <a16:creationId xmlns:a16="http://schemas.microsoft.com/office/drawing/2014/main" id="{99DD413C-5598-5845-3500-50D33546D330}"/>
              </a:ext>
            </a:extLst>
          </p:cNvPr>
          <p:cNvCxnSpPr>
            <a:cxnSpLocks/>
          </p:cNvCxnSpPr>
          <p:nvPr/>
        </p:nvCxnSpPr>
        <p:spPr>
          <a:xfrm flipH="1">
            <a:off x="8990099" y="3183185"/>
            <a:ext cx="1833984" cy="808850"/>
          </a:xfrm>
          <a:prstGeom prst="straightConnector1">
            <a:avLst/>
          </a:prstGeom>
          <a:noFill/>
          <a:ln w="57150" cap="flat" cmpd="sng">
            <a:solidFill>
              <a:srgbClr val="00AEB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" name="Google Shape;112;p5">
            <a:extLst>
              <a:ext uri="{FF2B5EF4-FFF2-40B4-BE49-F238E27FC236}">
                <a16:creationId xmlns:a16="http://schemas.microsoft.com/office/drawing/2014/main" id="{A9DE940D-DD62-35B1-274B-B26FD8379415}"/>
              </a:ext>
            </a:extLst>
          </p:cNvPr>
          <p:cNvSpPr txBox="1">
            <a:spLocks/>
          </p:cNvSpPr>
          <p:nvPr/>
        </p:nvSpPr>
        <p:spPr>
          <a:xfrm>
            <a:off x="10824083" y="2703047"/>
            <a:ext cx="1620999" cy="115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SzPts val="1800"/>
              <a:buFont typeface="Arial"/>
              <a:buNone/>
            </a:pPr>
            <a:r>
              <a:rPr lang="es-AR" sz="1800" dirty="0">
                <a:latin typeface="Barlow"/>
                <a:ea typeface="Barlow"/>
                <a:cs typeface="Barlow"/>
                <a:sym typeface="Barlow"/>
              </a:rPr>
              <a:t>Cantidad de error</a:t>
            </a:r>
            <a:endParaRPr lang="es-AR" sz="2400"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" name="Google Shape;112;p5">
            <a:extLst>
              <a:ext uri="{FF2B5EF4-FFF2-40B4-BE49-F238E27FC236}">
                <a16:creationId xmlns:a16="http://schemas.microsoft.com/office/drawing/2014/main" id="{4FB80E90-7C44-479D-EEF5-11B91C0E27B8}"/>
              </a:ext>
            </a:extLst>
          </p:cNvPr>
          <p:cNvSpPr txBox="1">
            <a:spLocks/>
          </p:cNvSpPr>
          <p:nvPr/>
        </p:nvSpPr>
        <p:spPr>
          <a:xfrm>
            <a:off x="4188664" y="6089262"/>
            <a:ext cx="1620999" cy="115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SzPts val="1800"/>
              <a:buFont typeface="Arial"/>
              <a:buNone/>
            </a:pPr>
            <a:r>
              <a:rPr lang="es-AR" sz="1800" dirty="0" err="1">
                <a:latin typeface="Barlow"/>
                <a:ea typeface="Barlow"/>
                <a:cs typeface="Barlow"/>
                <a:sym typeface="Barlow"/>
              </a:rPr>
              <a:t>Return</a:t>
            </a:r>
            <a:r>
              <a:rPr lang="es-AR" sz="1800" dirty="0">
                <a:latin typeface="Barlow"/>
                <a:ea typeface="Barlow"/>
                <a:cs typeface="Barlow"/>
                <a:sym typeface="Barlow"/>
              </a:rPr>
              <a:t> </a:t>
            </a:r>
            <a:endParaRPr lang="es-AR" sz="2400" dirty="0"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2" name="Google Shape;146;p19">
            <a:extLst>
              <a:ext uri="{FF2B5EF4-FFF2-40B4-BE49-F238E27FC236}">
                <a16:creationId xmlns:a16="http://schemas.microsoft.com/office/drawing/2014/main" id="{2D41E06B-1E67-6571-3882-EF3A741884D2}"/>
              </a:ext>
            </a:extLst>
          </p:cNvPr>
          <p:cNvCxnSpPr>
            <a:cxnSpLocks/>
          </p:cNvCxnSpPr>
          <p:nvPr/>
        </p:nvCxnSpPr>
        <p:spPr>
          <a:xfrm flipH="1" flipV="1">
            <a:off x="2517058" y="5668293"/>
            <a:ext cx="1671606" cy="713589"/>
          </a:xfrm>
          <a:prstGeom prst="straightConnector1">
            <a:avLst/>
          </a:prstGeom>
          <a:noFill/>
          <a:ln w="57150" cap="flat" cmpd="sng">
            <a:solidFill>
              <a:srgbClr val="00AEB2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7470013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15367" y="259867"/>
            <a:ext cx="1577732" cy="887467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20"/>
          <p:cNvSpPr txBox="1">
            <a:spLocks noGrp="1"/>
          </p:cNvSpPr>
          <p:nvPr>
            <p:ph type="title" idx="4294967295"/>
          </p:nvPr>
        </p:nvSpPr>
        <p:spPr>
          <a:xfrm>
            <a:off x="1389800" y="1188200"/>
            <a:ext cx="6054800" cy="2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Barlow ExtraBold"/>
              <a:buNone/>
            </a:pPr>
            <a:r>
              <a:rPr lang="es-AR" sz="6693">
                <a:latin typeface="Barlow ExtraBold"/>
                <a:ea typeface="Barlow ExtraBold"/>
                <a:cs typeface="Barlow ExtraBold"/>
                <a:sym typeface="Barlow ExtraBold"/>
              </a:rPr>
              <a:t>Comunicación</a:t>
            </a:r>
            <a:endParaRPr sz="6693"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Calibri"/>
              <a:buNone/>
            </a:pPr>
            <a:endParaRPr sz="656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520" name="Google Shape;520;p20"/>
          <p:cNvSpPr txBox="1">
            <a:spLocks noGrp="1"/>
          </p:cNvSpPr>
          <p:nvPr>
            <p:ph type="body" idx="4294967295"/>
          </p:nvPr>
        </p:nvSpPr>
        <p:spPr>
          <a:xfrm>
            <a:off x="1446867" y="2413000"/>
            <a:ext cx="6054800" cy="35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2B1793"/>
              </a:buClr>
              <a:buSzPts val="2000"/>
              <a:buNone/>
            </a:pPr>
            <a:r>
              <a:rPr lang="es-AR" sz="2000" b="1">
                <a:solidFill>
                  <a:srgbClr val="2B1793"/>
                </a:solidFill>
              </a:rPr>
              <a:t>Foro de consultas TEC: </a:t>
            </a:r>
            <a:br>
              <a:rPr lang="es-AR" sz="2000"/>
            </a:br>
            <a:r>
              <a:rPr lang="es-AR" sz="2000">
                <a:solidFill>
                  <a:schemeClr val="hlink"/>
                </a:solidFill>
              </a:rPr>
              <a:t>https://campus.soysilvertech.org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br>
              <a:rPr lang="es-AR" sz="2000"/>
            </a:br>
            <a:r>
              <a:rPr lang="es-AR" sz="2000" b="1">
                <a:solidFill>
                  <a:srgbClr val="2B1793"/>
                </a:solidFill>
              </a:rPr>
              <a:t>Mails de consulta TEC</a:t>
            </a:r>
            <a:r>
              <a:rPr lang="es-AR" sz="2000"/>
              <a:t>: </a:t>
            </a:r>
            <a:r>
              <a:rPr lang="es-AR" sz="2000" u="sng">
                <a:solidFill>
                  <a:schemeClr val="hlink"/>
                </a:solidFill>
                <a:hlinkClick r:id="rId4"/>
              </a:rPr>
              <a:t>consultasCOBOL@soysilvertech.org</a:t>
            </a:r>
            <a:endParaRPr sz="2000" b="1">
              <a:solidFill>
                <a:srgbClr val="00AEB2"/>
              </a:solidFill>
            </a:endParaRPr>
          </a:p>
        </p:txBody>
      </p:sp>
      <p:sp>
        <p:nvSpPr>
          <p:cNvPr id="521" name="Google Shape;521;p20"/>
          <p:cNvSpPr/>
          <p:nvPr/>
        </p:nvSpPr>
        <p:spPr>
          <a:xfrm>
            <a:off x="0" y="1383733"/>
            <a:ext cx="1225600" cy="95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AE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2" name="Google Shape;522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32901" y="1657601"/>
            <a:ext cx="3684100" cy="36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59A6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46867" y="2840267"/>
            <a:ext cx="4260536" cy="1177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215705" y="2002185"/>
            <a:ext cx="2021759" cy="2232395"/>
          </a:xfrm>
          <a:custGeom>
            <a:avLst/>
            <a:gdLst/>
            <a:ahLst/>
            <a:cxnLst/>
            <a:rect l="l" t="t" r="r" b="b"/>
            <a:pathLst>
              <a:path w="4732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87" y="4756"/>
                </a:lnTo>
                <a:lnTo>
                  <a:pt x="4387" y="4756"/>
                </a:lnTo>
                <a:cubicBezTo>
                  <a:pt x="4572" y="4756"/>
                  <a:pt x="4732" y="4608"/>
                  <a:pt x="4732" y="4423"/>
                </a:cubicBezTo>
                <a:lnTo>
                  <a:pt x="4732" y="333"/>
                </a:lnTo>
                <a:cubicBezTo>
                  <a:pt x="4732" y="148"/>
                  <a:pt x="4584" y="0"/>
                  <a:pt x="4387" y="0"/>
                </a:cubicBezTo>
                <a:close/>
              </a:path>
            </a:pathLst>
          </a:custGeom>
          <a:solidFill>
            <a:srgbClr val="6959A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4"/>
          <p:cNvSpPr/>
          <p:nvPr/>
        </p:nvSpPr>
        <p:spPr>
          <a:xfrm>
            <a:off x="5000769" y="2002185"/>
            <a:ext cx="2016632" cy="2232395"/>
          </a:xfrm>
          <a:custGeom>
            <a:avLst/>
            <a:gdLst/>
            <a:ahLst/>
            <a:cxnLst/>
            <a:rect l="l" t="t" r="r" b="b"/>
            <a:pathLst>
              <a:path w="4720" h="5225" extrusionOk="0">
                <a:moveTo>
                  <a:pt x="333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33" y="4756"/>
                </a:cubicBezTo>
                <a:lnTo>
                  <a:pt x="2046" y="4756"/>
                </a:lnTo>
                <a:lnTo>
                  <a:pt x="2354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572" y="4756"/>
                  <a:pt x="4720" y="4608"/>
                  <a:pt x="4720" y="4423"/>
                </a:cubicBezTo>
                <a:lnTo>
                  <a:pt x="4720" y="333"/>
                </a:lnTo>
                <a:cubicBezTo>
                  <a:pt x="4720" y="148"/>
                  <a:pt x="4572" y="0"/>
                  <a:pt x="4387" y="0"/>
                </a:cubicBezTo>
                <a:close/>
              </a:path>
            </a:pathLst>
          </a:custGeom>
          <a:solidFill>
            <a:srgbClr val="6959A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8785836" y="2002185"/>
            <a:ext cx="2022187" cy="2232395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rgbClr val="6959A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1" y="4573602"/>
            <a:ext cx="12192019" cy="90167"/>
          </a:xfrm>
          <a:custGeom>
            <a:avLst/>
            <a:gdLst/>
            <a:ahLst/>
            <a:cxnLst/>
            <a:rect l="l" t="t" r="r" b="b"/>
            <a:pathLst>
              <a:path w="22549" h="211" extrusionOk="0">
                <a:moveTo>
                  <a:pt x="0" y="1"/>
                </a:moveTo>
                <a:lnTo>
                  <a:pt x="0" y="210"/>
                </a:lnTo>
                <a:lnTo>
                  <a:pt x="22548" y="210"/>
                </a:lnTo>
                <a:lnTo>
                  <a:pt x="22548" y="1"/>
                </a:lnTo>
                <a:close/>
              </a:path>
            </a:pathLst>
          </a:custGeom>
          <a:solidFill>
            <a:srgbClr val="BAC8D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1905297" y="4434542"/>
            <a:ext cx="490059" cy="421268"/>
          </a:xfrm>
          <a:custGeom>
            <a:avLst/>
            <a:gdLst/>
            <a:ahLst/>
            <a:cxnLst/>
            <a:rect l="l" t="t" r="r" b="b"/>
            <a:pathLst>
              <a:path w="1147" h="986" extrusionOk="0">
                <a:moveTo>
                  <a:pt x="643" y="0"/>
                </a:moveTo>
                <a:cubicBezTo>
                  <a:pt x="525" y="0"/>
                  <a:pt x="406" y="42"/>
                  <a:pt x="309" y="135"/>
                </a:cubicBezTo>
                <a:cubicBezTo>
                  <a:pt x="1" y="443"/>
                  <a:pt x="210" y="973"/>
                  <a:pt x="654" y="985"/>
                </a:cubicBezTo>
                <a:cubicBezTo>
                  <a:pt x="925" y="985"/>
                  <a:pt x="1134" y="764"/>
                  <a:pt x="1146" y="492"/>
                </a:cubicBezTo>
                <a:cubicBezTo>
                  <a:pt x="1146" y="197"/>
                  <a:pt x="898" y="0"/>
                  <a:pt x="643" y="0"/>
                </a:cubicBezTo>
                <a:close/>
              </a:path>
            </a:pathLst>
          </a:custGeom>
          <a:solidFill>
            <a:srgbClr val="00AE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5706169" y="4434116"/>
            <a:ext cx="490059" cy="419563"/>
          </a:xfrm>
          <a:custGeom>
            <a:avLst/>
            <a:gdLst/>
            <a:ahLst/>
            <a:cxnLst/>
            <a:rect l="l" t="t" r="r" b="b"/>
            <a:pathLst>
              <a:path w="1147" h="982" extrusionOk="0">
                <a:moveTo>
                  <a:pt x="666" y="1"/>
                </a:moveTo>
                <a:cubicBezTo>
                  <a:pt x="222" y="1"/>
                  <a:pt x="1" y="530"/>
                  <a:pt x="309" y="838"/>
                </a:cubicBezTo>
                <a:cubicBezTo>
                  <a:pt x="408" y="938"/>
                  <a:pt x="530" y="982"/>
                  <a:pt x="650" y="982"/>
                </a:cubicBezTo>
                <a:cubicBezTo>
                  <a:pt x="903" y="982"/>
                  <a:pt x="1147" y="786"/>
                  <a:pt x="1147" y="493"/>
                </a:cubicBezTo>
                <a:cubicBezTo>
                  <a:pt x="1147" y="222"/>
                  <a:pt x="925" y="1"/>
                  <a:pt x="666" y="1"/>
                </a:cubicBezTo>
                <a:close/>
              </a:path>
            </a:pathLst>
          </a:custGeom>
          <a:solidFill>
            <a:srgbClr val="00AE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9580961" y="4434116"/>
            <a:ext cx="490059" cy="419563"/>
          </a:xfrm>
          <a:custGeom>
            <a:avLst/>
            <a:gdLst/>
            <a:ahLst/>
            <a:cxnLst/>
            <a:rect l="l" t="t" r="r" b="b"/>
            <a:pathLst>
              <a:path w="1147" h="982" extrusionOk="0">
                <a:moveTo>
                  <a:pt x="493" y="1"/>
                </a:moveTo>
                <a:cubicBezTo>
                  <a:pt x="222" y="1"/>
                  <a:pt x="0" y="222"/>
                  <a:pt x="0" y="493"/>
                </a:cubicBezTo>
                <a:cubicBezTo>
                  <a:pt x="0" y="786"/>
                  <a:pt x="244" y="982"/>
                  <a:pt x="497" y="982"/>
                </a:cubicBezTo>
                <a:cubicBezTo>
                  <a:pt x="617" y="982"/>
                  <a:pt x="739" y="938"/>
                  <a:pt x="838" y="838"/>
                </a:cubicBezTo>
                <a:cubicBezTo>
                  <a:pt x="1146" y="530"/>
                  <a:pt x="924" y="1"/>
                  <a:pt x="493" y="1"/>
                </a:cubicBezTo>
                <a:close/>
              </a:path>
            </a:pathLst>
          </a:custGeom>
          <a:solidFill>
            <a:srgbClr val="00AE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98668" y="5750833"/>
            <a:ext cx="1577733" cy="88746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4"/>
          <p:cNvSpPr txBox="1">
            <a:spLocks noGrp="1"/>
          </p:cNvSpPr>
          <p:nvPr>
            <p:ph type="title" idx="4294967295"/>
          </p:nvPr>
        </p:nvSpPr>
        <p:spPr>
          <a:xfrm>
            <a:off x="0" y="570201"/>
            <a:ext cx="12192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301"/>
              <a:buFont typeface="Calibri"/>
              <a:buNone/>
            </a:pPr>
            <a:r>
              <a:rPr lang="es-AR" sz="5300" b="1">
                <a:latin typeface="Barlow"/>
                <a:ea typeface="Barlow"/>
                <a:cs typeface="Barlow"/>
                <a:sym typeface="Barlow"/>
              </a:rPr>
              <a:t>Cronograma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1" name="Google Shape;91;p4"/>
          <p:cNvSpPr txBox="1"/>
          <p:nvPr/>
        </p:nvSpPr>
        <p:spPr>
          <a:xfrm>
            <a:off x="1333985" y="2811657"/>
            <a:ext cx="1785300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18:30</a:t>
            </a:r>
            <a:br>
              <a:rPr lang="es-AR"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s-AR"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</a:t>
            </a:r>
            <a:br>
              <a:rPr lang="es-AR"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s-AR"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19:25</a:t>
            </a:r>
            <a:endParaRPr sz="2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4"/>
          <p:cNvSpPr txBox="1"/>
          <p:nvPr/>
        </p:nvSpPr>
        <p:spPr>
          <a:xfrm>
            <a:off x="1584785" y="2066739"/>
            <a:ext cx="12837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AR" sz="20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Primera Parte</a:t>
            </a:r>
            <a:endParaRPr sz="2000" b="1" i="0" u="none" strike="noStrike" cap="non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3" name="Google Shape;93;p4"/>
          <p:cNvSpPr txBox="1"/>
          <p:nvPr/>
        </p:nvSpPr>
        <p:spPr>
          <a:xfrm>
            <a:off x="8898902" y="2811659"/>
            <a:ext cx="1785300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19:35</a:t>
            </a:r>
            <a:br>
              <a:rPr lang="es-AR"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s-AR"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</a:t>
            </a:r>
            <a:br>
              <a:rPr lang="es-AR"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s-AR"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20:30</a:t>
            </a:r>
            <a:endParaRPr sz="2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4"/>
          <p:cNvSpPr txBox="1"/>
          <p:nvPr/>
        </p:nvSpPr>
        <p:spPr>
          <a:xfrm>
            <a:off x="9149702" y="2015890"/>
            <a:ext cx="12837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AR" sz="20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Segunda Parte</a:t>
            </a:r>
            <a:endParaRPr sz="2000" b="1" i="0" u="none" strike="noStrike" cap="non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5" name="Google Shape;95;p4"/>
          <p:cNvSpPr txBox="1"/>
          <p:nvPr/>
        </p:nvSpPr>
        <p:spPr>
          <a:xfrm>
            <a:off x="5118983" y="2811641"/>
            <a:ext cx="1785300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19:25</a:t>
            </a:r>
            <a:br>
              <a:rPr lang="es-AR"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s-AR"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</a:t>
            </a:r>
            <a:br>
              <a:rPr lang="es-AR"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s-AR"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19:35</a:t>
            </a:r>
            <a:endParaRPr sz="2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5375821" y="2169798"/>
            <a:ext cx="12837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AR" sz="20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Break</a:t>
            </a:r>
            <a:endParaRPr sz="2000" b="1" i="0" u="none" strike="noStrike" cap="non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97" name="Google Shape;9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60402" y="664921"/>
            <a:ext cx="668775" cy="66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325651" y="3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325648" y="1459025"/>
            <a:ext cx="326475" cy="32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774235" y="818115"/>
            <a:ext cx="417767" cy="457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636551" y="702425"/>
            <a:ext cx="689100" cy="6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" y="5151203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98623" y="6499425"/>
            <a:ext cx="326475" cy="32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78908" y="5338210"/>
            <a:ext cx="946195" cy="946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/>
          <p:nvPr/>
        </p:nvSpPr>
        <p:spPr>
          <a:xfrm rot="5400000">
            <a:off x="4635000" y="-4001533"/>
            <a:ext cx="1108400" cy="103784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AE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5"/>
          <p:cNvPicPr preferRelativeResize="0"/>
          <p:nvPr/>
        </p:nvPicPr>
        <p:blipFill rotWithShape="1">
          <a:blip r:embed="rId3">
            <a:alphaModFix/>
          </a:blip>
          <a:srcRect r="21090" b="29453"/>
          <a:stretch/>
        </p:blipFill>
        <p:spPr>
          <a:xfrm>
            <a:off x="8143333" y="3238367"/>
            <a:ext cx="4048664" cy="361963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5"/>
          <p:cNvSpPr txBox="1">
            <a:spLocks noGrp="1"/>
          </p:cNvSpPr>
          <p:nvPr>
            <p:ph type="title" idx="4294967295"/>
          </p:nvPr>
        </p:nvSpPr>
        <p:spPr>
          <a:xfrm>
            <a:off x="1379975" y="801200"/>
            <a:ext cx="80595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Barlow ExtraBold"/>
              <a:buNone/>
            </a:pPr>
            <a:r>
              <a:rPr lang="es-AR" sz="3333">
                <a:solidFill>
                  <a:schemeClr val="lt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¿Qué veremos hoy?</a:t>
            </a:r>
            <a:endParaRPr sz="656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4294967295"/>
          </p:nvPr>
        </p:nvSpPr>
        <p:spPr>
          <a:xfrm>
            <a:off x="1839004" y="2509038"/>
            <a:ext cx="7983422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rPr lang="es-AR" sz="2600" dirty="0">
                <a:latin typeface="Barlow"/>
                <a:ea typeface="Barlow"/>
                <a:cs typeface="Barlow"/>
                <a:sym typeface="Barlow"/>
              </a:rPr>
              <a:t>Crear librerías de Usuario: SRC y JCL </a:t>
            </a:r>
            <a:endParaRPr sz="3400" dirty="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13" name="Google Shape;11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8743" y="5915667"/>
            <a:ext cx="1577732" cy="887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49051" y="2508940"/>
            <a:ext cx="537433" cy="537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49051" y="3349389"/>
            <a:ext cx="537433" cy="53743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"/>
          <p:cNvSpPr txBox="1"/>
          <p:nvPr/>
        </p:nvSpPr>
        <p:spPr>
          <a:xfrm>
            <a:off x="1864391" y="3349468"/>
            <a:ext cx="5785105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AR" sz="26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EJECUTAR JCL - COMPILADOR</a:t>
            </a:r>
            <a:endParaRPr sz="3400" b="0" i="0" u="none" strike="noStrike" cap="none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1839004" y="4186904"/>
            <a:ext cx="4017785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AR" sz="26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SPOOL</a:t>
            </a:r>
            <a:endParaRPr sz="3400" b="0" i="0" u="none" strike="noStrike" cap="none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18" name="Google Shape;118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49051" y="4186806"/>
            <a:ext cx="537433" cy="537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59A6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1"/>
          <p:cNvSpPr txBox="1">
            <a:spLocks noGrp="1"/>
          </p:cNvSpPr>
          <p:nvPr>
            <p:ph type="title" idx="4294967295"/>
          </p:nvPr>
        </p:nvSpPr>
        <p:spPr>
          <a:xfrm>
            <a:off x="223789" y="-49977"/>
            <a:ext cx="12489321" cy="116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None/>
            </a:pPr>
            <a:r>
              <a:rPr lang="es-AR" sz="6667" dirty="0">
                <a:solidFill>
                  <a:schemeClr val="lt1"/>
                </a:solidFill>
                <a:latin typeface="Barlow ExtraBold"/>
                <a:sym typeface="Barlow ExtraBold"/>
              </a:rPr>
              <a:t>Crear librería SRC por  usuario</a:t>
            </a:r>
            <a:endParaRPr dirty="0"/>
          </a:p>
        </p:txBody>
      </p:sp>
      <p:pic>
        <p:nvPicPr>
          <p:cNvPr id="124" name="Google Shape;12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5883" y="5981091"/>
            <a:ext cx="1520230" cy="420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317" y="90137"/>
            <a:ext cx="730078" cy="88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1"/>
          <p:cNvSpPr txBox="1"/>
          <p:nvPr/>
        </p:nvSpPr>
        <p:spPr>
          <a:xfrm>
            <a:off x="754731" y="1728555"/>
            <a:ext cx="11201295" cy="34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i="0" u="none" strike="noStrike" cap="none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Crear nueva librería para guardar los programas cobol por usuario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AR" sz="28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Tomar como base la Liberia </a:t>
            </a:r>
            <a:r>
              <a:rPr lang="es-AR" sz="2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DM.BASE.SRC</a:t>
            </a: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AR" sz="2800" b="1" i="0" u="none" strike="noStrike" cap="none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2800" i="0" u="none" strike="noStrike" cap="none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Crear librería </a:t>
            </a:r>
            <a:r>
              <a:rPr lang="es-AR" sz="2800" b="1" dirty="0">
                <a:solidFill>
                  <a:schemeClr val="lt1"/>
                </a:solidFill>
                <a:latin typeface="Barlow"/>
              </a:rPr>
              <a:t>DM.USER0</a:t>
            </a:r>
            <a:r>
              <a:rPr lang="es-AR" sz="2800" b="1" dirty="0">
                <a:solidFill>
                  <a:srgbClr val="FF0000"/>
                </a:solidFill>
                <a:latin typeface="Barlow"/>
              </a:rPr>
              <a:t>XX</a:t>
            </a:r>
            <a:r>
              <a:rPr lang="es-AR" sz="2800" b="1" dirty="0">
                <a:solidFill>
                  <a:schemeClr val="lt1"/>
                </a:solidFill>
                <a:latin typeface="Barlow"/>
              </a:rPr>
              <a:t>.SRC   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2800" b="1" dirty="0">
                <a:solidFill>
                  <a:schemeClr val="lt1"/>
                </a:solidFill>
                <a:latin typeface="Barlow"/>
              </a:rPr>
              <a:t>                                           </a:t>
            </a:r>
            <a:r>
              <a:rPr lang="es-AR" sz="2800" dirty="0">
                <a:solidFill>
                  <a:schemeClr val="lt1"/>
                </a:solidFill>
                <a:latin typeface="Barlow"/>
              </a:rPr>
              <a:t>Donde </a:t>
            </a:r>
            <a:r>
              <a:rPr lang="es-AR" sz="2800" dirty="0">
                <a:solidFill>
                  <a:srgbClr val="FF0000"/>
                </a:solidFill>
                <a:latin typeface="Barlow"/>
              </a:rPr>
              <a:t>XX</a:t>
            </a:r>
            <a:r>
              <a:rPr lang="es-AR" sz="2800" dirty="0">
                <a:solidFill>
                  <a:schemeClr val="lt1"/>
                </a:solidFill>
                <a:latin typeface="Barlow"/>
              </a:rPr>
              <a:t> corresponde al numero de usuario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AR" sz="2800" dirty="0">
              <a:solidFill>
                <a:schemeClr val="lt1"/>
              </a:solidFill>
              <a:latin typeface="Barlow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lt1"/>
                </a:solidFill>
                <a:latin typeface="Barlow"/>
                <a:sym typeface="Barlow"/>
              </a:rPr>
              <a:t>Copiar los miembros </a:t>
            </a:r>
            <a:r>
              <a:rPr lang="es-AR" sz="2800" b="1" dirty="0">
                <a:solidFill>
                  <a:schemeClr val="lt1"/>
                </a:solidFill>
                <a:latin typeface="Barlow"/>
                <a:sym typeface="Barlow"/>
              </a:rPr>
              <a:t>CLHOLA00</a:t>
            </a:r>
            <a:r>
              <a:rPr lang="es-AR" sz="2800" dirty="0">
                <a:solidFill>
                  <a:schemeClr val="lt1"/>
                </a:solidFill>
                <a:latin typeface="Barlow"/>
                <a:sym typeface="Barlow"/>
              </a:rPr>
              <a:t> y </a:t>
            </a:r>
            <a:r>
              <a:rPr lang="es-AR" sz="2800" b="1" dirty="0">
                <a:solidFill>
                  <a:schemeClr val="lt1"/>
                </a:solidFill>
                <a:latin typeface="Barlow"/>
                <a:sym typeface="Barlow"/>
              </a:rPr>
              <a:t>CL11JE00 </a:t>
            </a:r>
            <a:r>
              <a:rPr lang="es-AR" sz="2800" dirty="0">
                <a:solidFill>
                  <a:schemeClr val="lt1"/>
                </a:solidFill>
                <a:latin typeface="Barlow"/>
                <a:sym typeface="Barlow"/>
              </a:rPr>
              <a:t>en la nueva librería </a:t>
            </a:r>
            <a:endParaRPr sz="2800" dirty="0">
              <a:solidFill>
                <a:schemeClr val="lt1"/>
              </a:solidFill>
              <a:latin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3946050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C86EFCA-4059-ADA5-BB33-24BF71188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500" y="1352620"/>
            <a:ext cx="9302707" cy="484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Google Shape;13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51741" y="5938149"/>
            <a:ext cx="1577733" cy="887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07600" y="262225"/>
            <a:ext cx="597184" cy="59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70292" y="2133310"/>
            <a:ext cx="340432" cy="34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824083" y="457227"/>
            <a:ext cx="986647" cy="98665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>
            <a:spLocks noGrp="1"/>
          </p:cNvSpPr>
          <p:nvPr>
            <p:ph type="title" idx="4294967295"/>
          </p:nvPr>
        </p:nvSpPr>
        <p:spPr>
          <a:xfrm>
            <a:off x="1425982" y="-199484"/>
            <a:ext cx="7733784" cy="13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Barlow ExtraBold"/>
              <a:buNone/>
            </a:pPr>
            <a:r>
              <a:rPr lang="es-AR" sz="4800" dirty="0">
                <a:latin typeface="Barlow ExtraBold"/>
                <a:ea typeface="Barlow ExtraBold"/>
                <a:cs typeface="Barlow ExtraBold"/>
                <a:sym typeface="Barlow ExtraBold"/>
              </a:rPr>
              <a:t>Copiar Liberia SRC</a:t>
            </a:r>
            <a:endParaRPr sz="4800" dirty="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0" y="-17823"/>
            <a:ext cx="1225500" cy="950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AE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19"/>
          <p:cNvCxnSpPr>
            <a:cxnSpLocks/>
          </p:cNvCxnSpPr>
          <p:nvPr/>
        </p:nvCxnSpPr>
        <p:spPr>
          <a:xfrm flipV="1">
            <a:off x="1225500" y="2253359"/>
            <a:ext cx="1443042" cy="384150"/>
          </a:xfrm>
          <a:prstGeom prst="straightConnector1">
            <a:avLst/>
          </a:prstGeom>
          <a:noFill/>
          <a:ln w="57150" cap="flat" cmpd="sng">
            <a:solidFill>
              <a:srgbClr val="00AEB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" name="Google Shape;112;p5">
            <a:extLst>
              <a:ext uri="{FF2B5EF4-FFF2-40B4-BE49-F238E27FC236}">
                <a16:creationId xmlns:a16="http://schemas.microsoft.com/office/drawing/2014/main" id="{361BF391-687A-7D56-54B1-82A3F6283F72}"/>
              </a:ext>
            </a:extLst>
          </p:cNvPr>
          <p:cNvSpPr txBox="1">
            <a:spLocks/>
          </p:cNvSpPr>
          <p:nvPr/>
        </p:nvSpPr>
        <p:spPr>
          <a:xfrm>
            <a:off x="-37233" y="2368859"/>
            <a:ext cx="1326983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SzPts val="1800"/>
              <a:buFont typeface="Arial"/>
              <a:buNone/>
            </a:pPr>
            <a:r>
              <a:rPr lang="es-AR" sz="2600" dirty="0">
                <a:latin typeface="Barlow"/>
                <a:ea typeface="Barlow"/>
                <a:cs typeface="Barlow"/>
                <a:sym typeface="Barlow"/>
              </a:rPr>
              <a:t>Opción</a:t>
            </a:r>
            <a:endParaRPr lang="es-AR" sz="3400" dirty="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E56E4337-180D-3A89-1066-0E3EACCD6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799" y="953843"/>
            <a:ext cx="9279284" cy="492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Google Shape;13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51741" y="5938149"/>
            <a:ext cx="1577733" cy="887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07600" y="262225"/>
            <a:ext cx="597184" cy="59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70292" y="2133310"/>
            <a:ext cx="340432" cy="34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824083" y="457227"/>
            <a:ext cx="986647" cy="98665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>
            <a:spLocks noGrp="1"/>
          </p:cNvSpPr>
          <p:nvPr>
            <p:ph type="title" idx="4294967295"/>
          </p:nvPr>
        </p:nvSpPr>
        <p:spPr>
          <a:xfrm>
            <a:off x="1425982" y="-199484"/>
            <a:ext cx="7733784" cy="13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Barlow ExtraBold"/>
              <a:buNone/>
            </a:pPr>
            <a:r>
              <a:rPr lang="es-AR" sz="4800" dirty="0">
                <a:latin typeface="Barlow ExtraBold"/>
                <a:ea typeface="Barlow ExtraBold"/>
                <a:cs typeface="Barlow ExtraBold"/>
                <a:sym typeface="Barlow ExtraBold"/>
              </a:rPr>
              <a:t>Copiar Liberia SRC : </a:t>
            </a:r>
            <a:r>
              <a:rPr lang="es-AR" sz="3600" dirty="0">
                <a:latin typeface="Barlow ExtraBold"/>
                <a:ea typeface="Barlow ExtraBold"/>
                <a:cs typeface="Barlow ExtraBold"/>
                <a:sym typeface="Barlow ExtraBold"/>
              </a:rPr>
              <a:t>origen</a:t>
            </a:r>
            <a:endParaRPr sz="4800" dirty="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0" y="-17823"/>
            <a:ext cx="1225500" cy="950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AE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19"/>
          <p:cNvCxnSpPr>
            <a:cxnSpLocks/>
          </p:cNvCxnSpPr>
          <p:nvPr/>
        </p:nvCxnSpPr>
        <p:spPr>
          <a:xfrm flipV="1">
            <a:off x="1349460" y="1676835"/>
            <a:ext cx="1443042" cy="384150"/>
          </a:xfrm>
          <a:prstGeom prst="straightConnector1">
            <a:avLst/>
          </a:prstGeom>
          <a:noFill/>
          <a:ln w="57150" cap="flat" cmpd="sng">
            <a:solidFill>
              <a:srgbClr val="00AEB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" name="Google Shape;112;p5">
            <a:extLst>
              <a:ext uri="{FF2B5EF4-FFF2-40B4-BE49-F238E27FC236}">
                <a16:creationId xmlns:a16="http://schemas.microsoft.com/office/drawing/2014/main" id="{361BF391-687A-7D56-54B1-82A3F6283F72}"/>
              </a:ext>
            </a:extLst>
          </p:cNvPr>
          <p:cNvSpPr txBox="1">
            <a:spLocks/>
          </p:cNvSpPr>
          <p:nvPr/>
        </p:nvSpPr>
        <p:spPr>
          <a:xfrm>
            <a:off x="98999" y="1623887"/>
            <a:ext cx="1326983" cy="87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SzPts val="1800"/>
              <a:buFont typeface="Arial"/>
              <a:buNone/>
            </a:pPr>
            <a:r>
              <a:rPr lang="es-AR" sz="1800" dirty="0">
                <a:latin typeface="Barlow"/>
                <a:ea typeface="Barlow"/>
                <a:cs typeface="Barlow"/>
                <a:sym typeface="Barlow"/>
              </a:rPr>
              <a:t>Opción</a:t>
            </a:r>
          </a:p>
          <a:p>
            <a:pPr marL="0" indent="0">
              <a:spcBef>
                <a:spcPts val="0"/>
              </a:spcBef>
              <a:spcAft>
                <a:spcPts val="1600"/>
              </a:spcAft>
              <a:buSzPts val="1800"/>
              <a:buFont typeface="Arial"/>
              <a:buNone/>
            </a:pPr>
            <a:r>
              <a:rPr lang="es-AR" sz="1800" dirty="0">
                <a:latin typeface="Barlow"/>
                <a:ea typeface="Barlow"/>
                <a:cs typeface="Barlow"/>
                <a:sym typeface="Barlow"/>
              </a:rPr>
              <a:t>C - COPIAR</a:t>
            </a:r>
            <a:endParaRPr lang="es-AR" sz="2400"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90D1316-BEDE-BAFF-7608-4F31FA5E9F7D}"/>
              </a:ext>
            </a:extLst>
          </p:cNvPr>
          <p:cNvSpPr/>
          <p:nvPr/>
        </p:nvSpPr>
        <p:spPr>
          <a:xfrm>
            <a:off x="3043083" y="1595784"/>
            <a:ext cx="447369" cy="282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" name="Google Shape;146;p19">
            <a:extLst>
              <a:ext uri="{FF2B5EF4-FFF2-40B4-BE49-F238E27FC236}">
                <a16:creationId xmlns:a16="http://schemas.microsoft.com/office/drawing/2014/main" id="{5892CA61-3907-DFDE-B109-7E61751CA73F}"/>
              </a:ext>
            </a:extLst>
          </p:cNvPr>
          <p:cNvCxnSpPr>
            <a:cxnSpLocks/>
          </p:cNvCxnSpPr>
          <p:nvPr/>
        </p:nvCxnSpPr>
        <p:spPr>
          <a:xfrm flipV="1">
            <a:off x="1421037" y="4359918"/>
            <a:ext cx="2148073" cy="674902"/>
          </a:xfrm>
          <a:prstGeom prst="straightConnector1">
            <a:avLst/>
          </a:prstGeom>
          <a:noFill/>
          <a:ln w="57150" cap="flat" cmpd="sng">
            <a:solidFill>
              <a:srgbClr val="00AEB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" name="Google Shape;112;p5">
            <a:extLst>
              <a:ext uri="{FF2B5EF4-FFF2-40B4-BE49-F238E27FC236}">
                <a16:creationId xmlns:a16="http://schemas.microsoft.com/office/drawing/2014/main" id="{8B702A58-D4C6-380A-4E22-13B085EFB1A9}"/>
              </a:ext>
            </a:extLst>
          </p:cNvPr>
          <p:cNvSpPr txBox="1">
            <a:spLocks/>
          </p:cNvSpPr>
          <p:nvPr/>
        </p:nvSpPr>
        <p:spPr>
          <a:xfrm>
            <a:off x="562008" y="4743098"/>
            <a:ext cx="1326983" cy="583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SzPts val="1800"/>
              <a:buFont typeface="Arial"/>
              <a:buNone/>
            </a:pPr>
            <a:r>
              <a:rPr lang="es-AR" sz="1800" dirty="0">
                <a:latin typeface="Barlow"/>
                <a:ea typeface="Barlow"/>
                <a:cs typeface="Barlow"/>
                <a:sym typeface="Barlow"/>
              </a:rPr>
              <a:t>Origen</a:t>
            </a:r>
            <a:endParaRPr lang="es-AR" sz="2400" dirty="0"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9" name="Google Shape;146;p19">
            <a:extLst>
              <a:ext uri="{FF2B5EF4-FFF2-40B4-BE49-F238E27FC236}">
                <a16:creationId xmlns:a16="http://schemas.microsoft.com/office/drawing/2014/main" id="{D17D5282-B580-7133-BF37-6A562B4A4491}"/>
              </a:ext>
            </a:extLst>
          </p:cNvPr>
          <p:cNvCxnSpPr>
            <a:cxnSpLocks/>
          </p:cNvCxnSpPr>
          <p:nvPr/>
        </p:nvCxnSpPr>
        <p:spPr>
          <a:xfrm>
            <a:off x="1421037" y="5181165"/>
            <a:ext cx="3007102" cy="528556"/>
          </a:xfrm>
          <a:prstGeom prst="straightConnector1">
            <a:avLst/>
          </a:prstGeom>
          <a:noFill/>
          <a:ln w="57150" cap="flat" cmpd="sng">
            <a:solidFill>
              <a:srgbClr val="00AEB2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096365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898F3124-6E57-F79C-C1DB-03CAAB59A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864" y="1033207"/>
            <a:ext cx="9102402" cy="496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Google Shape;13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51741" y="5938149"/>
            <a:ext cx="1577733" cy="887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07600" y="262225"/>
            <a:ext cx="597184" cy="59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70292" y="2133310"/>
            <a:ext cx="340432" cy="34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824083" y="457227"/>
            <a:ext cx="986647" cy="98665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>
            <a:spLocks noGrp="1"/>
          </p:cNvSpPr>
          <p:nvPr>
            <p:ph type="title" idx="4294967295"/>
          </p:nvPr>
        </p:nvSpPr>
        <p:spPr>
          <a:xfrm>
            <a:off x="1425982" y="-199484"/>
            <a:ext cx="7733784" cy="13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Barlow ExtraBold"/>
              <a:buNone/>
            </a:pPr>
            <a:r>
              <a:rPr lang="es-AR" sz="4800" dirty="0">
                <a:latin typeface="Barlow ExtraBold"/>
                <a:ea typeface="Barlow ExtraBold"/>
                <a:cs typeface="Barlow ExtraBold"/>
                <a:sym typeface="Barlow ExtraBold"/>
              </a:rPr>
              <a:t>Copiar Liberia SRC : </a:t>
            </a:r>
            <a:r>
              <a:rPr lang="es-AR" sz="3600" dirty="0">
                <a:latin typeface="Barlow ExtraBold"/>
                <a:ea typeface="Barlow ExtraBold"/>
                <a:cs typeface="Barlow ExtraBold"/>
                <a:sym typeface="Barlow ExtraBold"/>
              </a:rPr>
              <a:t>destino</a:t>
            </a:r>
            <a:endParaRPr sz="3600" dirty="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0" y="-17823"/>
            <a:ext cx="1225500" cy="950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AE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19"/>
          <p:cNvCxnSpPr>
            <a:cxnSpLocks/>
          </p:cNvCxnSpPr>
          <p:nvPr/>
        </p:nvCxnSpPr>
        <p:spPr>
          <a:xfrm>
            <a:off x="1349460" y="2277297"/>
            <a:ext cx="2062334" cy="819864"/>
          </a:xfrm>
          <a:prstGeom prst="straightConnector1">
            <a:avLst/>
          </a:prstGeom>
          <a:noFill/>
          <a:ln w="57150" cap="flat" cmpd="sng">
            <a:solidFill>
              <a:srgbClr val="00AEB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" name="Google Shape;112;p5">
            <a:extLst>
              <a:ext uri="{FF2B5EF4-FFF2-40B4-BE49-F238E27FC236}">
                <a16:creationId xmlns:a16="http://schemas.microsoft.com/office/drawing/2014/main" id="{361BF391-687A-7D56-54B1-82A3F6283F72}"/>
              </a:ext>
            </a:extLst>
          </p:cNvPr>
          <p:cNvSpPr txBox="1">
            <a:spLocks/>
          </p:cNvSpPr>
          <p:nvPr/>
        </p:nvSpPr>
        <p:spPr>
          <a:xfrm>
            <a:off x="98999" y="1840199"/>
            <a:ext cx="1326983" cy="87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SzPts val="1800"/>
              <a:buFont typeface="Arial"/>
              <a:buNone/>
            </a:pPr>
            <a:r>
              <a:rPr lang="es-AR" sz="1800" dirty="0">
                <a:latin typeface="Barlow"/>
                <a:ea typeface="Barlow"/>
                <a:cs typeface="Barlow"/>
                <a:sym typeface="Barlow"/>
              </a:rPr>
              <a:t>Opción 1</a:t>
            </a:r>
          </a:p>
          <a:p>
            <a:pPr marL="0" indent="0">
              <a:spcBef>
                <a:spcPts val="0"/>
              </a:spcBef>
              <a:spcAft>
                <a:spcPts val="1600"/>
              </a:spcAft>
              <a:buSzPts val="1800"/>
              <a:buFont typeface="Arial"/>
              <a:buNone/>
            </a:pPr>
            <a:endParaRPr lang="es-AR" sz="2400" dirty="0">
              <a:latin typeface="Barlow"/>
              <a:ea typeface="Barlow"/>
              <a:cs typeface="Barlow"/>
              <a:sym typeface="Barlow"/>
            </a:endParaRPr>
          </a:p>
          <a:p>
            <a:pPr marL="0" indent="0">
              <a:spcBef>
                <a:spcPts val="0"/>
              </a:spcBef>
              <a:spcAft>
                <a:spcPts val="1600"/>
              </a:spcAft>
              <a:buSzPts val="1800"/>
              <a:buFont typeface="Arial"/>
              <a:buNone/>
            </a:pPr>
            <a:r>
              <a:rPr lang="es-AR" sz="2400" dirty="0">
                <a:latin typeface="Barlow"/>
                <a:ea typeface="Barlow"/>
                <a:cs typeface="Barlow"/>
                <a:sym typeface="Barlow"/>
              </a:rPr>
              <a:t>O</a:t>
            </a:r>
          </a:p>
        </p:txBody>
      </p:sp>
      <p:cxnSp>
        <p:nvCxnSpPr>
          <p:cNvPr id="3" name="Google Shape;146;p19">
            <a:extLst>
              <a:ext uri="{FF2B5EF4-FFF2-40B4-BE49-F238E27FC236}">
                <a16:creationId xmlns:a16="http://schemas.microsoft.com/office/drawing/2014/main" id="{023ABFAE-5A6A-BFC6-6438-895BB1985B9A}"/>
              </a:ext>
            </a:extLst>
          </p:cNvPr>
          <p:cNvCxnSpPr>
            <a:cxnSpLocks/>
          </p:cNvCxnSpPr>
          <p:nvPr/>
        </p:nvCxnSpPr>
        <p:spPr>
          <a:xfrm flipV="1">
            <a:off x="1349460" y="3942479"/>
            <a:ext cx="2878411" cy="193057"/>
          </a:xfrm>
          <a:prstGeom prst="straightConnector1">
            <a:avLst/>
          </a:prstGeom>
          <a:noFill/>
          <a:ln w="57150" cap="flat" cmpd="sng">
            <a:solidFill>
              <a:srgbClr val="00AEB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" name="Google Shape;112;p5">
            <a:extLst>
              <a:ext uri="{FF2B5EF4-FFF2-40B4-BE49-F238E27FC236}">
                <a16:creationId xmlns:a16="http://schemas.microsoft.com/office/drawing/2014/main" id="{829A2998-6FFD-3512-D245-1463739E301F}"/>
              </a:ext>
            </a:extLst>
          </p:cNvPr>
          <p:cNvSpPr txBox="1">
            <a:spLocks/>
          </p:cNvSpPr>
          <p:nvPr/>
        </p:nvSpPr>
        <p:spPr>
          <a:xfrm>
            <a:off x="98998" y="3760840"/>
            <a:ext cx="1326983" cy="87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SzPts val="1800"/>
              <a:buFont typeface="Arial"/>
              <a:buNone/>
            </a:pPr>
            <a:r>
              <a:rPr lang="es-AR" sz="1800" dirty="0">
                <a:latin typeface="Barlow"/>
                <a:ea typeface="Barlow"/>
                <a:cs typeface="Barlow"/>
                <a:sym typeface="Barlow"/>
              </a:rPr>
              <a:t>Opción 2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F004D2F-1F11-C2FC-A9CA-337AB721ED42}"/>
              </a:ext>
            </a:extLst>
          </p:cNvPr>
          <p:cNvSpPr/>
          <p:nvPr/>
        </p:nvSpPr>
        <p:spPr>
          <a:xfrm>
            <a:off x="3495368" y="2714395"/>
            <a:ext cx="1047136" cy="8198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41D6D44-E6D1-97B9-3775-30D140A55412}"/>
              </a:ext>
            </a:extLst>
          </p:cNvPr>
          <p:cNvSpPr/>
          <p:nvPr/>
        </p:nvSpPr>
        <p:spPr>
          <a:xfrm>
            <a:off x="4305737" y="3844413"/>
            <a:ext cx="1682108" cy="3182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30307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531</Words>
  <Application>Microsoft Office PowerPoint</Application>
  <PresentationFormat>Panorámica</PresentationFormat>
  <Paragraphs>120</Paragraphs>
  <Slides>36</Slides>
  <Notes>36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1" baseType="lpstr">
      <vt:lpstr>Barlow ExtraBold</vt:lpstr>
      <vt:lpstr>Arial</vt:lpstr>
      <vt:lpstr>Calibri</vt:lpstr>
      <vt:lpstr>Barlow</vt:lpstr>
      <vt:lpstr>Tema de Office</vt:lpstr>
      <vt:lpstr>Socio estratégico</vt:lpstr>
      <vt:lpstr>Cobol – Clase 31 </vt:lpstr>
      <vt:lpstr>Presentación de PowerPoint</vt:lpstr>
      <vt:lpstr>Cronograma</vt:lpstr>
      <vt:lpstr>¿Qué veremos hoy?</vt:lpstr>
      <vt:lpstr>Crear librería SRC por  usuario</vt:lpstr>
      <vt:lpstr>Copiar Liberia SRC</vt:lpstr>
      <vt:lpstr>Copiar Liberia SRC : origen</vt:lpstr>
      <vt:lpstr>Copiar Liberia SRC : destino</vt:lpstr>
      <vt:lpstr>Copiar liberia SRC : miembros</vt:lpstr>
      <vt:lpstr>Copiar Liberia SRC : nueva libreria</vt:lpstr>
      <vt:lpstr>Renombrar miembros</vt:lpstr>
      <vt:lpstr>Renombrar: miembros</vt:lpstr>
      <vt:lpstr>Renombrar: miembros</vt:lpstr>
      <vt:lpstr>Crear librería JCL por  usuario </vt:lpstr>
      <vt:lpstr>Copiar Liberia JCL</vt:lpstr>
      <vt:lpstr>Copiar Liberia JCL : origen</vt:lpstr>
      <vt:lpstr>Copiar Liberia JCL : destino</vt:lpstr>
      <vt:lpstr>Copiar Liberia JCL : Configuración para alocar</vt:lpstr>
      <vt:lpstr>Copiar liberia JCL : miembros</vt:lpstr>
      <vt:lpstr>Entra nueva librería JCL : Editar</vt:lpstr>
      <vt:lpstr>Entra nueva librería JCL : Editar</vt:lpstr>
      <vt:lpstr>Entra nueva librería JCL : Editar</vt:lpstr>
      <vt:lpstr>Entra nueva librería JCL : Guardar</vt:lpstr>
      <vt:lpstr>Entra nueva librería JCL : Ejecutar JOB</vt:lpstr>
      <vt:lpstr>SPOOL</vt:lpstr>
      <vt:lpstr>SPOOL </vt:lpstr>
      <vt:lpstr>Sub JCL : Ver ejecución de JOB – Resultado de compilación</vt:lpstr>
      <vt:lpstr>Sub JCL : return 0000 -&gt; OK</vt:lpstr>
      <vt:lpstr>Sub JCL : Ver ejecución de JOB – detalle de compilación</vt:lpstr>
      <vt:lpstr>Sub JCL : Detalle de compilación</vt:lpstr>
      <vt:lpstr>Sub JCL : Detalle de compilación</vt:lpstr>
      <vt:lpstr>Compilacion NO OK</vt:lpstr>
      <vt:lpstr>Compilacion NO OK</vt:lpstr>
      <vt:lpstr>Comunicación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Socio estratégico</dc:title>
  <dc:creator>Cristian Zucca</dc:creator>
  <cp:lastModifiedBy>Cristian Zucca</cp:lastModifiedBy>
  <cp:revision>4</cp:revision>
  <dcterms:created xsi:type="dcterms:W3CDTF">2023-08-12T02:19:03Z</dcterms:created>
  <dcterms:modified xsi:type="dcterms:W3CDTF">2023-12-04T13:31:41Z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90af87d-ad1c-46d8-9efe-d658b1e3c1c4_Enabled">
    <vt:lpwstr>true</vt:lpwstr>
  </property>
  <property fmtid="{D5CDD505-2E9C-101B-9397-08002B2CF9AE}" pid="3" name="MSIP_Label_d90af87d-ad1c-46d8-9efe-d658b1e3c1c4_SetDate">
    <vt:lpwstr>2023-08-15T16:06:09Z</vt:lpwstr>
  </property>
  <property fmtid="{D5CDD505-2E9C-101B-9397-08002B2CF9AE}" pid="4" name="MSIP_Label_d90af87d-ad1c-46d8-9efe-d658b1e3c1c4_Method">
    <vt:lpwstr>Standard</vt:lpwstr>
  </property>
  <property fmtid="{D5CDD505-2E9C-101B-9397-08002B2CF9AE}" pid="5" name="MSIP_Label_d90af87d-ad1c-46d8-9efe-d658b1e3c1c4_Name">
    <vt:lpwstr>General</vt:lpwstr>
  </property>
  <property fmtid="{D5CDD505-2E9C-101B-9397-08002B2CF9AE}" pid="6" name="MSIP_Label_d90af87d-ad1c-46d8-9efe-d658b1e3c1c4_SiteId">
    <vt:lpwstr>934de3fe-416c-4e4c-b035-32df9344eac4</vt:lpwstr>
  </property>
  <property fmtid="{D5CDD505-2E9C-101B-9397-08002B2CF9AE}" pid="7" name="MSIP_Label_d90af87d-ad1c-46d8-9efe-d658b1e3c1c4_ActionId">
    <vt:lpwstr>541f1f91-7a0e-4cda-9f67-bdd74e6e501e</vt:lpwstr>
  </property>
  <property fmtid="{D5CDD505-2E9C-101B-9397-08002B2CF9AE}" pid="8" name="MSIP_Label_d90af87d-ad1c-46d8-9efe-d658b1e3c1c4_ContentBits">
    <vt:lpwstr>0</vt:lpwstr>
  </property>
</Properties>
</file>