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1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F1F7-54AE-DF29-5B86-A9EDD9B49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0B66A-26A1-8C70-076E-C501A734A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0942-9BAE-0C46-98EE-58497412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8CA2-66FA-9432-57F7-C3706B3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2DBD-DEE3-B6F4-C4E8-E5106818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807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B7C9-4CA5-BC68-8AB8-9C20BA73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20D55-4473-E031-0B17-26097E4B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B823-898F-254A-DFC1-22796D32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E168-BCFA-EB7B-39CC-07B61E5B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724D-8C77-5836-5A32-09686191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31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4BA5A-736F-AD4B-57B6-177604A01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E0AB-1072-5EC2-16CD-680ECC2D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DE37-17D8-8759-0008-D8859343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55F2A-9E41-2A67-4E19-EE19D33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F76B-F1B5-ACBC-3E14-663EADF6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74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25B6-9C9B-A81F-FDC1-2A8560AF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AE0B-5E64-F36E-D5EF-6130444C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3B0C-4DE7-1C39-32D0-B96F4E18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602-BE0C-7D0D-A7C3-63B11325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FF91-C59F-0344-3EBB-3B750D7E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634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CEBB-C54D-ADED-5279-E3726559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CB00-1739-59C7-5D9F-E528F5F8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C27F-CA35-EB5A-1266-0846071A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57E7-66D8-942F-0B6C-AEDE14F4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93C7-650B-AA0E-A8E1-2E6220DF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619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DB93-F3C2-2536-6912-020897A1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9E7E-47CF-D63C-3802-46A837FF4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3BCF6-C187-4CA7-6706-1212AD254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345B-FA2C-3601-CC62-F7FFFBA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8F6CC-5F24-DDF2-22F7-A6ADCBF0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C7D1-DC4F-C37F-AF3B-79564C4C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41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59C2-977B-E94D-621C-FCB7B057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D51D-C7E0-73D0-55E0-2E8DBBAF6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3D8C-5243-E67E-8B78-478B5CBC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30756-8B7A-C1D8-070C-6A178307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DB0E7-5910-7228-4C2C-6981B99C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232CA-6C85-6991-2D52-D00C5895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AB759-96C3-2F86-648D-458015C1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B2617-1E97-1018-7B7A-3F14C58A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50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BB89-77C1-A583-CB10-A26DF1B6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B8EB1-FD5A-B8B4-7B70-67F0B119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8C1A2-C037-7665-1B8D-64CB4704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ED00-A7AE-42EB-1589-58A55B3C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481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F66F1-4B56-CD40-7816-2ECCE229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37BE4-229F-8F0D-7E69-43945844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31924-ADEF-5ABB-5096-EB3628D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21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4918-12B4-FD13-1570-A2B4E221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2372-6146-ED36-0DE7-E2405D15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9853C-9317-EC9A-2FEB-27F67A76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A33E-99D7-C857-62BE-BB34DECB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DBDC2-B0C3-58D6-4786-55A8C949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637F-13C8-BA72-2426-48B764F2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80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A01C-4872-857E-FCB2-6B935B55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48EA-36E8-EF64-F9B2-8C8591167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9882B-D33A-0E6E-9CBC-5C42E9DE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57489-FDD0-55D1-2B0A-8638C987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76BEB-1AF4-6719-D725-A1CCF3A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3A7A-8735-13B2-DED0-685ABB48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29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297E-366D-8D9F-1FA5-61B43059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8FB8-D064-F771-31AD-51179CB0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8C5A-93EF-6B03-2351-B692C9D64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2E86-EA20-4534-A0CF-E7FAF366C311}" type="datetimeFigureOut">
              <a:rPr lang="es-AR" smtClean="0"/>
              <a:t>31/12/2022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98E5-2960-5670-96BF-EFCF6446D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3F32-EF1E-62D0-10DE-5B0B10880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6D77-F733-470F-9103-38A55D1016A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9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56DA75-9D23-525A-52B3-D5EB62DD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1" y="2888065"/>
            <a:ext cx="3737610" cy="1127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00011-86C8-24CD-A518-2BFBA8C90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1" y="1367293"/>
            <a:ext cx="3737610" cy="1463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BA182-43DC-39A0-8655-B3ACE10F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41" y="240688"/>
            <a:ext cx="3737610" cy="1094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466A8C-A2EA-242D-D63D-DA69643E89E3}"/>
              </a:ext>
            </a:extLst>
          </p:cNvPr>
          <p:cNvSpPr txBox="1"/>
          <p:nvPr/>
        </p:nvSpPr>
        <p:spPr>
          <a:xfrm>
            <a:off x="1631141" y="120038"/>
            <a:ext cx="1503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>
                <a:solidFill>
                  <a:schemeClr val="bg1"/>
                </a:solidFill>
                <a:latin typeface="+mj-lt"/>
              </a:rPr>
              <a:t>Formato hora USA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85B31-B010-9952-4F97-2B9AEB56B7BC}"/>
              </a:ext>
            </a:extLst>
          </p:cNvPr>
          <p:cNvSpPr txBox="1"/>
          <p:nvPr/>
        </p:nvSpPr>
        <p:spPr>
          <a:xfrm>
            <a:off x="1672397" y="1411743"/>
            <a:ext cx="1969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>
                <a:solidFill>
                  <a:schemeClr val="bg1"/>
                </a:solidFill>
                <a:latin typeface="+mj-lt"/>
              </a:rPr>
              <a:t>Temperatura y Humedad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86A851-7C70-F707-5A95-C62F1A60BE22}"/>
              </a:ext>
            </a:extLst>
          </p:cNvPr>
          <p:cNvSpPr txBox="1"/>
          <p:nvPr/>
        </p:nvSpPr>
        <p:spPr>
          <a:xfrm>
            <a:off x="1697796" y="2705602"/>
            <a:ext cx="2321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>
                <a:solidFill>
                  <a:schemeClr val="bg1"/>
                </a:solidFill>
                <a:latin typeface="+mj-lt"/>
              </a:rPr>
              <a:t>Formato hora Argentina </a:t>
            </a:r>
          </a:p>
          <a:p>
            <a:endParaRPr lang="es-AR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73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Pinkus</dc:creator>
  <cp:lastModifiedBy>Alfredo Pinkus</cp:lastModifiedBy>
  <cp:revision>1</cp:revision>
  <dcterms:created xsi:type="dcterms:W3CDTF">2022-12-31T19:23:42Z</dcterms:created>
  <dcterms:modified xsi:type="dcterms:W3CDTF">2022-12-31T19:30:25Z</dcterms:modified>
</cp:coreProperties>
</file>