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9" r:id="rId4"/>
    <p:sldId id="270" r:id="rId5"/>
    <p:sldId id="266" r:id="rId6"/>
    <p:sldId id="268" r:id="rId7"/>
    <p:sldId id="267" r:id="rId8"/>
    <p:sldId id="271" r:id="rId9"/>
    <p:sldId id="258" r:id="rId10"/>
    <p:sldId id="263" r:id="rId11"/>
    <p:sldId id="264" r:id="rId12"/>
    <p:sldId id="272" r:id="rId13"/>
    <p:sldId id="273" r:id="rId14"/>
    <p:sldId id="257" r:id="rId15"/>
    <p:sldId id="259" r:id="rId16"/>
    <p:sldId id="260" r:id="rId17"/>
    <p:sldId id="26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38730-BB0A-4A30-A9A2-0DBEF797FF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763E5B-14C0-4733-AE88-615DD7C62B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Examine Power</a:t>
          </a:r>
          <a:endParaRPr lang="en-US" sz="2800" dirty="0"/>
        </a:p>
      </dgm:t>
    </dgm:pt>
    <dgm:pt modelId="{B425835E-C795-484B-BF70-D366DA3C933C}" type="parTrans" cxnId="{A907EC61-72EF-4C4B-A1CE-B99E37AE5EE9}">
      <dgm:prSet/>
      <dgm:spPr/>
      <dgm:t>
        <a:bodyPr/>
        <a:lstStyle/>
        <a:p>
          <a:endParaRPr lang="en-US"/>
        </a:p>
      </dgm:t>
    </dgm:pt>
    <dgm:pt modelId="{A1AC3916-6DC4-438B-9861-C998BD546588}" type="sibTrans" cxnId="{A907EC61-72EF-4C4B-A1CE-B99E37AE5EE9}">
      <dgm:prSet/>
      <dgm:spPr/>
      <dgm:t>
        <a:bodyPr/>
        <a:lstStyle/>
        <a:p>
          <a:endParaRPr lang="en-US"/>
        </a:p>
      </dgm:t>
    </dgm:pt>
    <dgm:pt modelId="{630914FE-21E7-4BA8-B19D-458E81414E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Challenge Power</a:t>
          </a:r>
          <a:endParaRPr lang="en-US" sz="2800" dirty="0"/>
        </a:p>
      </dgm:t>
    </dgm:pt>
    <dgm:pt modelId="{CA78CBF5-C173-4C99-9784-7F747E9428D3}" type="parTrans" cxnId="{56E5F154-3657-49D3-9C42-C1ABF4977D27}">
      <dgm:prSet/>
      <dgm:spPr/>
      <dgm:t>
        <a:bodyPr/>
        <a:lstStyle/>
        <a:p>
          <a:endParaRPr lang="en-US"/>
        </a:p>
      </dgm:t>
    </dgm:pt>
    <dgm:pt modelId="{CDCBA89E-D529-482A-A320-A9B7783B9776}" type="sibTrans" cxnId="{56E5F154-3657-49D3-9C42-C1ABF4977D27}">
      <dgm:prSet/>
      <dgm:spPr/>
      <dgm:t>
        <a:bodyPr/>
        <a:lstStyle/>
        <a:p>
          <a:endParaRPr lang="en-US"/>
        </a:p>
      </dgm:t>
    </dgm:pt>
    <dgm:pt modelId="{1A4DC1D6-7D5D-4B6C-9188-40B8B887B7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Elevate emotion and embodiment</a:t>
          </a:r>
          <a:endParaRPr lang="en-US" sz="2800" dirty="0"/>
        </a:p>
      </dgm:t>
    </dgm:pt>
    <dgm:pt modelId="{7A46AC22-B003-4DDB-9996-645E051EE6EB}" type="parTrans" cxnId="{01F00FEF-70EC-43F0-B03B-C135C3ADDA9E}">
      <dgm:prSet/>
      <dgm:spPr/>
      <dgm:t>
        <a:bodyPr/>
        <a:lstStyle/>
        <a:p>
          <a:endParaRPr lang="en-US"/>
        </a:p>
      </dgm:t>
    </dgm:pt>
    <dgm:pt modelId="{27031575-9287-496F-9125-CFFD652D79F8}" type="sibTrans" cxnId="{01F00FEF-70EC-43F0-B03B-C135C3ADDA9E}">
      <dgm:prSet/>
      <dgm:spPr/>
      <dgm:t>
        <a:bodyPr/>
        <a:lstStyle/>
        <a:p>
          <a:endParaRPr lang="en-US"/>
        </a:p>
      </dgm:t>
    </dgm:pt>
    <dgm:pt modelId="{15D3DA76-05D2-4056-AA29-4E9901EAC9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Rethink binaries and hierarchies</a:t>
          </a:r>
          <a:endParaRPr lang="en-US" sz="2800" dirty="0"/>
        </a:p>
      </dgm:t>
    </dgm:pt>
    <dgm:pt modelId="{45AC6005-8F78-4FEF-9354-74E4214C5960}" type="parTrans" cxnId="{A0F43418-FC98-46A8-815C-B07B768D0650}">
      <dgm:prSet/>
      <dgm:spPr/>
      <dgm:t>
        <a:bodyPr/>
        <a:lstStyle/>
        <a:p>
          <a:endParaRPr lang="en-US"/>
        </a:p>
      </dgm:t>
    </dgm:pt>
    <dgm:pt modelId="{1DCD1582-4671-4DF8-AD7C-B98A9391191F}" type="sibTrans" cxnId="{A0F43418-FC98-46A8-815C-B07B768D0650}">
      <dgm:prSet/>
      <dgm:spPr/>
      <dgm:t>
        <a:bodyPr/>
        <a:lstStyle/>
        <a:p>
          <a:endParaRPr lang="en-US"/>
        </a:p>
      </dgm:t>
    </dgm:pt>
    <dgm:pt modelId="{B2ECC761-70A0-42A5-A6AA-FF04CEAD04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Embrace pluralism</a:t>
          </a:r>
          <a:endParaRPr lang="en-US" sz="2800" dirty="0"/>
        </a:p>
      </dgm:t>
    </dgm:pt>
    <dgm:pt modelId="{F1A12E62-0139-438B-9548-5B5C90CF2395}" type="parTrans" cxnId="{37FBBCAF-F139-4347-B70B-88C9F42B0E55}">
      <dgm:prSet/>
      <dgm:spPr/>
      <dgm:t>
        <a:bodyPr/>
        <a:lstStyle/>
        <a:p>
          <a:endParaRPr lang="en-US"/>
        </a:p>
      </dgm:t>
    </dgm:pt>
    <dgm:pt modelId="{3C8AEBC8-9CCA-4201-9C80-1E4C2D145560}" type="sibTrans" cxnId="{37FBBCAF-F139-4347-B70B-88C9F42B0E55}">
      <dgm:prSet/>
      <dgm:spPr/>
      <dgm:t>
        <a:bodyPr/>
        <a:lstStyle/>
        <a:p>
          <a:endParaRPr lang="en-US"/>
        </a:p>
      </dgm:t>
    </dgm:pt>
    <dgm:pt modelId="{DC03840C-C2DD-48C3-8EB7-70A45723CC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Consider context</a:t>
          </a:r>
          <a:endParaRPr lang="en-US" sz="2800" dirty="0"/>
        </a:p>
      </dgm:t>
    </dgm:pt>
    <dgm:pt modelId="{0A7A535E-3501-4659-9D33-9396D909D735}" type="parTrans" cxnId="{178BD7DF-7FD7-436F-9CDF-953E92C71117}">
      <dgm:prSet/>
      <dgm:spPr/>
      <dgm:t>
        <a:bodyPr/>
        <a:lstStyle/>
        <a:p>
          <a:endParaRPr lang="en-US"/>
        </a:p>
      </dgm:t>
    </dgm:pt>
    <dgm:pt modelId="{80215744-E5D7-4DB6-A73F-4EF2D9AB97DC}" type="sibTrans" cxnId="{178BD7DF-7FD7-436F-9CDF-953E92C71117}">
      <dgm:prSet/>
      <dgm:spPr/>
      <dgm:t>
        <a:bodyPr/>
        <a:lstStyle/>
        <a:p>
          <a:endParaRPr lang="en-US"/>
        </a:p>
      </dgm:t>
    </dgm:pt>
    <dgm:pt modelId="{6AB3C3EE-36AF-43C3-9ABF-F2F9B13B0B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Make labor visible </a:t>
          </a:r>
        </a:p>
      </dgm:t>
    </dgm:pt>
    <dgm:pt modelId="{C63C0426-3EC9-4A70-B931-DA7269F8C8DB}" type="parTrans" cxnId="{2C85451E-D9DC-4312-93BB-3795BAC660FE}">
      <dgm:prSet/>
      <dgm:spPr/>
      <dgm:t>
        <a:bodyPr/>
        <a:lstStyle/>
        <a:p>
          <a:endParaRPr lang="en-US"/>
        </a:p>
      </dgm:t>
    </dgm:pt>
    <dgm:pt modelId="{F674054A-C4F7-42DB-82D1-37AF9C3E8D39}" type="sibTrans" cxnId="{2C85451E-D9DC-4312-93BB-3795BAC660FE}">
      <dgm:prSet/>
      <dgm:spPr/>
      <dgm:t>
        <a:bodyPr/>
        <a:lstStyle/>
        <a:p>
          <a:endParaRPr lang="en-US"/>
        </a:p>
      </dgm:t>
    </dgm:pt>
    <dgm:pt modelId="{1E247018-F178-4938-ADCD-FF3B4E170979}" type="pres">
      <dgm:prSet presAssocID="{05638730-BB0A-4A30-A9A2-0DBEF797FF30}" presName="root" presStyleCnt="0">
        <dgm:presLayoutVars>
          <dgm:dir/>
          <dgm:resizeHandles val="exact"/>
        </dgm:presLayoutVars>
      </dgm:prSet>
      <dgm:spPr/>
    </dgm:pt>
    <dgm:pt modelId="{AC095258-9FF5-4D0B-ADE3-0819B187C8E8}" type="pres">
      <dgm:prSet presAssocID="{10763E5B-14C0-4733-AE88-615DD7C62B1F}" presName="compNode" presStyleCnt="0"/>
      <dgm:spPr/>
    </dgm:pt>
    <dgm:pt modelId="{855CF088-04CB-4B94-BA7D-836DFE8E6D71}" type="pres">
      <dgm:prSet presAssocID="{10763E5B-14C0-4733-AE88-615DD7C62B1F}" presName="bgRect" presStyleLbl="bgShp" presStyleIdx="0" presStyleCnt="7"/>
      <dgm:spPr/>
    </dgm:pt>
    <dgm:pt modelId="{59E5D825-58CD-4A9F-BC15-CA87235D99FD}" type="pres">
      <dgm:prSet presAssocID="{10763E5B-14C0-4733-AE88-615DD7C62B1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A52DAE-0F6B-46BD-8C8A-9C38FCFD7E31}" type="pres">
      <dgm:prSet presAssocID="{10763E5B-14C0-4733-AE88-615DD7C62B1F}" presName="spaceRect" presStyleCnt="0"/>
      <dgm:spPr/>
    </dgm:pt>
    <dgm:pt modelId="{563C538A-DE2F-423C-A98E-EF729F16A974}" type="pres">
      <dgm:prSet presAssocID="{10763E5B-14C0-4733-AE88-615DD7C62B1F}" presName="parTx" presStyleLbl="revTx" presStyleIdx="0" presStyleCnt="7">
        <dgm:presLayoutVars>
          <dgm:chMax val="0"/>
          <dgm:chPref val="0"/>
        </dgm:presLayoutVars>
      </dgm:prSet>
      <dgm:spPr/>
    </dgm:pt>
    <dgm:pt modelId="{DD47B3A2-B839-4B0A-AF94-F484BC0A4E56}" type="pres">
      <dgm:prSet presAssocID="{A1AC3916-6DC4-438B-9861-C998BD546588}" presName="sibTrans" presStyleCnt="0"/>
      <dgm:spPr/>
    </dgm:pt>
    <dgm:pt modelId="{796A8305-E05B-4A54-BCC3-197BCC7995C1}" type="pres">
      <dgm:prSet presAssocID="{630914FE-21E7-4BA8-B19D-458E81414E35}" presName="compNode" presStyleCnt="0"/>
      <dgm:spPr/>
    </dgm:pt>
    <dgm:pt modelId="{2EF77ECD-89B3-476A-B5E5-EECC26A7A0E9}" type="pres">
      <dgm:prSet presAssocID="{630914FE-21E7-4BA8-B19D-458E81414E35}" presName="bgRect" presStyleLbl="bgShp" presStyleIdx="1" presStyleCnt="7"/>
      <dgm:spPr/>
    </dgm:pt>
    <dgm:pt modelId="{40DBB8FF-6149-4459-9C8D-645D20DA0BC1}" type="pres">
      <dgm:prSet presAssocID="{630914FE-21E7-4BA8-B19D-458E81414E3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AB2B4C3-7D3D-4614-BABB-1B93947810B0}" type="pres">
      <dgm:prSet presAssocID="{630914FE-21E7-4BA8-B19D-458E81414E35}" presName="spaceRect" presStyleCnt="0"/>
      <dgm:spPr/>
    </dgm:pt>
    <dgm:pt modelId="{796968CB-4229-4F8F-B340-6E0B8931DDAF}" type="pres">
      <dgm:prSet presAssocID="{630914FE-21E7-4BA8-B19D-458E81414E35}" presName="parTx" presStyleLbl="revTx" presStyleIdx="1" presStyleCnt="7">
        <dgm:presLayoutVars>
          <dgm:chMax val="0"/>
          <dgm:chPref val="0"/>
        </dgm:presLayoutVars>
      </dgm:prSet>
      <dgm:spPr/>
    </dgm:pt>
    <dgm:pt modelId="{E3AC29AC-4DA2-4B31-9C27-656B9CE1528C}" type="pres">
      <dgm:prSet presAssocID="{CDCBA89E-D529-482A-A320-A9B7783B9776}" presName="sibTrans" presStyleCnt="0"/>
      <dgm:spPr/>
    </dgm:pt>
    <dgm:pt modelId="{372A7DD0-5A4B-43BF-B7C2-F2C23EB9C4AB}" type="pres">
      <dgm:prSet presAssocID="{1A4DC1D6-7D5D-4B6C-9188-40B8B887B7A0}" presName="compNode" presStyleCnt="0"/>
      <dgm:spPr/>
    </dgm:pt>
    <dgm:pt modelId="{719B9ACE-152A-41D7-8299-8C16707476F2}" type="pres">
      <dgm:prSet presAssocID="{1A4DC1D6-7D5D-4B6C-9188-40B8B887B7A0}" presName="bgRect" presStyleLbl="bgShp" presStyleIdx="2" presStyleCnt="7"/>
      <dgm:spPr/>
    </dgm:pt>
    <dgm:pt modelId="{0614183E-0C66-4D44-86FC-AEA2D7D053F3}" type="pres">
      <dgm:prSet presAssocID="{1A4DC1D6-7D5D-4B6C-9188-40B8B887B7A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18219529-1818-40BD-B477-A93678C9B0BB}" type="pres">
      <dgm:prSet presAssocID="{1A4DC1D6-7D5D-4B6C-9188-40B8B887B7A0}" presName="spaceRect" presStyleCnt="0"/>
      <dgm:spPr/>
    </dgm:pt>
    <dgm:pt modelId="{9EDCC3D8-F2C7-4D4C-8005-795604C14351}" type="pres">
      <dgm:prSet presAssocID="{1A4DC1D6-7D5D-4B6C-9188-40B8B887B7A0}" presName="parTx" presStyleLbl="revTx" presStyleIdx="2" presStyleCnt="7">
        <dgm:presLayoutVars>
          <dgm:chMax val="0"/>
          <dgm:chPref val="0"/>
        </dgm:presLayoutVars>
      </dgm:prSet>
      <dgm:spPr/>
    </dgm:pt>
    <dgm:pt modelId="{65FC915A-3FE8-4ABE-86E1-518A86E73F9A}" type="pres">
      <dgm:prSet presAssocID="{27031575-9287-496F-9125-CFFD652D79F8}" presName="sibTrans" presStyleCnt="0"/>
      <dgm:spPr/>
    </dgm:pt>
    <dgm:pt modelId="{9ABE77B8-8775-45AA-B8A5-91EF32A5B349}" type="pres">
      <dgm:prSet presAssocID="{15D3DA76-05D2-4056-AA29-4E9901EAC9E2}" presName="compNode" presStyleCnt="0"/>
      <dgm:spPr/>
    </dgm:pt>
    <dgm:pt modelId="{3E01369B-19A6-4BBD-A06D-E33286F42E7A}" type="pres">
      <dgm:prSet presAssocID="{15D3DA76-05D2-4056-AA29-4E9901EAC9E2}" presName="bgRect" presStyleLbl="bgShp" presStyleIdx="3" presStyleCnt="7"/>
      <dgm:spPr/>
    </dgm:pt>
    <dgm:pt modelId="{4ED7AC77-2DC3-4765-A9FA-C56ADD7A3080}" type="pres">
      <dgm:prSet presAssocID="{15D3DA76-05D2-4056-AA29-4E9901EAC9E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A42DC4-E26C-4015-B89C-587212E257DE}" type="pres">
      <dgm:prSet presAssocID="{15D3DA76-05D2-4056-AA29-4E9901EAC9E2}" presName="spaceRect" presStyleCnt="0"/>
      <dgm:spPr/>
    </dgm:pt>
    <dgm:pt modelId="{38B8392E-BEDF-407A-A06E-2EA50A90364D}" type="pres">
      <dgm:prSet presAssocID="{15D3DA76-05D2-4056-AA29-4E9901EAC9E2}" presName="parTx" presStyleLbl="revTx" presStyleIdx="3" presStyleCnt="7">
        <dgm:presLayoutVars>
          <dgm:chMax val="0"/>
          <dgm:chPref val="0"/>
        </dgm:presLayoutVars>
      </dgm:prSet>
      <dgm:spPr/>
    </dgm:pt>
    <dgm:pt modelId="{67B0FD60-1BC8-4CF9-BE3D-5A2AF515B248}" type="pres">
      <dgm:prSet presAssocID="{1DCD1582-4671-4DF8-AD7C-B98A9391191F}" presName="sibTrans" presStyleCnt="0"/>
      <dgm:spPr/>
    </dgm:pt>
    <dgm:pt modelId="{487019ED-AD62-4B8E-93AE-CAD2314D80B9}" type="pres">
      <dgm:prSet presAssocID="{B2ECC761-70A0-42A5-A6AA-FF04CEAD0440}" presName="compNode" presStyleCnt="0"/>
      <dgm:spPr/>
    </dgm:pt>
    <dgm:pt modelId="{285E3190-AE77-48B3-AE6A-900B8220649B}" type="pres">
      <dgm:prSet presAssocID="{B2ECC761-70A0-42A5-A6AA-FF04CEAD0440}" presName="bgRect" presStyleLbl="bgShp" presStyleIdx="4" presStyleCnt="7"/>
      <dgm:spPr/>
    </dgm:pt>
    <dgm:pt modelId="{BCAA6D04-38A6-46E5-819B-267AEB8E4BA7}" type="pres">
      <dgm:prSet presAssocID="{B2ECC761-70A0-42A5-A6AA-FF04CEAD044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E371BE-DFB1-4586-9BF0-CD33B3A743F0}" type="pres">
      <dgm:prSet presAssocID="{B2ECC761-70A0-42A5-A6AA-FF04CEAD0440}" presName="spaceRect" presStyleCnt="0"/>
      <dgm:spPr/>
    </dgm:pt>
    <dgm:pt modelId="{138215AA-77B3-4F51-9EC6-77BBB56396F0}" type="pres">
      <dgm:prSet presAssocID="{B2ECC761-70A0-42A5-A6AA-FF04CEAD0440}" presName="parTx" presStyleLbl="revTx" presStyleIdx="4" presStyleCnt="7">
        <dgm:presLayoutVars>
          <dgm:chMax val="0"/>
          <dgm:chPref val="0"/>
        </dgm:presLayoutVars>
      </dgm:prSet>
      <dgm:spPr/>
    </dgm:pt>
    <dgm:pt modelId="{5DCBD367-F59B-414D-8E19-3A5D8948DAB2}" type="pres">
      <dgm:prSet presAssocID="{3C8AEBC8-9CCA-4201-9C80-1E4C2D145560}" presName="sibTrans" presStyleCnt="0"/>
      <dgm:spPr/>
    </dgm:pt>
    <dgm:pt modelId="{D1E7B784-7472-4CE8-B0E6-AE978DC2E0B8}" type="pres">
      <dgm:prSet presAssocID="{DC03840C-C2DD-48C3-8EB7-70A45723CC4F}" presName="compNode" presStyleCnt="0"/>
      <dgm:spPr/>
    </dgm:pt>
    <dgm:pt modelId="{988492AB-F174-4D2B-979B-447C327CC2F5}" type="pres">
      <dgm:prSet presAssocID="{DC03840C-C2DD-48C3-8EB7-70A45723CC4F}" presName="bgRect" presStyleLbl="bgShp" presStyleIdx="5" presStyleCnt="7"/>
      <dgm:spPr/>
    </dgm:pt>
    <dgm:pt modelId="{DC744E01-2925-44A4-A124-37EF189D4A5C}" type="pres">
      <dgm:prSet presAssocID="{DC03840C-C2DD-48C3-8EB7-70A45723CC4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6A05B8D-194A-437B-9F9A-11B355196065}" type="pres">
      <dgm:prSet presAssocID="{DC03840C-C2DD-48C3-8EB7-70A45723CC4F}" presName="spaceRect" presStyleCnt="0"/>
      <dgm:spPr/>
    </dgm:pt>
    <dgm:pt modelId="{A0FC1E48-529D-4013-8F55-046EFF15FFCA}" type="pres">
      <dgm:prSet presAssocID="{DC03840C-C2DD-48C3-8EB7-70A45723CC4F}" presName="parTx" presStyleLbl="revTx" presStyleIdx="5" presStyleCnt="7">
        <dgm:presLayoutVars>
          <dgm:chMax val="0"/>
          <dgm:chPref val="0"/>
        </dgm:presLayoutVars>
      </dgm:prSet>
      <dgm:spPr/>
    </dgm:pt>
    <dgm:pt modelId="{A73CF80D-7F81-4418-9C60-9BC172E58BC1}" type="pres">
      <dgm:prSet presAssocID="{80215744-E5D7-4DB6-A73F-4EF2D9AB97DC}" presName="sibTrans" presStyleCnt="0"/>
      <dgm:spPr/>
    </dgm:pt>
    <dgm:pt modelId="{9CD62070-C5D6-458E-8BAE-F8A425F4B9D5}" type="pres">
      <dgm:prSet presAssocID="{6AB3C3EE-36AF-43C3-9ABF-F2F9B13B0BB1}" presName="compNode" presStyleCnt="0"/>
      <dgm:spPr/>
    </dgm:pt>
    <dgm:pt modelId="{69B2B3E3-A4B8-4CC6-AF15-68569790590D}" type="pres">
      <dgm:prSet presAssocID="{6AB3C3EE-36AF-43C3-9ABF-F2F9B13B0BB1}" presName="bgRect" presStyleLbl="bgShp" presStyleIdx="6" presStyleCnt="7"/>
      <dgm:spPr/>
    </dgm:pt>
    <dgm:pt modelId="{BB525F90-2C4E-411F-914B-337210E93FE4}" type="pres">
      <dgm:prSet presAssocID="{6AB3C3EE-36AF-43C3-9ABF-F2F9B13B0B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3602A0F-55B8-4AE2-952F-E481590D65DE}" type="pres">
      <dgm:prSet presAssocID="{6AB3C3EE-36AF-43C3-9ABF-F2F9B13B0BB1}" presName="spaceRect" presStyleCnt="0"/>
      <dgm:spPr/>
    </dgm:pt>
    <dgm:pt modelId="{9E6C460F-985C-49FA-A0EE-5E0245629D9F}" type="pres">
      <dgm:prSet presAssocID="{6AB3C3EE-36AF-43C3-9ABF-F2F9B13B0BB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0F43418-FC98-46A8-815C-B07B768D0650}" srcId="{05638730-BB0A-4A30-A9A2-0DBEF797FF30}" destId="{15D3DA76-05D2-4056-AA29-4E9901EAC9E2}" srcOrd="3" destOrd="0" parTransId="{45AC6005-8F78-4FEF-9354-74E4214C5960}" sibTransId="{1DCD1582-4671-4DF8-AD7C-B98A9391191F}"/>
    <dgm:cxn modelId="{2C85451E-D9DC-4312-93BB-3795BAC660FE}" srcId="{05638730-BB0A-4A30-A9A2-0DBEF797FF30}" destId="{6AB3C3EE-36AF-43C3-9ABF-F2F9B13B0BB1}" srcOrd="6" destOrd="0" parTransId="{C63C0426-3EC9-4A70-B931-DA7269F8C8DB}" sibTransId="{F674054A-C4F7-42DB-82D1-37AF9C3E8D39}"/>
    <dgm:cxn modelId="{7419202D-70AD-4EE6-8A43-7C598D1A20E4}" type="presOf" srcId="{6AB3C3EE-36AF-43C3-9ABF-F2F9B13B0BB1}" destId="{9E6C460F-985C-49FA-A0EE-5E0245629D9F}" srcOrd="0" destOrd="0" presId="urn:microsoft.com/office/officeart/2018/2/layout/IconVerticalSolidList"/>
    <dgm:cxn modelId="{6342BC37-7BB1-4D8A-B89C-BD8611EEA1EE}" type="presOf" srcId="{DC03840C-C2DD-48C3-8EB7-70A45723CC4F}" destId="{A0FC1E48-529D-4013-8F55-046EFF15FFCA}" srcOrd="0" destOrd="0" presId="urn:microsoft.com/office/officeart/2018/2/layout/IconVerticalSolidList"/>
    <dgm:cxn modelId="{052F6A3D-5495-4224-8CDB-DF1670204D08}" type="presOf" srcId="{15D3DA76-05D2-4056-AA29-4E9901EAC9E2}" destId="{38B8392E-BEDF-407A-A06E-2EA50A90364D}" srcOrd="0" destOrd="0" presId="urn:microsoft.com/office/officeart/2018/2/layout/IconVerticalSolidList"/>
    <dgm:cxn modelId="{24665D61-55B1-4D04-ABC7-4C61DA249310}" type="presOf" srcId="{630914FE-21E7-4BA8-B19D-458E81414E35}" destId="{796968CB-4229-4F8F-B340-6E0B8931DDAF}" srcOrd="0" destOrd="0" presId="urn:microsoft.com/office/officeart/2018/2/layout/IconVerticalSolidList"/>
    <dgm:cxn modelId="{A907EC61-72EF-4C4B-A1CE-B99E37AE5EE9}" srcId="{05638730-BB0A-4A30-A9A2-0DBEF797FF30}" destId="{10763E5B-14C0-4733-AE88-615DD7C62B1F}" srcOrd="0" destOrd="0" parTransId="{B425835E-C795-484B-BF70-D366DA3C933C}" sibTransId="{A1AC3916-6DC4-438B-9861-C998BD546588}"/>
    <dgm:cxn modelId="{D3288F66-A15D-4A2A-B005-3CA661D9AF5B}" type="presOf" srcId="{B2ECC761-70A0-42A5-A6AA-FF04CEAD0440}" destId="{138215AA-77B3-4F51-9EC6-77BBB56396F0}" srcOrd="0" destOrd="0" presId="urn:microsoft.com/office/officeart/2018/2/layout/IconVerticalSolidList"/>
    <dgm:cxn modelId="{56E5F154-3657-49D3-9C42-C1ABF4977D27}" srcId="{05638730-BB0A-4A30-A9A2-0DBEF797FF30}" destId="{630914FE-21E7-4BA8-B19D-458E81414E35}" srcOrd="1" destOrd="0" parTransId="{CA78CBF5-C173-4C99-9784-7F747E9428D3}" sibTransId="{CDCBA89E-D529-482A-A320-A9B7783B9776}"/>
    <dgm:cxn modelId="{A6F04C7C-AC46-4E92-99A4-58C1C9B3DDE8}" type="presOf" srcId="{1A4DC1D6-7D5D-4B6C-9188-40B8B887B7A0}" destId="{9EDCC3D8-F2C7-4D4C-8005-795604C14351}" srcOrd="0" destOrd="0" presId="urn:microsoft.com/office/officeart/2018/2/layout/IconVerticalSolidList"/>
    <dgm:cxn modelId="{56893C91-03CD-4430-A0E6-7D02C5F6184B}" type="presOf" srcId="{10763E5B-14C0-4733-AE88-615DD7C62B1F}" destId="{563C538A-DE2F-423C-A98E-EF729F16A974}" srcOrd="0" destOrd="0" presId="urn:microsoft.com/office/officeart/2018/2/layout/IconVerticalSolidList"/>
    <dgm:cxn modelId="{5AF2D7AC-0012-4E34-BF68-89E70FC2D554}" type="presOf" srcId="{05638730-BB0A-4A30-A9A2-0DBEF797FF30}" destId="{1E247018-F178-4938-ADCD-FF3B4E170979}" srcOrd="0" destOrd="0" presId="urn:microsoft.com/office/officeart/2018/2/layout/IconVerticalSolidList"/>
    <dgm:cxn modelId="{37FBBCAF-F139-4347-B70B-88C9F42B0E55}" srcId="{05638730-BB0A-4A30-A9A2-0DBEF797FF30}" destId="{B2ECC761-70A0-42A5-A6AA-FF04CEAD0440}" srcOrd="4" destOrd="0" parTransId="{F1A12E62-0139-438B-9548-5B5C90CF2395}" sibTransId="{3C8AEBC8-9CCA-4201-9C80-1E4C2D145560}"/>
    <dgm:cxn modelId="{178BD7DF-7FD7-436F-9CDF-953E92C71117}" srcId="{05638730-BB0A-4A30-A9A2-0DBEF797FF30}" destId="{DC03840C-C2DD-48C3-8EB7-70A45723CC4F}" srcOrd="5" destOrd="0" parTransId="{0A7A535E-3501-4659-9D33-9396D909D735}" sibTransId="{80215744-E5D7-4DB6-A73F-4EF2D9AB97DC}"/>
    <dgm:cxn modelId="{01F00FEF-70EC-43F0-B03B-C135C3ADDA9E}" srcId="{05638730-BB0A-4A30-A9A2-0DBEF797FF30}" destId="{1A4DC1D6-7D5D-4B6C-9188-40B8B887B7A0}" srcOrd="2" destOrd="0" parTransId="{7A46AC22-B003-4DDB-9996-645E051EE6EB}" sibTransId="{27031575-9287-496F-9125-CFFD652D79F8}"/>
    <dgm:cxn modelId="{1165157C-729B-4730-B329-27EA1BB401BF}" type="presParOf" srcId="{1E247018-F178-4938-ADCD-FF3B4E170979}" destId="{AC095258-9FF5-4D0B-ADE3-0819B187C8E8}" srcOrd="0" destOrd="0" presId="urn:microsoft.com/office/officeart/2018/2/layout/IconVerticalSolidList"/>
    <dgm:cxn modelId="{18E93751-28FF-4381-9C3B-60512A33C119}" type="presParOf" srcId="{AC095258-9FF5-4D0B-ADE3-0819B187C8E8}" destId="{855CF088-04CB-4B94-BA7D-836DFE8E6D71}" srcOrd="0" destOrd="0" presId="urn:microsoft.com/office/officeart/2018/2/layout/IconVerticalSolidList"/>
    <dgm:cxn modelId="{A4238C8F-EB71-4FFF-BD6E-A8496F7078BA}" type="presParOf" srcId="{AC095258-9FF5-4D0B-ADE3-0819B187C8E8}" destId="{59E5D825-58CD-4A9F-BC15-CA87235D99FD}" srcOrd="1" destOrd="0" presId="urn:microsoft.com/office/officeart/2018/2/layout/IconVerticalSolidList"/>
    <dgm:cxn modelId="{51F00914-BC9E-4C41-963A-7CED1586A8E9}" type="presParOf" srcId="{AC095258-9FF5-4D0B-ADE3-0819B187C8E8}" destId="{0EA52DAE-0F6B-46BD-8C8A-9C38FCFD7E31}" srcOrd="2" destOrd="0" presId="urn:microsoft.com/office/officeart/2018/2/layout/IconVerticalSolidList"/>
    <dgm:cxn modelId="{2BBA6639-9EA0-4963-888E-FF14344EC031}" type="presParOf" srcId="{AC095258-9FF5-4D0B-ADE3-0819B187C8E8}" destId="{563C538A-DE2F-423C-A98E-EF729F16A974}" srcOrd="3" destOrd="0" presId="urn:microsoft.com/office/officeart/2018/2/layout/IconVerticalSolidList"/>
    <dgm:cxn modelId="{E5B5D6EE-2031-411E-8DB6-037F3EA52FCE}" type="presParOf" srcId="{1E247018-F178-4938-ADCD-FF3B4E170979}" destId="{DD47B3A2-B839-4B0A-AF94-F484BC0A4E56}" srcOrd="1" destOrd="0" presId="urn:microsoft.com/office/officeart/2018/2/layout/IconVerticalSolidList"/>
    <dgm:cxn modelId="{B51E67FA-509B-4149-A8D5-2E30E2B9F28E}" type="presParOf" srcId="{1E247018-F178-4938-ADCD-FF3B4E170979}" destId="{796A8305-E05B-4A54-BCC3-197BCC7995C1}" srcOrd="2" destOrd="0" presId="urn:microsoft.com/office/officeart/2018/2/layout/IconVerticalSolidList"/>
    <dgm:cxn modelId="{27CE483C-59C8-441A-9F28-3B9F4F16610D}" type="presParOf" srcId="{796A8305-E05B-4A54-BCC3-197BCC7995C1}" destId="{2EF77ECD-89B3-476A-B5E5-EECC26A7A0E9}" srcOrd="0" destOrd="0" presId="urn:microsoft.com/office/officeart/2018/2/layout/IconVerticalSolidList"/>
    <dgm:cxn modelId="{017BD894-D752-4033-844A-507ACA2E5EA5}" type="presParOf" srcId="{796A8305-E05B-4A54-BCC3-197BCC7995C1}" destId="{40DBB8FF-6149-4459-9C8D-645D20DA0BC1}" srcOrd="1" destOrd="0" presId="urn:microsoft.com/office/officeart/2018/2/layout/IconVerticalSolidList"/>
    <dgm:cxn modelId="{2EB4E0E9-467C-48CF-A1C8-5B6AB35E7D0F}" type="presParOf" srcId="{796A8305-E05B-4A54-BCC3-197BCC7995C1}" destId="{5AB2B4C3-7D3D-4614-BABB-1B93947810B0}" srcOrd="2" destOrd="0" presId="urn:microsoft.com/office/officeart/2018/2/layout/IconVerticalSolidList"/>
    <dgm:cxn modelId="{44610288-6F6C-46D5-90BE-4020FC724AF0}" type="presParOf" srcId="{796A8305-E05B-4A54-BCC3-197BCC7995C1}" destId="{796968CB-4229-4F8F-B340-6E0B8931DDAF}" srcOrd="3" destOrd="0" presId="urn:microsoft.com/office/officeart/2018/2/layout/IconVerticalSolidList"/>
    <dgm:cxn modelId="{2ED22708-BEA8-454E-9D47-A3F658D95446}" type="presParOf" srcId="{1E247018-F178-4938-ADCD-FF3B4E170979}" destId="{E3AC29AC-4DA2-4B31-9C27-656B9CE1528C}" srcOrd="3" destOrd="0" presId="urn:microsoft.com/office/officeart/2018/2/layout/IconVerticalSolidList"/>
    <dgm:cxn modelId="{DBDB6D2B-2E21-4E23-9536-64AA2D2F41B3}" type="presParOf" srcId="{1E247018-F178-4938-ADCD-FF3B4E170979}" destId="{372A7DD0-5A4B-43BF-B7C2-F2C23EB9C4AB}" srcOrd="4" destOrd="0" presId="urn:microsoft.com/office/officeart/2018/2/layout/IconVerticalSolidList"/>
    <dgm:cxn modelId="{4EB31DE2-5AC3-4CA6-B957-6BB2D651C6DB}" type="presParOf" srcId="{372A7DD0-5A4B-43BF-B7C2-F2C23EB9C4AB}" destId="{719B9ACE-152A-41D7-8299-8C16707476F2}" srcOrd="0" destOrd="0" presId="urn:microsoft.com/office/officeart/2018/2/layout/IconVerticalSolidList"/>
    <dgm:cxn modelId="{E9228185-31F4-48C2-A7E7-9C2594A30979}" type="presParOf" srcId="{372A7DD0-5A4B-43BF-B7C2-F2C23EB9C4AB}" destId="{0614183E-0C66-4D44-86FC-AEA2D7D053F3}" srcOrd="1" destOrd="0" presId="urn:microsoft.com/office/officeart/2018/2/layout/IconVerticalSolidList"/>
    <dgm:cxn modelId="{DD4B0106-14A6-43A8-93E4-A0CB6EFC36E3}" type="presParOf" srcId="{372A7DD0-5A4B-43BF-B7C2-F2C23EB9C4AB}" destId="{18219529-1818-40BD-B477-A93678C9B0BB}" srcOrd="2" destOrd="0" presId="urn:microsoft.com/office/officeart/2018/2/layout/IconVerticalSolidList"/>
    <dgm:cxn modelId="{C823B364-D89F-4F69-8530-690E627B6ECF}" type="presParOf" srcId="{372A7DD0-5A4B-43BF-B7C2-F2C23EB9C4AB}" destId="{9EDCC3D8-F2C7-4D4C-8005-795604C14351}" srcOrd="3" destOrd="0" presId="urn:microsoft.com/office/officeart/2018/2/layout/IconVerticalSolidList"/>
    <dgm:cxn modelId="{FC3E2B40-E5E5-4C1D-BFDF-BA44FE3CAC84}" type="presParOf" srcId="{1E247018-F178-4938-ADCD-FF3B4E170979}" destId="{65FC915A-3FE8-4ABE-86E1-518A86E73F9A}" srcOrd="5" destOrd="0" presId="urn:microsoft.com/office/officeart/2018/2/layout/IconVerticalSolidList"/>
    <dgm:cxn modelId="{1817C847-544B-4F13-BC33-065377FE4A73}" type="presParOf" srcId="{1E247018-F178-4938-ADCD-FF3B4E170979}" destId="{9ABE77B8-8775-45AA-B8A5-91EF32A5B349}" srcOrd="6" destOrd="0" presId="urn:microsoft.com/office/officeart/2018/2/layout/IconVerticalSolidList"/>
    <dgm:cxn modelId="{6ED875ED-BCFF-4E96-A2B8-7C6AD68942F5}" type="presParOf" srcId="{9ABE77B8-8775-45AA-B8A5-91EF32A5B349}" destId="{3E01369B-19A6-4BBD-A06D-E33286F42E7A}" srcOrd="0" destOrd="0" presId="urn:microsoft.com/office/officeart/2018/2/layout/IconVerticalSolidList"/>
    <dgm:cxn modelId="{1398CF76-B9DB-4462-9480-3295FE77248E}" type="presParOf" srcId="{9ABE77B8-8775-45AA-B8A5-91EF32A5B349}" destId="{4ED7AC77-2DC3-4765-A9FA-C56ADD7A3080}" srcOrd="1" destOrd="0" presId="urn:microsoft.com/office/officeart/2018/2/layout/IconVerticalSolidList"/>
    <dgm:cxn modelId="{069EDD40-4A38-43B1-97F3-4FCD0FC5B7AA}" type="presParOf" srcId="{9ABE77B8-8775-45AA-B8A5-91EF32A5B349}" destId="{3CA42DC4-E26C-4015-B89C-587212E257DE}" srcOrd="2" destOrd="0" presId="urn:microsoft.com/office/officeart/2018/2/layout/IconVerticalSolidList"/>
    <dgm:cxn modelId="{19DAC525-87C1-4D3C-8B60-C3CBA89A5D8E}" type="presParOf" srcId="{9ABE77B8-8775-45AA-B8A5-91EF32A5B349}" destId="{38B8392E-BEDF-407A-A06E-2EA50A90364D}" srcOrd="3" destOrd="0" presId="urn:microsoft.com/office/officeart/2018/2/layout/IconVerticalSolidList"/>
    <dgm:cxn modelId="{6B073080-36EE-4F94-85A0-97238EB1F16F}" type="presParOf" srcId="{1E247018-F178-4938-ADCD-FF3B4E170979}" destId="{67B0FD60-1BC8-4CF9-BE3D-5A2AF515B248}" srcOrd="7" destOrd="0" presId="urn:microsoft.com/office/officeart/2018/2/layout/IconVerticalSolidList"/>
    <dgm:cxn modelId="{72CD34B1-DA66-4DC9-833B-B49FDBDD764C}" type="presParOf" srcId="{1E247018-F178-4938-ADCD-FF3B4E170979}" destId="{487019ED-AD62-4B8E-93AE-CAD2314D80B9}" srcOrd="8" destOrd="0" presId="urn:microsoft.com/office/officeart/2018/2/layout/IconVerticalSolidList"/>
    <dgm:cxn modelId="{71F0D0AF-687C-4F71-BDC0-40FE80D88F3C}" type="presParOf" srcId="{487019ED-AD62-4B8E-93AE-CAD2314D80B9}" destId="{285E3190-AE77-48B3-AE6A-900B8220649B}" srcOrd="0" destOrd="0" presId="urn:microsoft.com/office/officeart/2018/2/layout/IconVerticalSolidList"/>
    <dgm:cxn modelId="{D2D13A2B-C9CA-4BF6-B129-91E3D9632222}" type="presParOf" srcId="{487019ED-AD62-4B8E-93AE-CAD2314D80B9}" destId="{BCAA6D04-38A6-46E5-819B-267AEB8E4BA7}" srcOrd="1" destOrd="0" presId="urn:microsoft.com/office/officeart/2018/2/layout/IconVerticalSolidList"/>
    <dgm:cxn modelId="{33F06D2F-167E-4BC9-B391-ADB57B9FE78A}" type="presParOf" srcId="{487019ED-AD62-4B8E-93AE-CAD2314D80B9}" destId="{1DE371BE-DFB1-4586-9BF0-CD33B3A743F0}" srcOrd="2" destOrd="0" presId="urn:microsoft.com/office/officeart/2018/2/layout/IconVerticalSolidList"/>
    <dgm:cxn modelId="{6B8FE1A5-94D7-4FE1-A97B-AD0DC3D27044}" type="presParOf" srcId="{487019ED-AD62-4B8E-93AE-CAD2314D80B9}" destId="{138215AA-77B3-4F51-9EC6-77BBB56396F0}" srcOrd="3" destOrd="0" presId="urn:microsoft.com/office/officeart/2018/2/layout/IconVerticalSolidList"/>
    <dgm:cxn modelId="{445F1775-642E-4435-9C4D-6D39C43B5890}" type="presParOf" srcId="{1E247018-F178-4938-ADCD-FF3B4E170979}" destId="{5DCBD367-F59B-414D-8E19-3A5D8948DAB2}" srcOrd="9" destOrd="0" presId="urn:microsoft.com/office/officeart/2018/2/layout/IconVerticalSolidList"/>
    <dgm:cxn modelId="{3EB2A03B-1A7D-4493-864F-E129604F40F3}" type="presParOf" srcId="{1E247018-F178-4938-ADCD-FF3B4E170979}" destId="{D1E7B784-7472-4CE8-B0E6-AE978DC2E0B8}" srcOrd="10" destOrd="0" presId="urn:microsoft.com/office/officeart/2018/2/layout/IconVerticalSolidList"/>
    <dgm:cxn modelId="{7E1BC8FE-7DF9-4ED7-BFAB-7CDC69982D69}" type="presParOf" srcId="{D1E7B784-7472-4CE8-B0E6-AE978DC2E0B8}" destId="{988492AB-F174-4D2B-979B-447C327CC2F5}" srcOrd="0" destOrd="0" presId="urn:microsoft.com/office/officeart/2018/2/layout/IconVerticalSolidList"/>
    <dgm:cxn modelId="{64ABFBF3-EBDE-4923-9633-3A26F72F0E22}" type="presParOf" srcId="{D1E7B784-7472-4CE8-B0E6-AE978DC2E0B8}" destId="{DC744E01-2925-44A4-A124-37EF189D4A5C}" srcOrd="1" destOrd="0" presId="urn:microsoft.com/office/officeart/2018/2/layout/IconVerticalSolidList"/>
    <dgm:cxn modelId="{E292710A-689D-45A5-9B5F-9F8D42328912}" type="presParOf" srcId="{D1E7B784-7472-4CE8-B0E6-AE978DC2E0B8}" destId="{E6A05B8D-194A-437B-9F9A-11B355196065}" srcOrd="2" destOrd="0" presId="urn:microsoft.com/office/officeart/2018/2/layout/IconVerticalSolidList"/>
    <dgm:cxn modelId="{D60B6846-E689-44DA-9B5A-AD75E1CF285A}" type="presParOf" srcId="{D1E7B784-7472-4CE8-B0E6-AE978DC2E0B8}" destId="{A0FC1E48-529D-4013-8F55-046EFF15FFCA}" srcOrd="3" destOrd="0" presId="urn:microsoft.com/office/officeart/2018/2/layout/IconVerticalSolidList"/>
    <dgm:cxn modelId="{BBD357F6-4DC1-4888-8DC0-DD815C95D0A9}" type="presParOf" srcId="{1E247018-F178-4938-ADCD-FF3B4E170979}" destId="{A73CF80D-7F81-4418-9C60-9BC172E58BC1}" srcOrd="11" destOrd="0" presId="urn:microsoft.com/office/officeart/2018/2/layout/IconVerticalSolidList"/>
    <dgm:cxn modelId="{D4FBADE4-0A5B-42DB-85A2-7B10AF185E4C}" type="presParOf" srcId="{1E247018-F178-4938-ADCD-FF3B4E170979}" destId="{9CD62070-C5D6-458E-8BAE-F8A425F4B9D5}" srcOrd="12" destOrd="0" presId="urn:microsoft.com/office/officeart/2018/2/layout/IconVerticalSolidList"/>
    <dgm:cxn modelId="{FE6E00A2-8245-4528-9C2B-7708C2466552}" type="presParOf" srcId="{9CD62070-C5D6-458E-8BAE-F8A425F4B9D5}" destId="{69B2B3E3-A4B8-4CC6-AF15-68569790590D}" srcOrd="0" destOrd="0" presId="urn:microsoft.com/office/officeart/2018/2/layout/IconVerticalSolidList"/>
    <dgm:cxn modelId="{9A1C3996-8123-4277-AE12-64FC707E7681}" type="presParOf" srcId="{9CD62070-C5D6-458E-8BAE-F8A425F4B9D5}" destId="{BB525F90-2C4E-411F-914B-337210E93FE4}" srcOrd="1" destOrd="0" presId="urn:microsoft.com/office/officeart/2018/2/layout/IconVerticalSolidList"/>
    <dgm:cxn modelId="{946B9979-0ABB-48E4-A9CA-5222C57B7376}" type="presParOf" srcId="{9CD62070-C5D6-458E-8BAE-F8A425F4B9D5}" destId="{E3602A0F-55B8-4AE2-952F-E481590D65DE}" srcOrd="2" destOrd="0" presId="urn:microsoft.com/office/officeart/2018/2/layout/IconVerticalSolidList"/>
    <dgm:cxn modelId="{D99C1980-8378-49F3-A57D-100C13A82019}" type="presParOf" srcId="{9CD62070-C5D6-458E-8BAE-F8A425F4B9D5}" destId="{9E6C460F-985C-49FA-A0EE-5E0245629D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CF088-04CB-4B94-BA7D-836DFE8E6D71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5D825-58CD-4A9F-BC15-CA87235D99FD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C538A-DE2F-423C-A98E-EF729F16A974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Examine Power</a:t>
          </a:r>
          <a:endParaRPr lang="en-US" sz="2800" kern="1200" dirty="0"/>
        </a:p>
      </dsp:txBody>
      <dsp:txXfrm>
        <a:off x="798689" y="502"/>
        <a:ext cx="5502911" cy="691506"/>
      </dsp:txXfrm>
    </dsp:sp>
    <dsp:sp modelId="{2EF77ECD-89B3-476A-B5E5-EECC26A7A0E9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BB8FF-6149-4459-9C8D-645D20DA0BC1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968CB-4229-4F8F-B340-6E0B8931DDAF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Challenge Power</a:t>
          </a:r>
          <a:endParaRPr lang="en-US" sz="2800" kern="1200" dirty="0"/>
        </a:p>
      </dsp:txBody>
      <dsp:txXfrm>
        <a:off x="798689" y="864885"/>
        <a:ext cx="5502911" cy="691506"/>
      </dsp:txXfrm>
    </dsp:sp>
    <dsp:sp modelId="{719B9ACE-152A-41D7-8299-8C16707476F2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4183E-0C66-4D44-86FC-AEA2D7D053F3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C3D8-F2C7-4D4C-8005-795604C14351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Elevate emotion and embodiment</a:t>
          </a:r>
          <a:endParaRPr lang="en-US" sz="2800" kern="1200" dirty="0"/>
        </a:p>
      </dsp:txBody>
      <dsp:txXfrm>
        <a:off x="798689" y="1729268"/>
        <a:ext cx="5502911" cy="691506"/>
      </dsp:txXfrm>
    </dsp:sp>
    <dsp:sp modelId="{3E01369B-19A6-4BBD-A06D-E33286F42E7A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7AC77-2DC3-4765-A9FA-C56ADD7A3080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8392E-BEDF-407A-A06E-2EA50A90364D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Rethink binaries and hierarchies</a:t>
          </a:r>
          <a:endParaRPr lang="en-US" sz="2800" kern="1200" dirty="0"/>
        </a:p>
      </dsp:txBody>
      <dsp:txXfrm>
        <a:off x="798689" y="2593651"/>
        <a:ext cx="5502911" cy="691506"/>
      </dsp:txXfrm>
    </dsp:sp>
    <dsp:sp modelId="{285E3190-AE77-48B3-AE6A-900B8220649B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A6D04-38A6-46E5-819B-267AEB8E4BA7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215AA-77B3-4F51-9EC6-77BBB56396F0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Embrace pluralism</a:t>
          </a:r>
          <a:endParaRPr lang="en-US" sz="2800" kern="1200" dirty="0"/>
        </a:p>
      </dsp:txBody>
      <dsp:txXfrm>
        <a:off x="798689" y="3458034"/>
        <a:ext cx="5502911" cy="691506"/>
      </dsp:txXfrm>
    </dsp:sp>
    <dsp:sp modelId="{988492AB-F174-4D2B-979B-447C327CC2F5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44E01-2925-44A4-A124-37EF189D4A5C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C1E48-529D-4013-8F55-046EFF15FFCA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Consider context</a:t>
          </a:r>
          <a:endParaRPr lang="en-US" sz="2800" kern="1200" dirty="0"/>
        </a:p>
      </dsp:txBody>
      <dsp:txXfrm>
        <a:off x="798689" y="4322417"/>
        <a:ext cx="5502911" cy="691506"/>
      </dsp:txXfrm>
    </dsp:sp>
    <dsp:sp modelId="{69B2B3E3-A4B8-4CC6-AF15-68569790590D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25F90-2C4E-411F-914B-337210E93FE4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460F-985C-49FA-A0EE-5E0245629D9F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Make labor visible </a:t>
          </a:r>
        </a:p>
      </dsp:txBody>
      <dsp:txXfrm>
        <a:off x="798689" y="5186800"/>
        <a:ext cx="55029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1FBC-98FC-72FA-BE8E-469D97C7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7C4B-12A5-579D-5280-F5467E1C7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9C99-1CC1-1693-1C42-C97F261B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0DFE-27B8-3B63-50A2-34E3127C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1660-BE16-6044-F489-6A5350D3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18C3-EDE1-C046-C877-6817BAE3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BA572-25B6-B48C-8EE0-B18E45E6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4A1-A10B-BFE0-5094-384733F8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FE59-3A43-D607-32BA-7DDF214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5DE8D-F3DD-2BDE-DFB1-13AE03C3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A13E0-8C93-C75D-393D-BBEFE2673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C6641-14B4-A947-BB63-F1CB11E0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A2BA-C915-0F84-CAF4-CDFF35E8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5C02-14EF-718A-3D12-46EC41E9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2C3E-3728-1818-BF83-002C2C52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DDF2-9835-89EA-7563-7266D069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BF1E-19FE-298D-A637-DA29FCA4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EDD0-382A-4363-DFAA-0ABD7BE1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00561-D965-B57B-5AC8-24C1E48D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0BCA-6C03-95CD-E992-4DC2F7B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3EFC-1110-3A36-0A77-18F995D4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F6B0-F9C8-FFC2-2339-36DBEC2B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6386-DFD7-6D1F-81F1-4A12DBD1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984F4-8B1E-29FC-5D11-C07B96CA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73C6-7637-B84B-3537-40B5276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2197-9912-3DC6-60E4-8B5E4E0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1FBD0-36AA-19B7-6A98-E26E59308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A192-4C45-9FD6-2E35-75AF87F7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8D837-7100-07DE-0113-42A037CF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5DA7-5CD1-D926-0CDB-28ED045E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3B65-7123-EBFC-93F7-7C830983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6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A60-0730-604A-FA00-003D5228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45CF-3D5D-CBCF-F862-4AFC5E6A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4817-5635-24EB-31DA-52653BA1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46DA4-6760-EFC4-B90C-7D05DE1BD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0C2FB-223B-9ECB-F87C-E5E98C31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C4256-A9A4-2844-95E2-D471C774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A84C2-B6AF-75D7-7232-454DEDF6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0C03F-CD2A-B31F-D38C-E866DFFB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E42E-4929-C1D4-6647-B01F9561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59FEA-9AF3-8451-2EA7-5A966409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B888-5DCD-34D9-7197-CDED0455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EA0F-01D8-F8C8-28D1-88E654E1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608AB-18A0-92CC-594F-622F3FB9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5AF4A-3AC0-001C-3F04-66910330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C1BF4-FBCE-7048-CBD8-524CB80D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B6A-91C3-875F-8DE4-FE1BF89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AFB2-0516-9696-96A3-7D7EE88D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D58B3-F016-16AC-CA6E-93956A27F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607A0-8E84-5240-1C54-9CE2B198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B07CB-200F-464F-065B-77B58043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3BCE-118E-59B8-F4FC-A0B30EBD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F54B-505E-A3DC-6D5D-15D55674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B87ED-8837-C0C0-19CF-829CE2306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C6F5-AFCC-43AA-0F98-3BB25AB43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3E1CE-AADA-44A5-BCA3-FBAC3D75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BFFCA-3E86-DDD0-A438-45E20FC0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F04D-36B2-1A5B-D772-1830BFEA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A6ED6-1314-4C8F-EE36-1A636F23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327F-1DA3-5E87-3A41-5B3C02E5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9408-4A86-3FD2-8199-10B3B7745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62A44-6B10-42F6-8285-C06A960815A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D961-8DE8-8440-59F3-9389603B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130D-5BBD-858A-D8EB-20ED1AD44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A0CEE-38A0-43E7-A72E-BCAE39DD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WP92i7JLlQ?start=107&amp;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947B-4920-0C5E-995A-A535C20C3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Intersectional Data Feminism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3B17D-7DED-5BAF-CCE7-BA7D78F95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2: 1/27/2025</a:t>
            </a:r>
          </a:p>
          <a:p>
            <a:r>
              <a:rPr lang="en-US" dirty="0"/>
              <a:t>Examining Power Structures</a:t>
            </a:r>
          </a:p>
        </p:txBody>
      </p:sp>
    </p:spTree>
    <p:extLst>
      <p:ext uri="{BB962C8B-B14F-4D97-AF65-F5344CB8AC3E}">
        <p14:creationId xmlns:p14="http://schemas.microsoft.com/office/powerpoint/2010/main" val="212768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CFD8-F0EC-41B5-9D23-BCDD3B0E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Kimberlé</a:t>
            </a:r>
            <a:r>
              <a:rPr lang="en-US" dirty="0"/>
              <a:t> Crenshaw</a:t>
            </a:r>
          </a:p>
        </p:txBody>
      </p:sp>
      <p:pic>
        <p:nvPicPr>
          <p:cNvPr id="4" name="Online Media 3" title="Professor Kimberlé Crenshaw Defines Intersectionality">
            <a:hlinkClick r:id="" action="ppaction://media"/>
            <a:extLst>
              <a:ext uri="{FF2B5EF4-FFF2-40B4-BE49-F238E27FC236}">
                <a16:creationId xmlns:a16="http://schemas.microsoft.com/office/drawing/2014/main" id="{8CC4DAB3-4197-5519-D289-9BF4A01F2AE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4725" y="1825625"/>
            <a:ext cx="770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0D388-C733-EE15-1EAF-30FCAA99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40086" y="114300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A26D57-26FB-98FA-B1A7-AD4A7F08C26A}"/>
              </a:ext>
            </a:extLst>
          </p:cNvPr>
          <p:cNvSpPr txBox="1"/>
          <p:nvPr/>
        </p:nvSpPr>
        <p:spPr>
          <a:xfrm>
            <a:off x="168728" y="6519446"/>
            <a:ext cx="1185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IWDA. https://iwda.org.au/what-does-intersectional-feminism-actually-mean/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77C7E-C3D7-741D-E6ED-4A5F9CF5F243}"/>
              </a:ext>
            </a:extLst>
          </p:cNvPr>
          <p:cNvSpPr txBox="1"/>
          <p:nvPr/>
        </p:nvSpPr>
        <p:spPr>
          <a:xfrm>
            <a:off x="168729" y="1502229"/>
            <a:ext cx="46536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Positionalities as the </a:t>
            </a:r>
            <a:r>
              <a:rPr lang="en-US" sz="3200" dirty="0">
                <a:solidFill>
                  <a:srgbClr val="FF0000"/>
                </a:solidFill>
              </a:rPr>
              <a:t>intersecting</a:t>
            </a:r>
            <a:r>
              <a:rPr lang="en-US" sz="3200" dirty="0"/>
              <a:t> aspects of any person’s identity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Intersecting forces of privilege and oppression at work in society.</a:t>
            </a:r>
          </a:p>
        </p:txBody>
      </p:sp>
    </p:spTree>
    <p:extLst>
      <p:ext uri="{BB962C8B-B14F-4D97-AF65-F5344CB8AC3E}">
        <p14:creationId xmlns:p14="http://schemas.microsoft.com/office/powerpoint/2010/main" val="14575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odel of Feminist Theory">
            <a:extLst>
              <a:ext uri="{FF2B5EF4-FFF2-40B4-BE49-F238E27FC236}">
                <a16:creationId xmlns:a16="http://schemas.microsoft.com/office/drawing/2014/main" id="{E95202FD-E5C9-D7DF-A635-44EC34B0D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04" y="643466"/>
            <a:ext cx="1071359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DDC9CD-5349-3387-8ADC-DC6038722CEC}"/>
              </a:ext>
            </a:extLst>
          </p:cNvPr>
          <p:cNvSpPr txBox="1"/>
          <p:nvPr/>
        </p:nvSpPr>
        <p:spPr>
          <a:xfrm>
            <a:off x="1273629" y="6550223"/>
            <a:ext cx="10568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 Ann </a:t>
            </a:r>
            <a:r>
              <a:rPr lang="en-US" sz="1400" dirty="0" err="1"/>
              <a:t>Arinder</a:t>
            </a:r>
            <a:r>
              <a:rPr lang="en-US" sz="1400" dirty="0"/>
              <a:t>, Feminist Theory, https://opentext.wsu.edu/theoreticalmodelsforteachingandresearch/chapter/feminist-theory/</a:t>
            </a:r>
          </a:p>
        </p:txBody>
      </p:sp>
    </p:spTree>
    <p:extLst>
      <p:ext uri="{BB962C8B-B14F-4D97-AF65-F5344CB8AC3E}">
        <p14:creationId xmlns:p14="http://schemas.microsoft.com/office/powerpoint/2010/main" val="17276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B942-548B-3050-DC81-3A1BD6AD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ata for good vs Data for co-liberation">
            <a:extLst>
              <a:ext uri="{FF2B5EF4-FFF2-40B4-BE49-F238E27FC236}">
                <a16:creationId xmlns:a16="http://schemas.microsoft.com/office/drawing/2014/main" id="{71D3DED3-2CA4-6ED2-D0D3-9DEA13B3E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93370"/>
            <a:ext cx="5464629" cy="546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ata co-liberation includes community leaders in the data project, with money and resources directly managed or consulted on by those affected by the problem">
            <a:extLst>
              <a:ext uri="{FF2B5EF4-FFF2-40B4-BE49-F238E27FC236}">
                <a16:creationId xmlns:a16="http://schemas.microsoft.com/office/drawing/2014/main" id="{F241A475-EBD0-0D65-8307-3D2FDFF9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70" y="1393370"/>
            <a:ext cx="5464630" cy="54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08D98-9CC6-BD64-4043-E7DE5DC78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114" y="286100"/>
            <a:ext cx="4746575" cy="24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1B80-22D5-705A-256F-4BD4C066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brings you here today?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A6319-4B2F-37C3-C151-E856C96E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57" y="4013200"/>
            <a:ext cx="4266953" cy="267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11BC2-C06F-CC64-C91A-995F22D4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957" y="171450"/>
            <a:ext cx="4148550" cy="3683352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6548136-ACBC-942E-4CE8-A0A216CDCE34}"/>
              </a:ext>
            </a:extLst>
          </p:cNvPr>
          <p:cNvSpPr/>
          <p:nvPr/>
        </p:nvSpPr>
        <p:spPr>
          <a:xfrm>
            <a:off x="1981200" y="1578429"/>
            <a:ext cx="4626429" cy="3771446"/>
          </a:xfrm>
          <a:prstGeom prst="cloudCallout">
            <a:avLst>
              <a:gd name="adj1" fmla="val -57774"/>
              <a:gd name="adj2" fmla="val 665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BB7A3-8FDF-DB2E-0EC4-4259988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Seven Principles 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B7ABA05-367D-8380-167A-CDF9CB744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137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75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477B-ADD5-97C5-F127-BCB9FBFC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Group: Ethical Considerations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978B-2AFD-77A4-CCE6-EE072706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9253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Scenario: Developing a Health Monitoring App</a:t>
            </a:r>
          </a:p>
          <a:p>
            <a:pPr marL="0" indent="0">
              <a:buNone/>
            </a:pPr>
            <a:r>
              <a:rPr lang="en-US" dirty="0"/>
              <a:t>You are part of a team developing a health monitoring app to help users track their heart health. The app collects data such as heart rate, activity levels, sleep patterns, and user-reported stress levels. The data will be analyzed to provide personalized health recommendations and risk alerts for conditions like heart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Considerations: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will primarily use wearable fitness tracker data but will also ask users to self-report certain behaviors and symptoms.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is funded by a healthcare company that wants to use aggregated data to inform new product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will be marketed to a general audience, but the initial dataset comes from a clinical trial with participants who are mostly middle-aged men.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5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235D-5D76-8FC7-F155-9C8D928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Patricia Hill Collins &amp; Black Feminist Thought (1990)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1482-E5A9-9E05-5EA3-ADE69748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42457"/>
            <a:ext cx="6901543" cy="3934506"/>
          </a:xfrm>
        </p:spPr>
        <p:txBody>
          <a:bodyPr/>
          <a:lstStyle/>
          <a:p>
            <a:r>
              <a:rPr lang="en-US" sz="3600" dirty="0"/>
              <a:t>Matrix of Domination:</a:t>
            </a:r>
          </a:p>
          <a:p>
            <a:pPr lvl="1"/>
            <a:r>
              <a:rPr lang="en-US" sz="3600" dirty="0"/>
              <a:t>Four domains of power in society. </a:t>
            </a:r>
          </a:p>
          <a:p>
            <a:pPr lvl="1"/>
            <a:r>
              <a:rPr lang="en-US" sz="3600" dirty="0"/>
              <a:t>Not only describes systems of power but also how an individual might experience them. </a:t>
            </a:r>
          </a:p>
          <a:p>
            <a:pPr lvl="1"/>
            <a:endParaRPr lang="en-US" dirty="0"/>
          </a:p>
        </p:txBody>
      </p:sp>
      <p:pic>
        <p:nvPicPr>
          <p:cNvPr id="3074" name="Picture 2" descr="Collins, Patricia Hill | SOCY l Sociology Department l University of  Maryland">
            <a:extLst>
              <a:ext uri="{FF2B5EF4-FFF2-40B4-BE49-F238E27FC236}">
                <a16:creationId xmlns:a16="http://schemas.microsoft.com/office/drawing/2014/main" id="{C3C2A973-3F68-4524-AB24-7C9F956A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972" y="169068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9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A3D-CE17-1A2C-CFBB-A138F78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Domination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A2121-BE0E-FB32-2488-28256131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10529144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eminist Theory">
            <a:extLst>
              <a:ext uri="{FF2B5EF4-FFF2-40B4-BE49-F238E27FC236}">
                <a16:creationId xmlns:a16="http://schemas.microsoft.com/office/drawing/2014/main" id="{73C6039C-1755-D30B-03AB-D26E61F4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58" y="342900"/>
            <a:ext cx="38862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Feminine Mystique - Wikipedia">
            <a:extLst>
              <a:ext uri="{FF2B5EF4-FFF2-40B4-BE49-F238E27FC236}">
                <a16:creationId xmlns:a16="http://schemas.microsoft.com/office/drawing/2014/main" id="{4C02C442-8537-B384-6B92-F876D5FF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301" y="609600"/>
            <a:ext cx="3689963" cy="541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0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B936-89D9-9F4D-8959-EADF5A21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8F06-9784-73F6-67A5-AFA86BF1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Meet Author Dr.Safiya Noble 'Algorithms of Oppression' | by Mia Shah-Dand |  Medium">
            <a:extLst>
              <a:ext uri="{FF2B5EF4-FFF2-40B4-BE49-F238E27FC236}">
                <a16:creationId xmlns:a16="http://schemas.microsoft.com/office/drawing/2014/main" id="{E5124E1E-ACB0-FF6C-D0F4-5E7BDB755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-52251"/>
            <a:ext cx="11636829" cy="698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0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5F68-B16A-BC9A-804C-C715FD72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4ADF-0212-D6EE-6A8B-522A4BB9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Ruha Benjamin's Latest Book Speaks to Growing Concern Among Many of Tech  Bias — Princeton University Humanities Council">
            <a:extLst>
              <a:ext uri="{FF2B5EF4-FFF2-40B4-BE49-F238E27FC236}">
                <a16:creationId xmlns:a16="http://schemas.microsoft.com/office/drawing/2014/main" id="{ECD6A56A-66BD-6627-B7D2-4985296B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376" y="0"/>
            <a:ext cx="9769248" cy="69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51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ook club : &quot;Invisible Women&quot; by Caroline Criado Perez">
            <a:extLst>
              <a:ext uri="{FF2B5EF4-FFF2-40B4-BE49-F238E27FC236}">
                <a16:creationId xmlns:a16="http://schemas.microsoft.com/office/drawing/2014/main" id="{FCF6E440-6A9D-46E6-4630-B3882DE1A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ook club : &quot;Invisible Women&quot; by Caroline Criado Perez">
            <a:extLst>
              <a:ext uri="{FF2B5EF4-FFF2-40B4-BE49-F238E27FC236}">
                <a16:creationId xmlns:a16="http://schemas.microsoft.com/office/drawing/2014/main" id="{99552513-56C4-514E-AF77-F9D6572368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ook club : &quot;Invisible Women&quot; by Caroline Criado Perez">
            <a:extLst>
              <a:ext uri="{FF2B5EF4-FFF2-40B4-BE49-F238E27FC236}">
                <a16:creationId xmlns:a16="http://schemas.microsoft.com/office/drawing/2014/main" id="{FC479633-88D1-7E65-4B75-35D433893C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Book Review: Invisible Women: Data Bias in a World Designed for Men (2021  edition) | by Kristine Johnson | Medium">
            <a:extLst>
              <a:ext uri="{FF2B5EF4-FFF2-40B4-BE49-F238E27FC236}">
                <a16:creationId xmlns:a16="http://schemas.microsoft.com/office/drawing/2014/main" id="{ABDA0853-C529-9880-BB23-06DF25DD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1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eet Author Meredith Broussard 'Artificial Unintelligence' | by Mia  Shah-Dand | Becoming Human: Artificial Intelligence Magazine">
            <a:extLst>
              <a:ext uri="{FF2B5EF4-FFF2-40B4-BE49-F238E27FC236}">
                <a16:creationId xmlns:a16="http://schemas.microsoft.com/office/drawing/2014/main" id="{B40866AF-B7AC-1ACD-DC8F-A969548090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4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CM 066: Cathy O'Neil on the Human Cost of Big Data">
            <a:extLst>
              <a:ext uri="{FF2B5EF4-FFF2-40B4-BE49-F238E27FC236}">
                <a16:creationId xmlns:a16="http://schemas.microsoft.com/office/drawing/2014/main" id="{02F0943C-9714-B4FB-1B07-4A54C75766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8" b="800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ADC-2E68-3B49-D7A9-E25DD77A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2A4E-0814-AC57-E98A-D2F6CF155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1CB85-1420-493F-5ADD-9A784E561A84}"/>
              </a:ext>
            </a:extLst>
          </p:cNvPr>
          <p:cNvGrpSpPr/>
          <p:nvPr/>
        </p:nvGrpSpPr>
        <p:grpSpPr>
          <a:xfrm>
            <a:off x="968829" y="0"/>
            <a:ext cx="10488613" cy="6858000"/>
            <a:chOff x="1338943" y="0"/>
            <a:chExt cx="10488613" cy="6858000"/>
          </a:xfrm>
        </p:grpSpPr>
        <p:pic>
          <p:nvPicPr>
            <p:cNvPr id="10246" name="Picture 6" descr="Unmasking AI: My Mission to Protect What Is Human in a World of Machines [Book]">
              <a:extLst>
                <a:ext uri="{FF2B5EF4-FFF2-40B4-BE49-F238E27FC236}">
                  <a16:creationId xmlns:a16="http://schemas.microsoft.com/office/drawing/2014/main" id="{3B591886-4DCC-BE84-76CE-B021AE960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943" y="0"/>
              <a:ext cx="454025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>
              <a:extLst>
                <a:ext uri="{FF2B5EF4-FFF2-40B4-BE49-F238E27FC236}">
                  <a16:creationId xmlns:a16="http://schemas.microsoft.com/office/drawing/2014/main" id="{5AEA215F-1915-45ED-10F0-FCDB01317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9193" y="0"/>
              <a:ext cx="59483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81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F9D3-C9A6-F0A4-6CAF-DCB3AAC8E1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904" b="9869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0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273</Words>
  <Application>Microsoft Office PowerPoint</Application>
  <PresentationFormat>Widescreen</PresentationFormat>
  <Paragraphs>30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Intersectional Data Feminism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Kimberlé Crenshaw</vt:lpstr>
      <vt:lpstr>PowerPoint Presentation</vt:lpstr>
      <vt:lpstr>PowerPoint Presentation</vt:lpstr>
      <vt:lpstr>PowerPoint Presentation</vt:lpstr>
      <vt:lpstr>What brings you here today?</vt:lpstr>
      <vt:lpstr>Seven Principles </vt:lpstr>
      <vt:lpstr>Small Group: Ethical Considerations in Data</vt:lpstr>
      <vt:lpstr>Patricia Hill Collins &amp; Black Feminist Thought (1990) </vt:lpstr>
      <vt:lpstr>Matrix of Domination</vt:lpstr>
    </vt:vector>
  </TitlesOfParts>
  <Company>Bryn Mawr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Alyssa Pivirotto</dc:creator>
  <cp:lastModifiedBy>Alyssa Pivirotto</cp:lastModifiedBy>
  <cp:revision>1</cp:revision>
  <dcterms:created xsi:type="dcterms:W3CDTF">2025-01-27T16:03:07Z</dcterms:created>
  <dcterms:modified xsi:type="dcterms:W3CDTF">2025-01-27T17:49:59Z</dcterms:modified>
</cp:coreProperties>
</file>