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9" r:id="rId5"/>
    <p:sldId id="268" r:id="rId6"/>
    <p:sldId id="267" r:id="rId7"/>
    <p:sldId id="266" r:id="rId8"/>
    <p:sldId id="265" r:id="rId9"/>
    <p:sldId id="272" r:id="rId10"/>
    <p:sldId id="270" r:id="rId11"/>
    <p:sldId id="273" r:id="rId12"/>
    <p:sldId id="263" r:id="rId13"/>
    <p:sldId id="274" r:id="rId14"/>
    <p:sldId id="261" r:id="rId15"/>
    <p:sldId id="27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318B3-4083-993D-9944-4DF38E474B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EA2046-2D80-DB36-567A-5BAABCA5A5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8476C5-EB8A-7188-5ACB-30152D47A1D8}"/>
              </a:ext>
            </a:extLst>
          </p:cNvPr>
          <p:cNvSpPr>
            <a:spLocks noGrp="1"/>
          </p:cNvSpPr>
          <p:nvPr>
            <p:ph type="dt" sz="half" idx="10"/>
          </p:nvPr>
        </p:nvSpPr>
        <p:spPr/>
        <p:txBody>
          <a:bodyPr/>
          <a:lstStyle/>
          <a:p>
            <a:fld id="{8E5991B4-4C69-4834-94E8-DD62E79A171B}" type="datetimeFigureOut">
              <a:rPr lang="en-US" smtClean="0"/>
              <a:t>2/4/2025</a:t>
            </a:fld>
            <a:endParaRPr lang="en-US"/>
          </a:p>
        </p:txBody>
      </p:sp>
      <p:sp>
        <p:nvSpPr>
          <p:cNvPr id="5" name="Footer Placeholder 4">
            <a:extLst>
              <a:ext uri="{FF2B5EF4-FFF2-40B4-BE49-F238E27FC236}">
                <a16:creationId xmlns:a16="http://schemas.microsoft.com/office/drawing/2014/main" id="{3655A231-C375-2B97-DED5-E3D07A4C2E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CE3D8A-73D4-0D4F-66EE-2B755EBAE53E}"/>
              </a:ext>
            </a:extLst>
          </p:cNvPr>
          <p:cNvSpPr>
            <a:spLocks noGrp="1"/>
          </p:cNvSpPr>
          <p:nvPr>
            <p:ph type="sldNum" sz="quarter" idx="12"/>
          </p:nvPr>
        </p:nvSpPr>
        <p:spPr/>
        <p:txBody>
          <a:bodyPr/>
          <a:lstStyle/>
          <a:p>
            <a:fld id="{A2374E70-460E-4460-8A66-6644F19BA18D}" type="slidenum">
              <a:rPr lang="en-US" smtClean="0"/>
              <a:t>‹#›</a:t>
            </a:fld>
            <a:endParaRPr lang="en-US"/>
          </a:p>
        </p:txBody>
      </p:sp>
    </p:spTree>
    <p:extLst>
      <p:ext uri="{BB962C8B-B14F-4D97-AF65-F5344CB8AC3E}">
        <p14:creationId xmlns:p14="http://schemas.microsoft.com/office/powerpoint/2010/main" val="229045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5CB4A-1ABC-AA07-0779-981C06E329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8189C8-6740-763C-21FB-8DA29268ED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21CC99-5656-D549-FB03-172EA35680D6}"/>
              </a:ext>
            </a:extLst>
          </p:cNvPr>
          <p:cNvSpPr>
            <a:spLocks noGrp="1"/>
          </p:cNvSpPr>
          <p:nvPr>
            <p:ph type="dt" sz="half" idx="10"/>
          </p:nvPr>
        </p:nvSpPr>
        <p:spPr/>
        <p:txBody>
          <a:bodyPr/>
          <a:lstStyle/>
          <a:p>
            <a:fld id="{8E5991B4-4C69-4834-94E8-DD62E79A171B}" type="datetimeFigureOut">
              <a:rPr lang="en-US" smtClean="0"/>
              <a:t>2/4/2025</a:t>
            </a:fld>
            <a:endParaRPr lang="en-US"/>
          </a:p>
        </p:txBody>
      </p:sp>
      <p:sp>
        <p:nvSpPr>
          <p:cNvPr id="5" name="Footer Placeholder 4">
            <a:extLst>
              <a:ext uri="{FF2B5EF4-FFF2-40B4-BE49-F238E27FC236}">
                <a16:creationId xmlns:a16="http://schemas.microsoft.com/office/drawing/2014/main" id="{41EDF285-3C55-6FBF-8171-863E60DE2D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A920F2-1AB6-1D49-2390-AEF4F22A09A3}"/>
              </a:ext>
            </a:extLst>
          </p:cNvPr>
          <p:cNvSpPr>
            <a:spLocks noGrp="1"/>
          </p:cNvSpPr>
          <p:nvPr>
            <p:ph type="sldNum" sz="quarter" idx="12"/>
          </p:nvPr>
        </p:nvSpPr>
        <p:spPr/>
        <p:txBody>
          <a:bodyPr/>
          <a:lstStyle/>
          <a:p>
            <a:fld id="{A2374E70-460E-4460-8A66-6644F19BA18D}" type="slidenum">
              <a:rPr lang="en-US" smtClean="0"/>
              <a:t>‹#›</a:t>
            </a:fld>
            <a:endParaRPr lang="en-US"/>
          </a:p>
        </p:txBody>
      </p:sp>
    </p:spTree>
    <p:extLst>
      <p:ext uri="{BB962C8B-B14F-4D97-AF65-F5344CB8AC3E}">
        <p14:creationId xmlns:p14="http://schemas.microsoft.com/office/powerpoint/2010/main" val="3659813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F15BD5-A50F-A91C-BB77-332F65B6E6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63CE29-5279-2A82-2735-8D03DB4918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FF9F9B-D711-377A-31EB-A61417EFDD0E}"/>
              </a:ext>
            </a:extLst>
          </p:cNvPr>
          <p:cNvSpPr>
            <a:spLocks noGrp="1"/>
          </p:cNvSpPr>
          <p:nvPr>
            <p:ph type="dt" sz="half" idx="10"/>
          </p:nvPr>
        </p:nvSpPr>
        <p:spPr/>
        <p:txBody>
          <a:bodyPr/>
          <a:lstStyle/>
          <a:p>
            <a:fld id="{8E5991B4-4C69-4834-94E8-DD62E79A171B}" type="datetimeFigureOut">
              <a:rPr lang="en-US" smtClean="0"/>
              <a:t>2/4/2025</a:t>
            </a:fld>
            <a:endParaRPr lang="en-US"/>
          </a:p>
        </p:txBody>
      </p:sp>
      <p:sp>
        <p:nvSpPr>
          <p:cNvPr id="5" name="Footer Placeholder 4">
            <a:extLst>
              <a:ext uri="{FF2B5EF4-FFF2-40B4-BE49-F238E27FC236}">
                <a16:creationId xmlns:a16="http://schemas.microsoft.com/office/drawing/2014/main" id="{E317266B-E99E-60B6-F9E8-937DC9961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F2EDE-D751-54F9-9331-CCE206893806}"/>
              </a:ext>
            </a:extLst>
          </p:cNvPr>
          <p:cNvSpPr>
            <a:spLocks noGrp="1"/>
          </p:cNvSpPr>
          <p:nvPr>
            <p:ph type="sldNum" sz="quarter" idx="12"/>
          </p:nvPr>
        </p:nvSpPr>
        <p:spPr/>
        <p:txBody>
          <a:bodyPr/>
          <a:lstStyle/>
          <a:p>
            <a:fld id="{A2374E70-460E-4460-8A66-6644F19BA18D}" type="slidenum">
              <a:rPr lang="en-US" smtClean="0"/>
              <a:t>‹#›</a:t>
            </a:fld>
            <a:endParaRPr lang="en-US"/>
          </a:p>
        </p:txBody>
      </p:sp>
    </p:spTree>
    <p:extLst>
      <p:ext uri="{BB962C8B-B14F-4D97-AF65-F5344CB8AC3E}">
        <p14:creationId xmlns:p14="http://schemas.microsoft.com/office/powerpoint/2010/main" val="363676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C5B9-F86D-18AE-D6CB-18FDF5CF2A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0DD7AC-D14B-302F-EB9E-C93B407E32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E5941-70FD-3FF1-D303-C788BBBBD3B4}"/>
              </a:ext>
            </a:extLst>
          </p:cNvPr>
          <p:cNvSpPr>
            <a:spLocks noGrp="1"/>
          </p:cNvSpPr>
          <p:nvPr>
            <p:ph type="dt" sz="half" idx="10"/>
          </p:nvPr>
        </p:nvSpPr>
        <p:spPr/>
        <p:txBody>
          <a:bodyPr/>
          <a:lstStyle/>
          <a:p>
            <a:fld id="{8E5991B4-4C69-4834-94E8-DD62E79A171B}" type="datetimeFigureOut">
              <a:rPr lang="en-US" smtClean="0"/>
              <a:t>2/4/2025</a:t>
            </a:fld>
            <a:endParaRPr lang="en-US"/>
          </a:p>
        </p:txBody>
      </p:sp>
      <p:sp>
        <p:nvSpPr>
          <p:cNvPr id="5" name="Footer Placeholder 4">
            <a:extLst>
              <a:ext uri="{FF2B5EF4-FFF2-40B4-BE49-F238E27FC236}">
                <a16:creationId xmlns:a16="http://schemas.microsoft.com/office/drawing/2014/main" id="{071C7AAE-6F3D-8787-2889-EA14C7FC94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28D4D-B0E8-C78A-F41B-2D74698D797F}"/>
              </a:ext>
            </a:extLst>
          </p:cNvPr>
          <p:cNvSpPr>
            <a:spLocks noGrp="1"/>
          </p:cNvSpPr>
          <p:nvPr>
            <p:ph type="sldNum" sz="quarter" idx="12"/>
          </p:nvPr>
        </p:nvSpPr>
        <p:spPr/>
        <p:txBody>
          <a:bodyPr/>
          <a:lstStyle/>
          <a:p>
            <a:fld id="{A2374E70-460E-4460-8A66-6644F19BA18D}" type="slidenum">
              <a:rPr lang="en-US" smtClean="0"/>
              <a:t>‹#›</a:t>
            </a:fld>
            <a:endParaRPr lang="en-US"/>
          </a:p>
        </p:txBody>
      </p:sp>
    </p:spTree>
    <p:extLst>
      <p:ext uri="{BB962C8B-B14F-4D97-AF65-F5344CB8AC3E}">
        <p14:creationId xmlns:p14="http://schemas.microsoft.com/office/powerpoint/2010/main" val="250572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24DFF-FBE9-3ACB-D073-93D0D85993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E67B74-C30C-5913-D863-E1A12B00E63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D14E56-6E49-DDB1-BE83-9B011E0E1E5C}"/>
              </a:ext>
            </a:extLst>
          </p:cNvPr>
          <p:cNvSpPr>
            <a:spLocks noGrp="1"/>
          </p:cNvSpPr>
          <p:nvPr>
            <p:ph type="dt" sz="half" idx="10"/>
          </p:nvPr>
        </p:nvSpPr>
        <p:spPr/>
        <p:txBody>
          <a:bodyPr/>
          <a:lstStyle/>
          <a:p>
            <a:fld id="{8E5991B4-4C69-4834-94E8-DD62E79A171B}" type="datetimeFigureOut">
              <a:rPr lang="en-US" smtClean="0"/>
              <a:t>2/4/2025</a:t>
            </a:fld>
            <a:endParaRPr lang="en-US"/>
          </a:p>
        </p:txBody>
      </p:sp>
      <p:sp>
        <p:nvSpPr>
          <p:cNvPr id="5" name="Footer Placeholder 4">
            <a:extLst>
              <a:ext uri="{FF2B5EF4-FFF2-40B4-BE49-F238E27FC236}">
                <a16:creationId xmlns:a16="http://schemas.microsoft.com/office/drawing/2014/main" id="{4978EC1A-5720-8C5E-2394-793A4376C2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DFADE-016B-1A87-B031-86D9EE947396}"/>
              </a:ext>
            </a:extLst>
          </p:cNvPr>
          <p:cNvSpPr>
            <a:spLocks noGrp="1"/>
          </p:cNvSpPr>
          <p:nvPr>
            <p:ph type="sldNum" sz="quarter" idx="12"/>
          </p:nvPr>
        </p:nvSpPr>
        <p:spPr/>
        <p:txBody>
          <a:bodyPr/>
          <a:lstStyle/>
          <a:p>
            <a:fld id="{A2374E70-460E-4460-8A66-6644F19BA18D}" type="slidenum">
              <a:rPr lang="en-US" smtClean="0"/>
              <a:t>‹#›</a:t>
            </a:fld>
            <a:endParaRPr lang="en-US"/>
          </a:p>
        </p:txBody>
      </p:sp>
    </p:spTree>
    <p:extLst>
      <p:ext uri="{BB962C8B-B14F-4D97-AF65-F5344CB8AC3E}">
        <p14:creationId xmlns:p14="http://schemas.microsoft.com/office/powerpoint/2010/main" val="562549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70A00-D559-3AC7-431C-75B8B52EE7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047236-BA28-2D4C-9D2C-4CA1AE5C47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4A9757-ACDB-A652-15EA-E5C01EC4E1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951626-87DD-2F91-563F-DA1427651137}"/>
              </a:ext>
            </a:extLst>
          </p:cNvPr>
          <p:cNvSpPr>
            <a:spLocks noGrp="1"/>
          </p:cNvSpPr>
          <p:nvPr>
            <p:ph type="dt" sz="half" idx="10"/>
          </p:nvPr>
        </p:nvSpPr>
        <p:spPr/>
        <p:txBody>
          <a:bodyPr/>
          <a:lstStyle/>
          <a:p>
            <a:fld id="{8E5991B4-4C69-4834-94E8-DD62E79A171B}" type="datetimeFigureOut">
              <a:rPr lang="en-US" smtClean="0"/>
              <a:t>2/4/2025</a:t>
            </a:fld>
            <a:endParaRPr lang="en-US"/>
          </a:p>
        </p:txBody>
      </p:sp>
      <p:sp>
        <p:nvSpPr>
          <p:cNvPr id="6" name="Footer Placeholder 5">
            <a:extLst>
              <a:ext uri="{FF2B5EF4-FFF2-40B4-BE49-F238E27FC236}">
                <a16:creationId xmlns:a16="http://schemas.microsoft.com/office/drawing/2014/main" id="{D46AF627-32BA-00B5-7530-BFFAC255CD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D875A9-988B-EEB1-327B-C8E8CBFF92A4}"/>
              </a:ext>
            </a:extLst>
          </p:cNvPr>
          <p:cNvSpPr>
            <a:spLocks noGrp="1"/>
          </p:cNvSpPr>
          <p:nvPr>
            <p:ph type="sldNum" sz="quarter" idx="12"/>
          </p:nvPr>
        </p:nvSpPr>
        <p:spPr/>
        <p:txBody>
          <a:bodyPr/>
          <a:lstStyle/>
          <a:p>
            <a:fld id="{A2374E70-460E-4460-8A66-6644F19BA18D}" type="slidenum">
              <a:rPr lang="en-US" smtClean="0"/>
              <a:t>‹#›</a:t>
            </a:fld>
            <a:endParaRPr lang="en-US"/>
          </a:p>
        </p:txBody>
      </p:sp>
    </p:spTree>
    <p:extLst>
      <p:ext uri="{BB962C8B-B14F-4D97-AF65-F5344CB8AC3E}">
        <p14:creationId xmlns:p14="http://schemas.microsoft.com/office/powerpoint/2010/main" val="653543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B01BC-405A-392A-0B86-579359922B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4466CA-256B-09FA-91BA-32F41F4490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80CB9B-F879-43B5-F36C-A5B20EDB2E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2F1F6B-B4AE-9C53-7593-93F58F1158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51FD3C-6612-69B7-987C-7A80D8CB75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9AA6D3-B1B8-53CC-81DD-B68D1CC399C5}"/>
              </a:ext>
            </a:extLst>
          </p:cNvPr>
          <p:cNvSpPr>
            <a:spLocks noGrp="1"/>
          </p:cNvSpPr>
          <p:nvPr>
            <p:ph type="dt" sz="half" idx="10"/>
          </p:nvPr>
        </p:nvSpPr>
        <p:spPr/>
        <p:txBody>
          <a:bodyPr/>
          <a:lstStyle/>
          <a:p>
            <a:fld id="{8E5991B4-4C69-4834-94E8-DD62E79A171B}" type="datetimeFigureOut">
              <a:rPr lang="en-US" smtClean="0"/>
              <a:t>2/4/2025</a:t>
            </a:fld>
            <a:endParaRPr lang="en-US"/>
          </a:p>
        </p:txBody>
      </p:sp>
      <p:sp>
        <p:nvSpPr>
          <p:cNvPr id="8" name="Footer Placeholder 7">
            <a:extLst>
              <a:ext uri="{FF2B5EF4-FFF2-40B4-BE49-F238E27FC236}">
                <a16:creationId xmlns:a16="http://schemas.microsoft.com/office/drawing/2014/main" id="{8CB05A90-A37E-1403-BB73-C5B454A73F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296BCA-ADD2-996D-162A-6F6E2C817247}"/>
              </a:ext>
            </a:extLst>
          </p:cNvPr>
          <p:cNvSpPr>
            <a:spLocks noGrp="1"/>
          </p:cNvSpPr>
          <p:nvPr>
            <p:ph type="sldNum" sz="quarter" idx="12"/>
          </p:nvPr>
        </p:nvSpPr>
        <p:spPr/>
        <p:txBody>
          <a:bodyPr/>
          <a:lstStyle/>
          <a:p>
            <a:fld id="{A2374E70-460E-4460-8A66-6644F19BA18D}" type="slidenum">
              <a:rPr lang="en-US" smtClean="0"/>
              <a:t>‹#›</a:t>
            </a:fld>
            <a:endParaRPr lang="en-US"/>
          </a:p>
        </p:txBody>
      </p:sp>
    </p:spTree>
    <p:extLst>
      <p:ext uri="{BB962C8B-B14F-4D97-AF65-F5344CB8AC3E}">
        <p14:creationId xmlns:p14="http://schemas.microsoft.com/office/powerpoint/2010/main" val="182428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31D73-DCD0-4D11-7067-2653FCC783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261D8A-EC41-C0F1-E20F-25E72BB70959}"/>
              </a:ext>
            </a:extLst>
          </p:cNvPr>
          <p:cNvSpPr>
            <a:spLocks noGrp="1"/>
          </p:cNvSpPr>
          <p:nvPr>
            <p:ph type="dt" sz="half" idx="10"/>
          </p:nvPr>
        </p:nvSpPr>
        <p:spPr/>
        <p:txBody>
          <a:bodyPr/>
          <a:lstStyle/>
          <a:p>
            <a:fld id="{8E5991B4-4C69-4834-94E8-DD62E79A171B}" type="datetimeFigureOut">
              <a:rPr lang="en-US" smtClean="0"/>
              <a:t>2/4/2025</a:t>
            </a:fld>
            <a:endParaRPr lang="en-US"/>
          </a:p>
        </p:txBody>
      </p:sp>
      <p:sp>
        <p:nvSpPr>
          <p:cNvPr id="4" name="Footer Placeholder 3">
            <a:extLst>
              <a:ext uri="{FF2B5EF4-FFF2-40B4-BE49-F238E27FC236}">
                <a16:creationId xmlns:a16="http://schemas.microsoft.com/office/drawing/2014/main" id="{BECE03EA-7BD4-C35A-1279-06E96F2EB4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DC390B-EB3C-F79D-4E4F-2B859E117DB9}"/>
              </a:ext>
            </a:extLst>
          </p:cNvPr>
          <p:cNvSpPr>
            <a:spLocks noGrp="1"/>
          </p:cNvSpPr>
          <p:nvPr>
            <p:ph type="sldNum" sz="quarter" idx="12"/>
          </p:nvPr>
        </p:nvSpPr>
        <p:spPr/>
        <p:txBody>
          <a:bodyPr/>
          <a:lstStyle/>
          <a:p>
            <a:fld id="{A2374E70-460E-4460-8A66-6644F19BA18D}" type="slidenum">
              <a:rPr lang="en-US" smtClean="0"/>
              <a:t>‹#›</a:t>
            </a:fld>
            <a:endParaRPr lang="en-US"/>
          </a:p>
        </p:txBody>
      </p:sp>
    </p:spTree>
    <p:extLst>
      <p:ext uri="{BB962C8B-B14F-4D97-AF65-F5344CB8AC3E}">
        <p14:creationId xmlns:p14="http://schemas.microsoft.com/office/powerpoint/2010/main" val="306883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7729E1-1489-E20E-3E76-FC50978DF446}"/>
              </a:ext>
            </a:extLst>
          </p:cNvPr>
          <p:cNvSpPr>
            <a:spLocks noGrp="1"/>
          </p:cNvSpPr>
          <p:nvPr>
            <p:ph type="dt" sz="half" idx="10"/>
          </p:nvPr>
        </p:nvSpPr>
        <p:spPr/>
        <p:txBody>
          <a:bodyPr/>
          <a:lstStyle/>
          <a:p>
            <a:fld id="{8E5991B4-4C69-4834-94E8-DD62E79A171B}" type="datetimeFigureOut">
              <a:rPr lang="en-US" smtClean="0"/>
              <a:t>2/4/2025</a:t>
            </a:fld>
            <a:endParaRPr lang="en-US"/>
          </a:p>
        </p:txBody>
      </p:sp>
      <p:sp>
        <p:nvSpPr>
          <p:cNvPr id="3" name="Footer Placeholder 2">
            <a:extLst>
              <a:ext uri="{FF2B5EF4-FFF2-40B4-BE49-F238E27FC236}">
                <a16:creationId xmlns:a16="http://schemas.microsoft.com/office/drawing/2014/main" id="{63B4F84C-0FDE-D74B-FA6F-648A763890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055252-6C57-9C30-43F7-386CC4023F0B}"/>
              </a:ext>
            </a:extLst>
          </p:cNvPr>
          <p:cNvSpPr>
            <a:spLocks noGrp="1"/>
          </p:cNvSpPr>
          <p:nvPr>
            <p:ph type="sldNum" sz="quarter" idx="12"/>
          </p:nvPr>
        </p:nvSpPr>
        <p:spPr/>
        <p:txBody>
          <a:bodyPr/>
          <a:lstStyle/>
          <a:p>
            <a:fld id="{A2374E70-460E-4460-8A66-6644F19BA18D}" type="slidenum">
              <a:rPr lang="en-US" smtClean="0"/>
              <a:t>‹#›</a:t>
            </a:fld>
            <a:endParaRPr lang="en-US"/>
          </a:p>
        </p:txBody>
      </p:sp>
    </p:spTree>
    <p:extLst>
      <p:ext uri="{BB962C8B-B14F-4D97-AF65-F5344CB8AC3E}">
        <p14:creationId xmlns:p14="http://schemas.microsoft.com/office/powerpoint/2010/main" val="1034842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1C603-9F21-4E16-9A2D-56D2A3BFFB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DEFB6D-D9F6-3D60-3FCC-B041B0C89B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9C4ACA-6163-8DCA-5AFE-33DC5B8D51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FEE67C-E021-00D2-CE21-49CF19015617}"/>
              </a:ext>
            </a:extLst>
          </p:cNvPr>
          <p:cNvSpPr>
            <a:spLocks noGrp="1"/>
          </p:cNvSpPr>
          <p:nvPr>
            <p:ph type="dt" sz="half" idx="10"/>
          </p:nvPr>
        </p:nvSpPr>
        <p:spPr/>
        <p:txBody>
          <a:bodyPr/>
          <a:lstStyle/>
          <a:p>
            <a:fld id="{8E5991B4-4C69-4834-94E8-DD62E79A171B}" type="datetimeFigureOut">
              <a:rPr lang="en-US" smtClean="0"/>
              <a:t>2/4/2025</a:t>
            </a:fld>
            <a:endParaRPr lang="en-US"/>
          </a:p>
        </p:txBody>
      </p:sp>
      <p:sp>
        <p:nvSpPr>
          <p:cNvPr id="6" name="Footer Placeholder 5">
            <a:extLst>
              <a:ext uri="{FF2B5EF4-FFF2-40B4-BE49-F238E27FC236}">
                <a16:creationId xmlns:a16="http://schemas.microsoft.com/office/drawing/2014/main" id="{AB6B72AC-B00B-3FBD-25AD-3BCE73AA6F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C788AE-F6C1-74D8-0C92-88E5E8E566A2}"/>
              </a:ext>
            </a:extLst>
          </p:cNvPr>
          <p:cNvSpPr>
            <a:spLocks noGrp="1"/>
          </p:cNvSpPr>
          <p:nvPr>
            <p:ph type="sldNum" sz="quarter" idx="12"/>
          </p:nvPr>
        </p:nvSpPr>
        <p:spPr/>
        <p:txBody>
          <a:bodyPr/>
          <a:lstStyle/>
          <a:p>
            <a:fld id="{A2374E70-460E-4460-8A66-6644F19BA18D}" type="slidenum">
              <a:rPr lang="en-US" smtClean="0"/>
              <a:t>‹#›</a:t>
            </a:fld>
            <a:endParaRPr lang="en-US"/>
          </a:p>
        </p:txBody>
      </p:sp>
    </p:spTree>
    <p:extLst>
      <p:ext uri="{BB962C8B-B14F-4D97-AF65-F5344CB8AC3E}">
        <p14:creationId xmlns:p14="http://schemas.microsoft.com/office/powerpoint/2010/main" val="3175616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253C7-94B6-98B2-606B-1F641AD66E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910AF3-AA95-F116-2DA4-5C918266EB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B133DC-5D53-D3EB-2D76-B812D68725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07D529-7033-9A4B-3DA1-CE1D71ABC734}"/>
              </a:ext>
            </a:extLst>
          </p:cNvPr>
          <p:cNvSpPr>
            <a:spLocks noGrp="1"/>
          </p:cNvSpPr>
          <p:nvPr>
            <p:ph type="dt" sz="half" idx="10"/>
          </p:nvPr>
        </p:nvSpPr>
        <p:spPr/>
        <p:txBody>
          <a:bodyPr/>
          <a:lstStyle/>
          <a:p>
            <a:fld id="{8E5991B4-4C69-4834-94E8-DD62E79A171B}" type="datetimeFigureOut">
              <a:rPr lang="en-US" smtClean="0"/>
              <a:t>2/4/2025</a:t>
            </a:fld>
            <a:endParaRPr lang="en-US"/>
          </a:p>
        </p:txBody>
      </p:sp>
      <p:sp>
        <p:nvSpPr>
          <p:cNvPr id="6" name="Footer Placeholder 5">
            <a:extLst>
              <a:ext uri="{FF2B5EF4-FFF2-40B4-BE49-F238E27FC236}">
                <a16:creationId xmlns:a16="http://schemas.microsoft.com/office/drawing/2014/main" id="{A6E2ED4B-416B-7664-936D-2C7169FBB2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37DEF6-D076-B514-0301-923C78950E8F}"/>
              </a:ext>
            </a:extLst>
          </p:cNvPr>
          <p:cNvSpPr>
            <a:spLocks noGrp="1"/>
          </p:cNvSpPr>
          <p:nvPr>
            <p:ph type="sldNum" sz="quarter" idx="12"/>
          </p:nvPr>
        </p:nvSpPr>
        <p:spPr/>
        <p:txBody>
          <a:bodyPr/>
          <a:lstStyle/>
          <a:p>
            <a:fld id="{A2374E70-460E-4460-8A66-6644F19BA18D}" type="slidenum">
              <a:rPr lang="en-US" smtClean="0"/>
              <a:t>‹#›</a:t>
            </a:fld>
            <a:endParaRPr lang="en-US"/>
          </a:p>
        </p:txBody>
      </p:sp>
    </p:spTree>
    <p:extLst>
      <p:ext uri="{BB962C8B-B14F-4D97-AF65-F5344CB8AC3E}">
        <p14:creationId xmlns:p14="http://schemas.microsoft.com/office/powerpoint/2010/main" val="3075671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035675-5917-DD0B-8628-10C92A9D9B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8BD2B2-CEB5-EC98-FB5B-D74A3F0142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FF8B35-08C4-C1B4-FA40-021996918C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E5991B4-4C69-4834-94E8-DD62E79A171B}" type="datetimeFigureOut">
              <a:rPr lang="en-US" smtClean="0"/>
              <a:t>2/4/2025</a:t>
            </a:fld>
            <a:endParaRPr lang="en-US"/>
          </a:p>
        </p:txBody>
      </p:sp>
      <p:sp>
        <p:nvSpPr>
          <p:cNvPr id="5" name="Footer Placeholder 4">
            <a:extLst>
              <a:ext uri="{FF2B5EF4-FFF2-40B4-BE49-F238E27FC236}">
                <a16:creationId xmlns:a16="http://schemas.microsoft.com/office/drawing/2014/main" id="{8A8BE0DD-C539-92D0-B1C3-8D97B302C1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34E9DE8-8EC9-76AE-F46D-624AE04F39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2374E70-460E-4460-8A66-6644F19BA18D}" type="slidenum">
              <a:rPr lang="en-US" smtClean="0"/>
              <a:t>‹#›</a:t>
            </a:fld>
            <a:endParaRPr lang="en-US"/>
          </a:p>
        </p:txBody>
      </p:sp>
    </p:spTree>
    <p:extLst>
      <p:ext uri="{BB962C8B-B14F-4D97-AF65-F5344CB8AC3E}">
        <p14:creationId xmlns:p14="http://schemas.microsoft.com/office/powerpoint/2010/main" val="1734874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42385-9ABC-2D04-6F5D-B1101A49308F}"/>
              </a:ext>
            </a:extLst>
          </p:cNvPr>
          <p:cNvSpPr>
            <a:spLocks noGrp="1"/>
          </p:cNvSpPr>
          <p:nvPr>
            <p:ph type="ctrTitle"/>
          </p:nvPr>
        </p:nvSpPr>
        <p:spPr/>
        <p:txBody>
          <a:bodyPr/>
          <a:lstStyle/>
          <a:p>
            <a:r>
              <a:rPr lang="en-US" dirty="0"/>
              <a:t>How to pull updates from original repository</a:t>
            </a:r>
          </a:p>
        </p:txBody>
      </p:sp>
      <p:sp>
        <p:nvSpPr>
          <p:cNvPr id="3" name="Subtitle 2">
            <a:extLst>
              <a:ext uri="{FF2B5EF4-FFF2-40B4-BE49-F238E27FC236}">
                <a16:creationId xmlns:a16="http://schemas.microsoft.com/office/drawing/2014/main" id="{1209089A-F1B5-EC80-1ED2-9D4A3C7BC4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38312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screenshot of a computer&#10;&#10;Description automatically generated">
            <a:extLst>
              <a:ext uri="{FF2B5EF4-FFF2-40B4-BE49-F238E27FC236}">
                <a16:creationId xmlns:a16="http://schemas.microsoft.com/office/drawing/2014/main" id="{24A326D0-71E8-1D4F-87F9-05F2604D0CA4}"/>
              </a:ext>
            </a:extLst>
          </p:cNvPr>
          <p:cNvPicPr>
            <a:picLocks noChangeAspect="1"/>
          </p:cNvPicPr>
          <p:nvPr/>
        </p:nvPicPr>
        <p:blipFill>
          <a:blip r:embed="rId2">
            <a:extLst>
              <a:ext uri="{28A0092B-C50C-407E-A947-70E740481C1C}">
                <a14:useLocalDpi xmlns:a14="http://schemas.microsoft.com/office/drawing/2010/main" val="0"/>
              </a:ext>
            </a:extLst>
          </a:blip>
          <a:srcRect l="16097" t="19550" r="32946" b="16279"/>
          <a:stretch/>
        </p:blipFill>
        <p:spPr>
          <a:xfrm>
            <a:off x="283028" y="0"/>
            <a:ext cx="11051237" cy="6901651"/>
          </a:xfrm>
          <a:prstGeom prst="rect">
            <a:avLst/>
          </a:prstGeom>
          <a:effectLst>
            <a:outerShdw blurRad="596900" dist="330200" dir="8820000" sx="87000" sy="87000" algn="ctr" rotWithShape="0">
              <a:srgbClr val="000000">
                <a:alpha val="29000"/>
              </a:srgbClr>
            </a:outerShdw>
          </a:effectLst>
        </p:spPr>
      </p:pic>
      <p:sp>
        <p:nvSpPr>
          <p:cNvPr id="4" name="Rectangle 3">
            <a:extLst>
              <a:ext uri="{FF2B5EF4-FFF2-40B4-BE49-F238E27FC236}">
                <a16:creationId xmlns:a16="http://schemas.microsoft.com/office/drawing/2014/main" id="{068CFFEC-D68F-EA58-0271-C8F7CA3B3D71}"/>
              </a:ext>
            </a:extLst>
          </p:cNvPr>
          <p:cNvSpPr/>
          <p:nvPr/>
        </p:nvSpPr>
        <p:spPr>
          <a:xfrm>
            <a:off x="2634343" y="1317171"/>
            <a:ext cx="3592286" cy="1197429"/>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21FECBB-A322-B786-4B87-F45A2B92D716}"/>
              </a:ext>
            </a:extLst>
          </p:cNvPr>
          <p:cNvSpPr/>
          <p:nvPr/>
        </p:nvSpPr>
        <p:spPr>
          <a:xfrm>
            <a:off x="2634343" y="4582874"/>
            <a:ext cx="3744686" cy="1328069"/>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3869AC-2D31-BEA9-07A7-9C6D6AD0EAEE}"/>
              </a:ext>
            </a:extLst>
          </p:cNvPr>
          <p:cNvSpPr txBox="1">
            <a:spLocks/>
          </p:cNvSpPr>
          <p:nvPr/>
        </p:nvSpPr>
        <p:spPr>
          <a:xfrm>
            <a:off x="6934200" y="195093"/>
            <a:ext cx="3995057" cy="6424160"/>
          </a:xfrm>
          <a:prstGeom prst="rect">
            <a:avLst/>
          </a:prstGeom>
          <a:solidFill>
            <a:schemeClr val="bg1"/>
          </a:solidFill>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8. (Variation 1)  Scroll down towards the bottom looking for the sections indicated with the &gt;&gt;&gt;&gt;&gt; line breaks.  You want to delete top line of both sections along with the line break indicators. See the red box above – the x’s indicate lines to delete. Line to retain indicated by green checkmark</a:t>
            </a:r>
          </a:p>
        </p:txBody>
      </p:sp>
      <p:sp>
        <p:nvSpPr>
          <p:cNvPr id="3" name="Multiplication Sign 2">
            <a:extLst>
              <a:ext uri="{FF2B5EF4-FFF2-40B4-BE49-F238E27FC236}">
                <a16:creationId xmlns:a16="http://schemas.microsoft.com/office/drawing/2014/main" id="{7C14AA6B-EC51-974E-24D2-C6725D166D91}"/>
              </a:ext>
            </a:extLst>
          </p:cNvPr>
          <p:cNvSpPr/>
          <p:nvPr/>
        </p:nvSpPr>
        <p:spPr>
          <a:xfrm>
            <a:off x="4974771" y="1632857"/>
            <a:ext cx="228600" cy="239486"/>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ication Sign 5">
            <a:extLst>
              <a:ext uri="{FF2B5EF4-FFF2-40B4-BE49-F238E27FC236}">
                <a16:creationId xmlns:a16="http://schemas.microsoft.com/office/drawing/2014/main" id="{FBCA1870-2055-13B9-3411-773ABAC47EEF}"/>
              </a:ext>
            </a:extLst>
          </p:cNvPr>
          <p:cNvSpPr/>
          <p:nvPr/>
        </p:nvSpPr>
        <p:spPr>
          <a:xfrm>
            <a:off x="3951511" y="1436912"/>
            <a:ext cx="228600" cy="239486"/>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ultiplication Sign 6">
            <a:extLst>
              <a:ext uri="{FF2B5EF4-FFF2-40B4-BE49-F238E27FC236}">
                <a16:creationId xmlns:a16="http://schemas.microsoft.com/office/drawing/2014/main" id="{6862ACDA-5BB1-6BC9-2106-220271E58433}"/>
              </a:ext>
            </a:extLst>
          </p:cNvPr>
          <p:cNvSpPr/>
          <p:nvPr/>
        </p:nvSpPr>
        <p:spPr>
          <a:xfrm>
            <a:off x="3570514" y="1796142"/>
            <a:ext cx="228600" cy="239486"/>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F837CCD2-9F9C-7847-15D4-1767FA78ABDC}"/>
              </a:ext>
            </a:extLst>
          </p:cNvPr>
          <p:cNvSpPr/>
          <p:nvPr/>
        </p:nvSpPr>
        <p:spPr>
          <a:xfrm>
            <a:off x="3951511" y="2182579"/>
            <a:ext cx="228600" cy="239486"/>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ication Sign 8">
            <a:extLst>
              <a:ext uri="{FF2B5EF4-FFF2-40B4-BE49-F238E27FC236}">
                <a16:creationId xmlns:a16="http://schemas.microsoft.com/office/drawing/2014/main" id="{E338E957-3996-885D-A766-ED1236413B0B}"/>
              </a:ext>
            </a:extLst>
          </p:cNvPr>
          <p:cNvSpPr/>
          <p:nvPr/>
        </p:nvSpPr>
        <p:spPr>
          <a:xfrm>
            <a:off x="3951511" y="4822371"/>
            <a:ext cx="228600" cy="239486"/>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67183B01-C6C3-5E52-E435-2A791FBD198B}"/>
              </a:ext>
            </a:extLst>
          </p:cNvPr>
          <p:cNvSpPr/>
          <p:nvPr/>
        </p:nvSpPr>
        <p:spPr>
          <a:xfrm>
            <a:off x="4659082" y="4974764"/>
            <a:ext cx="228600" cy="239486"/>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B56BF93F-F510-C8C0-CF3D-91A9869DDBFA}"/>
              </a:ext>
            </a:extLst>
          </p:cNvPr>
          <p:cNvSpPr/>
          <p:nvPr/>
        </p:nvSpPr>
        <p:spPr>
          <a:xfrm>
            <a:off x="3543298" y="5214250"/>
            <a:ext cx="228600" cy="239486"/>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ication Sign 11">
            <a:extLst>
              <a:ext uri="{FF2B5EF4-FFF2-40B4-BE49-F238E27FC236}">
                <a16:creationId xmlns:a16="http://schemas.microsoft.com/office/drawing/2014/main" id="{5DA67E9D-2088-FC7F-539A-CC93F847E04B}"/>
              </a:ext>
            </a:extLst>
          </p:cNvPr>
          <p:cNvSpPr/>
          <p:nvPr/>
        </p:nvSpPr>
        <p:spPr>
          <a:xfrm>
            <a:off x="3951511" y="5540829"/>
            <a:ext cx="228600" cy="239486"/>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Checkmark with solid fill">
            <a:extLst>
              <a:ext uri="{FF2B5EF4-FFF2-40B4-BE49-F238E27FC236}">
                <a16:creationId xmlns:a16="http://schemas.microsoft.com/office/drawing/2014/main" id="{4313328E-2322-DF4C-348D-7E1F060342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7793" y="1986636"/>
            <a:ext cx="239486" cy="239486"/>
          </a:xfrm>
          <a:prstGeom prst="rect">
            <a:avLst/>
          </a:prstGeom>
        </p:spPr>
      </p:pic>
      <p:pic>
        <p:nvPicPr>
          <p:cNvPr id="15" name="Graphic 14" descr="Checkmark with solid fill">
            <a:extLst>
              <a:ext uri="{FF2B5EF4-FFF2-40B4-BE49-F238E27FC236}">
                <a16:creationId xmlns:a16="http://schemas.microsoft.com/office/drawing/2014/main" id="{AC2FCBD6-45F1-898B-DE8C-6D8C1380E6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08061" y="5374815"/>
            <a:ext cx="239486" cy="239486"/>
          </a:xfrm>
          <a:prstGeom prst="rect">
            <a:avLst/>
          </a:prstGeom>
        </p:spPr>
      </p:pic>
    </p:spTree>
    <p:extLst>
      <p:ext uri="{BB962C8B-B14F-4D97-AF65-F5344CB8AC3E}">
        <p14:creationId xmlns:p14="http://schemas.microsoft.com/office/powerpoint/2010/main" val="2185090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B2C366-B524-D450-6887-E0AB01FF1067}"/>
              </a:ext>
            </a:extLst>
          </p:cNvPr>
          <p:cNvPicPr>
            <a:picLocks noChangeAspect="1"/>
          </p:cNvPicPr>
          <p:nvPr/>
        </p:nvPicPr>
        <p:blipFill>
          <a:blip r:embed="rId2"/>
          <a:srcRect t="15947" r="33543" b="26679"/>
          <a:stretch/>
        </p:blipFill>
        <p:spPr>
          <a:xfrm>
            <a:off x="-130627" y="277586"/>
            <a:ext cx="13582598" cy="6302827"/>
          </a:xfrm>
          <a:prstGeom prst="rect">
            <a:avLst/>
          </a:prstGeom>
        </p:spPr>
      </p:pic>
      <p:sp>
        <p:nvSpPr>
          <p:cNvPr id="2" name="Title 1">
            <a:extLst>
              <a:ext uri="{FF2B5EF4-FFF2-40B4-BE49-F238E27FC236}">
                <a16:creationId xmlns:a16="http://schemas.microsoft.com/office/drawing/2014/main" id="{A53DB624-5E91-E9C6-9C09-5B0205E5EEB7}"/>
              </a:ext>
            </a:extLst>
          </p:cNvPr>
          <p:cNvSpPr>
            <a:spLocks noGrp="1"/>
          </p:cNvSpPr>
          <p:nvPr>
            <p:ph type="title"/>
          </p:nvPr>
        </p:nvSpPr>
        <p:spPr>
          <a:xfrm>
            <a:off x="7663542" y="152399"/>
            <a:ext cx="4419601" cy="6302827"/>
          </a:xfrm>
          <a:solidFill>
            <a:schemeClr val="bg1"/>
          </a:solidFill>
        </p:spPr>
        <p:txBody>
          <a:bodyPr/>
          <a:lstStyle/>
          <a:p>
            <a:r>
              <a:rPr lang="en-US" dirty="0"/>
              <a:t>8. (Variation 2) Here you can again remove the first line of along with the indicator lines. Notice also you might have multiple files to resolve (red arrow). </a:t>
            </a:r>
          </a:p>
        </p:txBody>
      </p:sp>
      <p:sp>
        <p:nvSpPr>
          <p:cNvPr id="5" name="Multiplication Sign 4">
            <a:extLst>
              <a:ext uri="{FF2B5EF4-FFF2-40B4-BE49-F238E27FC236}">
                <a16:creationId xmlns:a16="http://schemas.microsoft.com/office/drawing/2014/main" id="{DB379C75-469C-EFB4-9F68-8C158FFF9F1F}"/>
              </a:ext>
            </a:extLst>
          </p:cNvPr>
          <p:cNvSpPr/>
          <p:nvPr/>
        </p:nvSpPr>
        <p:spPr>
          <a:xfrm>
            <a:off x="6660672" y="2645228"/>
            <a:ext cx="228600" cy="239486"/>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ication Sign 5">
            <a:extLst>
              <a:ext uri="{FF2B5EF4-FFF2-40B4-BE49-F238E27FC236}">
                <a16:creationId xmlns:a16="http://schemas.microsoft.com/office/drawing/2014/main" id="{7104F0E8-DE5F-97E3-B371-A5009F5B38DA}"/>
              </a:ext>
            </a:extLst>
          </p:cNvPr>
          <p:cNvSpPr/>
          <p:nvPr/>
        </p:nvSpPr>
        <p:spPr>
          <a:xfrm>
            <a:off x="6294714" y="3020783"/>
            <a:ext cx="228600" cy="239486"/>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ultiplication Sign 6">
            <a:extLst>
              <a:ext uri="{FF2B5EF4-FFF2-40B4-BE49-F238E27FC236}">
                <a16:creationId xmlns:a16="http://schemas.microsoft.com/office/drawing/2014/main" id="{5D1335ED-F676-15C6-F9DF-0F85A9EA6943}"/>
              </a:ext>
            </a:extLst>
          </p:cNvPr>
          <p:cNvSpPr/>
          <p:nvPr/>
        </p:nvSpPr>
        <p:spPr>
          <a:xfrm>
            <a:off x="7297584" y="2884714"/>
            <a:ext cx="228600" cy="239486"/>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DC68C5FE-56F3-7591-16BF-F9CBB01D0D57}"/>
              </a:ext>
            </a:extLst>
          </p:cNvPr>
          <p:cNvSpPr/>
          <p:nvPr/>
        </p:nvSpPr>
        <p:spPr>
          <a:xfrm>
            <a:off x="6546372" y="3428999"/>
            <a:ext cx="228600" cy="239486"/>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Checkmark with solid fill">
            <a:extLst>
              <a:ext uri="{FF2B5EF4-FFF2-40B4-BE49-F238E27FC236}">
                <a16:creationId xmlns:a16="http://schemas.microsoft.com/office/drawing/2014/main" id="{CF4803DA-A5F2-2F6E-0B4E-0F123DA392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6921" y="3260269"/>
            <a:ext cx="239486" cy="239486"/>
          </a:xfrm>
          <a:prstGeom prst="rect">
            <a:avLst/>
          </a:prstGeom>
        </p:spPr>
      </p:pic>
      <p:cxnSp>
        <p:nvCxnSpPr>
          <p:cNvPr id="13" name="Straight Arrow Connector 12">
            <a:extLst>
              <a:ext uri="{FF2B5EF4-FFF2-40B4-BE49-F238E27FC236}">
                <a16:creationId xmlns:a16="http://schemas.microsoft.com/office/drawing/2014/main" id="{C6420119-7EA2-6A1D-669D-3C88C177BBC1}"/>
              </a:ext>
            </a:extLst>
          </p:cNvPr>
          <p:cNvCxnSpPr>
            <a:cxnSpLocks/>
          </p:cNvCxnSpPr>
          <p:nvPr/>
        </p:nvCxnSpPr>
        <p:spPr>
          <a:xfrm flipV="1">
            <a:off x="1338943" y="4278085"/>
            <a:ext cx="0" cy="1458686"/>
          </a:xfrm>
          <a:prstGeom prst="straightConnector1">
            <a:avLst/>
          </a:prstGeom>
          <a:ln w="1270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9176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screenshot of a computer program&#10;&#10;Description automatically generated">
            <a:extLst>
              <a:ext uri="{FF2B5EF4-FFF2-40B4-BE49-F238E27FC236}">
                <a16:creationId xmlns:a16="http://schemas.microsoft.com/office/drawing/2014/main" id="{A1281F5A-0C6A-E237-D738-841035FE2DEF}"/>
              </a:ext>
            </a:extLst>
          </p:cNvPr>
          <p:cNvPicPr>
            <a:picLocks noChangeAspect="1"/>
          </p:cNvPicPr>
          <p:nvPr/>
        </p:nvPicPr>
        <p:blipFill>
          <a:blip r:embed="rId2">
            <a:extLst>
              <a:ext uri="{28A0092B-C50C-407E-A947-70E740481C1C}">
                <a14:useLocalDpi xmlns:a14="http://schemas.microsoft.com/office/drawing/2010/main" val="0"/>
              </a:ext>
            </a:extLst>
          </a:blip>
          <a:srcRect l="11160" t="11536" r="27223" b="16077"/>
          <a:stretch/>
        </p:blipFill>
        <p:spPr>
          <a:xfrm>
            <a:off x="685800" y="0"/>
            <a:ext cx="10820400" cy="6832503"/>
          </a:xfrm>
          <a:prstGeom prst="rect">
            <a:avLst/>
          </a:prstGeom>
        </p:spPr>
      </p:pic>
      <p:sp>
        <p:nvSpPr>
          <p:cNvPr id="4" name="Title 1">
            <a:extLst>
              <a:ext uri="{FF2B5EF4-FFF2-40B4-BE49-F238E27FC236}">
                <a16:creationId xmlns:a16="http://schemas.microsoft.com/office/drawing/2014/main" id="{7BFAF4E0-1A36-AC8B-AB4E-9FD9F4D418FD}"/>
              </a:ext>
            </a:extLst>
          </p:cNvPr>
          <p:cNvSpPr txBox="1">
            <a:spLocks/>
          </p:cNvSpPr>
          <p:nvPr/>
        </p:nvSpPr>
        <p:spPr>
          <a:xfrm>
            <a:off x="7783286" y="216920"/>
            <a:ext cx="3374571" cy="6424160"/>
          </a:xfrm>
          <a:prstGeom prst="rect">
            <a:avLst/>
          </a:prstGeom>
          <a:solidFill>
            <a:schemeClr val="bg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9. Notice now the red brackets around the lines of code are gone. This indicates that all your conflicts are resolved. </a:t>
            </a:r>
          </a:p>
        </p:txBody>
      </p:sp>
    </p:spTree>
    <p:extLst>
      <p:ext uri="{BB962C8B-B14F-4D97-AF65-F5344CB8AC3E}">
        <p14:creationId xmlns:p14="http://schemas.microsoft.com/office/powerpoint/2010/main" val="2079414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FF97A1FE-85BB-C705-90F6-ECE58C33BEA9}"/>
              </a:ext>
            </a:extLst>
          </p:cNvPr>
          <p:cNvPicPr>
            <a:picLocks noChangeAspect="1"/>
          </p:cNvPicPr>
          <p:nvPr/>
        </p:nvPicPr>
        <p:blipFill>
          <a:blip r:embed="rId2">
            <a:extLst>
              <a:ext uri="{28A0092B-C50C-407E-A947-70E740481C1C}">
                <a14:useLocalDpi xmlns:a14="http://schemas.microsoft.com/office/drawing/2010/main" val="0"/>
              </a:ext>
            </a:extLst>
          </a:blip>
          <a:srcRect t="22758" b="18605"/>
          <a:stretch/>
        </p:blipFill>
        <p:spPr>
          <a:xfrm>
            <a:off x="0" y="259669"/>
            <a:ext cx="12191979" cy="3842658"/>
          </a:xfrm>
          <a:prstGeom prst="rect">
            <a:avLst/>
          </a:prstGeom>
          <a:effectLst>
            <a:outerShdw blurRad="596900" dist="330200" dir="8820000" sx="87000" sy="87000" algn="ctr" rotWithShape="0">
              <a:srgbClr val="000000">
                <a:alpha val="29000"/>
              </a:srgbClr>
            </a:outerShdw>
          </a:effectLst>
        </p:spPr>
      </p:pic>
      <p:sp>
        <p:nvSpPr>
          <p:cNvPr id="2" name="Title 1">
            <a:extLst>
              <a:ext uri="{FF2B5EF4-FFF2-40B4-BE49-F238E27FC236}">
                <a16:creationId xmlns:a16="http://schemas.microsoft.com/office/drawing/2014/main" id="{EDBB0F03-2404-0E0C-CC95-C5ED227715BC}"/>
              </a:ext>
            </a:extLst>
          </p:cNvPr>
          <p:cNvSpPr txBox="1">
            <a:spLocks/>
          </p:cNvSpPr>
          <p:nvPr/>
        </p:nvSpPr>
        <p:spPr>
          <a:xfrm>
            <a:off x="589556" y="4506686"/>
            <a:ext cx="11308530" cy="2091645"/>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10. Click the ‘Mark as Resolved’ button in the upper right-hand corner. Then select the green ‘Commit merge’ button. This bring up  a pop-up box where you should select the main branch and click the button ‘I understand, continue updating main’. </a:t>
            </a:r>
          </a:p>
        </p:txBody>
      </p:sp>
      <p:cxnSp>
        <p:nvCxnSpPr>
          <p:cNvPr id="3" name="Straight Arrow Connector 2">
            <a:extLst>
              <a:ext uri="{FF2B5EF4-FFF2-40B4-BE49-F238E27FC236}">
                <a16:creationId xmlns:a16="http://schemas.microsoft.com/office/drawing/2014/main" id="{E4476F57-AC06-6A83-6E01-8BA1EF49CA03}"/>
              </a:ext>
            </a:extLst>
          </p:cNvPr>
          <p:cNvCxnSpPr>
            <a:cxnSpLocks/>
          </p:cNvCxnSpPr>
          <p:nvPr/>
        </p:nvCxnSpPr>
        <p:spPr>
          <a:xfrm flipV="1">
            <a:off x="11517086" y="947057"/>
            <a:ext cx="0" cy="1458686"/>
          </a:xfrm>
          <a:prstGeom prst="straightConnector1">
            <a:avLst/>
          </a:prstGeom>
          <a:ln w="1270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F67ABE1C-1A95-791D-C2C5-75FE8DAE2028}"/>
              </a:ext>
            </a:extLst>
          </p:cNvPr>
          <p:cNvCxnSpPr>
            <a:cxnSpLocks/>
          </p:cNvCxnSpPr>
          <p:nvPr/>
        </p:nvCxnSpPr>
        <p:spPr>
          <a:xfrm flipV="1">
            <a:off x="5453743" y="3048000"/>
            <a:ext cx="0" cy="892629"/>
          </a:xfrm>
          <a:prstGeom prst="straightConnector1">
            <a:avLst/>
          </a:prstGeom>
          <a:ln w="1270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9118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Slide Background">
            <a:extLst>
              <a:ext uri="{FF2B5EF4-FFF2-40B4-BE49-F238E27FC236}">
                <a16:creationId xmlns:a16="http://schemas.microsoft.com/office/drawing/2014/main" id="{7B1AB9FE-36F5-4FD1-9850-DB5C5AD48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screenshot of a computer&#10;&#10;Description automatically generated">
            <a:extLst>
              <a:ext uri="{FF2B5EF4-FFF2-40B4-BE49-F238E27FC236}">
                <a16:creationId xmlns:a16="http://schemas.microsoft.com/office/drawing/2014/main" id="{DAA2127E-DF03-7819-45BA-EB1085067C0C}"/>
              </a:ext>
            </a:extLst>
          </p:cNvPr>
          <p:cNvPicPr>
            <a:picLocks noChangeAspect="1"/>
          </p:cNvPicPr>
          <p:nvPr/>
        </p:nvPicPr>
        <p:blipFill>
          <a:blip r:embed="rId2">
            <a:extLst>
              <a:ext uri="{28A0092B-C50C-407E-A947-70E740481C1C}">
                <a14:useLocalDpi xmlns:a14="http://schemas.microsoft.com/office/drawing/2010/main" val="0"/>
              </a:ext>
            </a:extLst>
          </a:blip>
          <a:srcRect t="15947" b="-2160"/>
          <a:stretch/>
        </p:blipFill>
        <p:spPr>
          <a:xfrm>
            <a:off x="0" y="0"/>
            <a:ext cx="12191979" cy="5649685"/>
          </a:xfrm>
          <a:prstGeom prst="rect">
            <a:avLst/>
          </a:prstGeom>
          <a:effectLst>
            <a:outerShdw blurRad="596900" dist="330200" dir="8820000" sx="87000" sy="87000" algn="ctr" rotWithShape="0">
              <a:srgbClr val="000000">
                <a:alpha val="29000"/>
              </a:srgbClr>
            </a:outerShdw>
          </a:effectLst>
        </p:spPr>
      </p:pic>
      <p:sp useBgFill="1">
        <p:nvSpPr>
          <p:cNvPr id="32" name="Rectangle 31">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2"/>
            <a:ext cx="12192000" cy="1371598"/>
          </a:xfrm>
          <a:prstGeom prst="rect">
            <a:avLst/>
          </a:prstGeom>
          <a:ln>
            <a:noFill/>
          </a:ln>
          <a:effectLst>
            <a:outerShdw blurRad="254000" dist="114300" dir="20340000" sx="89000" sy="89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0DE69C-6DFB-AA86-337B-8D775C6192B7}"/>
              </a:ext>
            </a:extLst>
          </p:cNvPr>
          <p:cNvSpPr>
            <a:spLocks noGrp="1"/>
          </p:cNvSpPr>
          <p:nvPr>
            <p:ph type="title"/>
          </p:nvPr>
        </p:nvSpPr>
        <p:spPr>
          <a:xfrm>
            <a:off x="1926771" y="5746071"/>
            <a:ext cx="8882744" cy="852260"/>
          </a:xfrm>
        </p:spPr>
        <p:txBody>
          <a:bodyPr vert="horz" lIns="91440" tIns="45720" rIns="91440" bIns="45720" rtlCol="0" anchor="ctr">
            <a:normAutofit fontScale="90000"/>
          </a:bodyPr>
          <a:lstStyle/>
          <a:p>
            <a:r>
              <a:rPr lang="en-US" sz="3600" dirty="0"/>
              <a:t>11. Back on the Pull Request page, you can now ‘Merge pull request’ (red box) </a:t>
            </a:r>
          </a:p>
        </p:txBody>
      </p:sp>
      <p:sp>
        <p:nvSpPr>
          <p:cNvPr id="4" name="Rectangle 3">
            <a:extLst>
              <a:ext uri="{FF2B5EF4-FFF2-40B4-BE49-F238E27FC236}">
                <a16:creationId xmlns:a16="http://schemas.microsoft.com/office/drawing/2014/main" id="{61B4D645-B14F-6B67-A919-2CA77B47EF1A}"/>
              </a:ext>
            </a:extLst>
          </p:cNvPr>
          <p:cNvSpPr/>
          <p:nvPr/>
        </p:nvSpPr>
        <p:spPr>
          <a:xfrm>
            <a:off x="2503703" y="3429000"/>
            <a:ext cx="3592286" cy="1197429"/>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0230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69402577-9839-E344-E63B-CA04047C474E}"/>
              </a:ext>
            </a:extLst>
          </p:cNvPr>
          <p:cNvPicPr>
            <a:picLocks noChangeAspect="1"/>
          </p:cNvPicPr>
          <p:nvPr/>
        </p:nvPicPr>
        <p:blipFill>
          <a:blip r:embed="rId2">
            <a:extLst>
              <a:ext uri="{28A0092B-C50C-407E-A947-70E740481C1C}">
                <a14:useLocalDpi xmlns:a14="http://schemas.microsoft.com/office/drawing/2010/main" val="0"/>
              </a:ext>
            </a:extLst>
          </a:blip>
          <a:srcRect t="98" r="38214" b="16181"/>
          <a:stretch/>
        </p:blipFill>
        <p:spPr>
          <a:xfrm>
            <a:off x="20" y="9"/>
            <a:ext cx="11810979" cy="8602223"/>
          </a:xfrm>
          <a:prstGeom prst="rect">
            <a:avLst/>
          </a:prstGeom>
          <a:effectLst>
            <a:outerShdw blurRad="596900" dist="330200" dir="8820000" sx="87000" sy="87000" algn="ctr" rotWithShape="0">
              <a:srgbClr val="000000">
                <a:alpha val="29000"/>
              </a:srgbClr>
            </a:outerShdw>
          </a:effectLst>
        </p:spPr>
      </p:pic>
      <p:sp>
        <p:nvSpPr>
          <p:cNvPr id="3" name="Title 1">
            <a:extLst>
              <a:ext uri="{FF2B5EF4-FFF2-40B4-BE49-F238E27FC236}">
                <a16:creationId xmlns:a16="http://schemas.microsoft.com/office/drawing/2014/main" id="{DCF09D37-536F-8362-80D3-6897B78CC13E}"/>
              </a:ext>
            </a:extLst>
          </p:cNvPr>
          <p:cNvSpPr txBox="1">
            <a:spLocks/>
          </p:cNvSpPr>
          <p:nvPr/>
        </p:nvSpPr>
        <p:spPr>
          <a:xfrm>
            <a:off x="7652656" y="838200"/>
            <a:ext cx="4234543" cy="5760131"/>
          </a:xfrm>
          <a:prstGeom prst="rect">
            <a:avLst/>
          </a:prstGeom>
          <a:solidFill>
            <a:schemeClr val="bg1"/>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12. Back in your Codespaces server instance, you will have to sync your new changes. First click the correct tab (red box) and then you can click the green button to sync changes (green arrow). </a:t>
            </a:r>
          </a:p>
        </p:txBody>
      </p:sp>
      <p:sp>
        <p:nvSpPr>
          <p:cNvPr id="4" name="Rectangle 3">
            <a:extLst>
              <a:ext uri="{FF2B5EF4-FFF2-40B4-BE49-F238E27FC236}">
                <a16:creationId xmlns:a16="http://schemas.microsoft.com/office/drawing/2014/main" id="{7E905734-1F40-5B87-71DF-3C30ED13D334}"/>
              </a:ext>
            </a:extLst>
          </p:cNvPr>
          <p:cNvSpPr/>
          <p:nvPr/>
        </p:nvSpPr>
        <p:spPr>
          <a:xfrm>
            <a:off x="-76180" y="2884713"/>
            <a:ext cx="620484" cy="435429"/>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2746A374-FA63-ECA8-BA67-10EA94680C44}"/>
              </a:ext>
            </a:extLst>
          </p:cNvPr>
          <p:cNvCxnSpPr>
            <a:cxnSpLocks/>
          </p:cNvCxnSpPr>
          <p:nvPr/>
        </p:nvCxnSpPr>
        <p:spPr>
          <a:xfrm flipV="1">
            <a:off x="2514600" y="2884713"/>
            <a:ext cx="0" cy="892629"/>
          </a:xfrm>
          <a:prstGeom prst="straightConnector1">
            <a:avLst/>
          </a:prstGeom>
          <a:ln w="1270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4611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Slide Background">
            <a:extLst>
              <a:ext uri="{FF2B5EF4-FFF2-40B4-BE49-F238E27FC236}">
                <a16:creationId xmlns:a16="http://schemas.microsoft.com/office/drawing/2014/main" id="{7B1AB9FE-36F5-4FD1-9850-DB5C5AD48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A screenshot of a computer program&#10;&#10;Description automatically generated">
            <a:extLst>
              <a:ext uri="{FF2B5EF4-FFF2-40B4-BE49-F238E27FC236}">
                <a16:creationId xmlns:a16="http://schemas.microsoft.com/office/drawing/2014/main" id="{D12091E0-8164-54FB-5D14-E54A08D9B34A}"/>
              </a:ext>
            </a:extLst>
          </p:cNvPr>
          <p:cNvPicPr>
            <a:picLocks noChangeAspect="1"/>
          </p:cNvPicPr>
          <p:nvPr/>
        </p:nvPicPr>
        <p:blipFill>
          <a:blip r:embed="rId2">
            <a:extLst>
              <a:ext uri="{28A0092B-C50C-407E-A947-70E740481C1C}">
                <a14:useLocalDpi xmlns:a14="http://schemas.microsoft.com/office/drawing/2010/main" val="0"/>
              </a:ext>
            </a:extLst>
          </a:blip>
          <a:srcRect b="16279"/>
          <a:stretch/>
        </p:blipFill>
        <p:spPr>
          <a:xfrm>
            <a:off x="20" y="10"/>
            <a:ext cx="12191979" cy="5486390"/>
          </a:xfrm>
          <a:prstGeom prst="rect">
            <a:avLst/>
          </a:prstGeom>
          <a:effectLst>
            <a:outerShdw blurRad="596900" dist="330200" dir="8820000" sx="87000" sy="87000" algn="ctr" rotWithShape="0">
              <a:srgbClr val="000000">
                <a:alpha val="29000"/>
              </a:srgbClr>
            </a:outerShdw>
          </a:effectLst>
        </p:spPr>
      </p:pic>
      <p:sp useBgFill="1">
        <p:nvSpPr>
          <p:cNvPr id="36" name="Rectangle 35">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2"/>
            <a:ext cx="12192000" cy="1371598"/>
          </a:xfrm>
          <a:prstGeom prst="rect">
            <a:avLst/>
          </a:prstGeom>
          <a:ln>
            <a:noFill/>
          </a:ln>
          <a:effectLst>
            <a:outerShdw blurRad="254000" dist="114300" dir="20340000" sx="89000" sy="89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86166C-6432-C226-CA9E-3C1C3038B0DF}"/>
              </a:ext>
            </a:extLst>
          </p:cNvPr>
          <p:cNvSpPr>
            <a:spLocks noGrp="1"/>
          </p:cNvSpPr>
          <p:nvPr>
            <p:ph type="title"/>
          </p:nvPr>
        </p:nvSpPr>
        <p:spPr>
          <a:xfrm>
            <a:off x="589556" y="5746071"/>
            <a:ext cx="11156130" cy="852260"/>
          </a:xfrm>
        </p:spPr>
        <p:txBody>
          <a:bodyPr vert="horz" lIns="91440" tIns="45720" rIns="91440" bIns="45720" rtlCol="0" anchor="ctr">
            <a:normAutofit/>
          </a:bodyPr>
          <a:lstStyle/>
          <a:p>
            <a:r>
              <a:rPr lang="en-US" sz="3600" dirty="0"/>
              <a:t>13. Verify that your Jupyter Notebook has now updated. </a:t>
            </a:r>
          </a:p>
        </p:txBody>
      </p:sp>
    </p:spTree>
    <p:extLst>
      <p:ext uri="{BB962C8B-B14F-4D97-AF65-F5344CB8AC3E}">
        <p14:creationId xmlns:p14="http://schemas.microsoft.com/office/powerpoint/2010/main" val="1371070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7B1AB9FE-36F5-4FD1-9850-DB5C5AD48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137397"/>
            <a:ext cx="12192000" cy="1720601"/>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E2C730-0AA1-7EE9-C4B2-AD31605B8382}"/>
              </a:ext>
            </a:extLst>
          </p:cNvPr>
          <p:cNvSpPr>
            <a:spLocks noGrp="1"/>
          </p:cNvSpPr>
          <p:nvPr>
            <p:ph type="title"/>
          </p:nvPr>
        </p:nvSpPr>
        <p:spPr>
          <a:xfrm>
            <a:off x="589557" y="5505709"/>
            <a:ext cx="11406499" cy="1019449"/>
          </a:xfrm>
        </p:spPr>
        <p:txBody>
          <a:bodyPr vert="horz" lIns="91440" tIns="45720" rIns="91440" bIns="45720" rtlCol="0" anchor="ctr">
            <a:normAutofit fontScale="90000"/>
          </a:bodyPr>
          <a:lstStyle/>
          <a:p>
            <a:r>
              <a:rPr lang="en-US" dirty="0"/>
              <a:t>1. Click the link in Moodle for the Intro to Python Tutorial. This will bring you back to this page.  Click the repository link in the red box shown above. </a:t>
            </a:r>
          </a:p>
        </p:txBody>
      </p:sp>
      <p:pic>
        <p:nvPicPr>
          <p:cNvPr id="5" name="Picture 4">
            <a:extLst>
              <a:ext uri="{FF2B5EF4-FFF2-40B4-BE49-F238E27FC236}">
                <a16:creationId xmlns:a16="http://schemas.microsoft.com/office/drawing/2014/main" id="{233C642A-FED5-7DBD-CC78-8224A4E055DF}"/>
              </a:ext>
            </a:extLst>
          </p:cNvPr>
          <p:cNvPicPr>
            <a:picLocks noChangeAspect="1"/>
          </p:cNvPicPr>
          <p:nvPr/>
        </p:nvPicPr>
        <p:blipFill>
          <a:blip r:embed="rId2"/>
          <a:srcRect b="21605"/>
          <a:stretch/>
        </p:blipFill>
        <p:spPr>
          <a:xfrm>
            <a:off x="20" y="10"/>
            <a:ext cx="12191979" cy="5137387"/>
          </a:xfrm>
          <a:prstGeom prst="rect">
            <a:avLst/>
          </a:prstGeom>
          <a:effectLst>
            <a:outerShdw blurRad="190500" dist="63500" dir="5400000" sx="98000" sy="98000" algn="t" rotWithShape="0">
              <a:prstClr val="black">
                <a:alpha val="40000"/>
              </a:prstClr>
            </a:outerShdw>
          </a:effectLst>
        </p:spPr>
      </p:pic>
      <p:sp>
        <p:nvSpPr>
          <p:cNvPr id="6" name="Rectangle 5">
            <a:extLst>
              <a:ext uri="{FF2B5EF4-FFF2-40B4-BE49-F238E27FC236}">
                <a16:creationId xmlns:a16="http://schemas.microsoft.com/office/drawing/2014/main" id="{6BE92F9C-8BE1-746D-1094-3C17070E9287}"/>
              </a:ext>
            </a:extLst>
          </p:cNvPr>
          <p:cNvSpPr/>
          <p:nvPr/>
        </p:nvSpPr>
        <p:spPr>
          <a:xfrm>
            <a:off x="2928257" y="3548743"/>
            <a:ext cx="4245429" cy="500743"/>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5946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Slide Background">
            <a:extLst>
              <a:ext uri="{FF2B5EF4-FFF2-40B4-BE49-F238E27FC236}">
                <a16:creationId xmlns:a16="http://schemas.microsoft.com/office/drawing/2014/main" id="{7B1AB9FE-36F5-4FD1-9850-DB5C5AD48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137397"/>
            <a:ext cx="12192000" cy="1720601"/>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5793B1-6FAB-7DDE-ED19-A84F17C8DA46}"/>
              </a:ext>
            </a:extLst>
          </p:cNvPr>
          <p:cNvSpPr>
            <a:spLocks noGrp="1"/>
          </p:cNvSpPr>
          <p:nvPr>
            <p:ph type="title"/>
          </p:nvPr>
        </p:nvSpPr>
        <p:spPr>
          <a:xfrm>
            <a:off x="589557" y="5505709"/>
            <a:ext cx="11264985" cy="1019449"/>
          </a:xfrm>
        </p:spPr>
        <p:txBody>
          <a:bodyPr vert="horz" lIns="91440" tIns="45720" rIns="91440" bIns="45720" rtlCol="0" anchor="ctr">
            <a:normAutofit fontScale="90000"/>
          </a:bodyPr>
          <a:lstStyle/>
          <a:p>
            <a:r>
              <a:rPr lang="en-US" dirty="0"/>
              <a:t>2. This will bring you to your repository page. Make sure its your username in the title (light blue box). Click the pull request tab (red box). </a:t>
            </a:r>
          </a:p>
        </p:txBody>
      </p:sp>
      <p:pic>
        <p:nvPicPr>
          <p:cNvPr id="7" name="Picture 6" descr="A screenshot of a computer&#10;&#10;Description automatically generated">
            <a:extLst>
              <a:ext uri="{FF2B5EF4-FFF2-40B4-BE49-F238E27FC236}">
                <a16:creationId xmlns:a16="http://schemas.microsoft.com/office/drawing/2014/main" id="{C9DF2B39-FF71-D3CC-65CC-D81DB23D66C3}"/>
              </a:ext>
            </a:extLst>
          </p:cNvPr>
          <p:cNvPicPr>
            <a:picLocks noChangeAspect="1"/>
          </p:cNvPicPr>
          <p:nvPr/>
        </p:nvPicPr>
        <p:blipFill>
          <a:blip r:embed="rId2">
            <a:extLst>
              <a:ext uri="{28A0092B-C50C-407E-A947-70E740481C1C}">
                <a14:useLocalDpi xmlns:a14="http://schemas.microsoft.com/office/drawing/2010/main" val="0"/>
              </a:ext>
            </a:extLst>
          </a:blip>
          <a:srcRect t="16962" b="2777"/>
          <a:stretch/>
        </p:blipFill>
        <p:spPr>
          <a:xfrm>
            <a:off x="20" y="10"/>
            <a:ext cx="12191979" cy="5137387"/>
          </a:xfrm>
          <a:prstGeom prst="rect">
            <a:avLst/>
          </a:prstGeom>
          <a:effectLst>
            <a:outerShdw blurRad="190500" dist="63500" dir="5400000" sx="98000" sy="98000" algn="t" rotWithShape="0">
              <a:prstClr val="black">
                <a:alpha val="40000"/>
              </a:prstClr>
            </a:outerShdw>
          </a:effectLst>
        </p:spPr>
      </p:pic>
      <p:sp>
        <p:nvSpPr>
          <p:cNvPr id="32" name="Rectangle 31">
            <a:extLst>
              <a:ext uri="{FF2B5EF4-FFF2-40B4-BE49-F238E27FC236}">
                <a16:creationId xmlns:a16="http://schemas.microsoft.com/office/drawing/2014/main" id="{2CA71458-14C6-80FA-D331-405EFA099887}"/>
              </a:ext>
            </a:extLst>
          </p:cNvPr>
          <p:cNvSpPr/>
          <p:nvPr/>
        </p:nvSpPr>
        <p:spPr>
          <a:xfrm>
            <a:off x="1698172" y="598715"/>
            <a:ext cx="1480457" cy="53340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2EE667A-BD64-199B-0CEA-D8C671A2B46C}"/>
              </a:ext>
            </a:extLst>
          </p:cNvPr>
          <p:cNvSpPr/>
          <p:nvPr/>
        </p:nvSpPr>
        <p:spPr>
          <a:xfrm>
            <a:off x="163285" y="1198089"/>
            <a:ext cx="3418115" cy="500743"/>
          </a:xfrm>
          <a:prstGeom prst="rect">
            <a:avLst/>
          </a:prstGeom>
          <a:noFill/>
          <a:ln w="5715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0802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screenshot of a computer&#10;&#10;Description automatically generated">
            <a:extLst>
              <a:ext uri="{FF2B5EF4-FFF2-40B4-BE49-F238E27FC236}">
                <a16:creationId xmlns:a16="http://schemas.microsoft.com/office/drawing/2014/main" id="{0195B936-8182-A6B5-9AF2-7CBD68B3B85B}"/>
              </a:ext>
            </a:extLst>
          </p:cNvPr>
          <p:cNvPicPr>
            <a:picLocks noChangeAspect="1"/>
          </p:cNvPicPr>
          <p:nvPr/>
        </p:nvPicPr>
        <p:blipFill>
          <a:blip r:embed="rId2">
            <a:extLst>
              <a:ext uri="{28A0092B-C50C-407E-A947-70E740481C1C}">
                <a14:useLocalDpi xmlns:a14="http://schemas.microsoft.com/office/drawing/2010/main" val="0"/>
              </a:ext>
            </a:extLst>
          </a:blip>
          <a:srcRect r="4446" b="28618"/>
          <a:stretch/>
        </p:blipFill>
        <p:spPr>
          <a:xfrm>
            <a:off x="-89240" y="10"/>
            <a:ext cx="12281240" cy="6857990"/>
          </a:xfrm>
          <a:prstGeom prst="rect">
            <a:avLst/>
          </a:prstGeom>
        </p:spPr>
      </p:pic>
      <p:sp>
        <p:nvSpPr>
          <p:cNvPr id="14" name="Rectangle 13">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548F49-081B-3720-FA4D-8B4402A16CB4}"/>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3. Click the ‘New pull request’ button (red box). </a:t>
            </a:r>
            <a:endParaRPr lang="en-US" sz="3600" dirty="0">
              <a:solidFill>
                <a:schemeClr val="tx1">
                  <a:lumMod val="85000"/>
                  <a:lumOff val="15000"/>
                </a:schemeClr>
              </a:solidFill>
            </a:endParaRPr>
          </a:p>
        </p:txBody>
      </p:sp>
      <p:cxnSp>
        <p:nvCxnSpPr>
          <p:cNvPr id="16" name="Straight Connector 15">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0E866481-19AF-8476-B728-FA99727F1697}"/>
              </a:ext>
            </a:extLst>
          </p:cNvPr>
          <p:cNvSpPr/>
          <p:nvPr/>
        </p:nvSpPr>
        <p:spPr>
          <a:xfrm>
            <a:off x="9405257" y="2231572"/>
            <a:ext cx="1230086" cy="500743"/>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5556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a:extLst>
              <a:ext uri="{FF2B5EF4-FFF2-40B4-BE49-F238E27FC236}">
                <a16:creationId xmlns:a16="http://schemas.microsoft.com/office/drawing/2014/main" id="{7B1AB9FE-36F5-4FD1-9850-DB5C5AD48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computer&#10;&#10;Description automatically generated">
            <a:extLst>
              <a:ext uri="{FF2B5EF4-FFF2-40B4-BE49-F238E27FC236}">
                <a16:creationId xmlns:a16="http://schemas.microsoft.com/office/drawing/2014/main" id="{B7687141-81D3-8F91-6A37-3ED8598528E0}"/>
              </a:ext>
            </a:extLst>
          </p:cNvPr>
          <p:cNvPicPr>
            <a:picLocks noChangeAspect="1"/>
          </p:cNvPicPr>
          <p:nvPr/>
        </p:nvPicPr>
        <p:blipFill>
          <a:blip r:embed="rId2">
            <a:extLst>
              <a:ext uri="{28A0092B-C50C-407E-A947-70E740481C1C}">
                <a14:useLocalDpi xmlns:a14="http://schemas.microsoft.com/office/drawing/2010/main" val="0"/>
              </a:ext>
            </a:extLst>
          </a:blip>
          <a:srcRect b="16279"/>
          <a:stretch/>
        </p:blipFill>
        <p:spPr>
          <a:xfrm>
            <a:off x="20" y="10"/>
            <a:ext cx="12191979" cy="5486390"/>
          </a:xfrm>
          <a:prstGeom prst="rect">
            <a:avLst/>
          </a:prstGeom>
          <a:effectLst>
            <a:outerShdw blurRad="596900" dist="330200" dir="8820000" sx="87000" sy="87000" algn="ctr" rotWithShape="0">
              <a:srgbClr val="000000">
                <a:alpha val="29000"/>
              </a:srgbClr>
            </a:outerShdw>
          </a:effectLst>
        </p:spPr>
      </p:pic>
      <p:sp useBgFill="1">
        <p:nvSpPr>
          <p:cNvPr id="28" name="Rectangle 27">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2"/>
            <a:ext cx="12192000" cy="1371598"/>
          </a:xfrm>
          <a:prstGeom prst="rect">
            <a:avLst/>
          </a:prstGeom>
          <a:ln>
            <a:noFill/>
          </a:ln>
          <a:effectLst>
            <a:outerShdw blurRad="254000" dist="114300" dir="20340000" sx="89000" sy="89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D4E769-3869-3CE9-096B-1DD8ABCF8B2D}"/>
              </a:ext>
            </a:extLst>
          </p:cNvPr>
          <p:cNvSpPr>
            <a:spLocks noGrp="1"/>
          </p:cNvSpPr>
          <p:nvPr>
            <p:ph type="title"/>
          </p:nvPr>
        </p:nvSpPr>
        <p:spPr>
          <a:xfrm>
            <a:off x="217714" y="5746071"/>
            <a:ext cx="11658600" cy="852260"/>
          </a:xfrm>
        </p:spPr>
        <p:txBody>
          <a:bodyPr vert="horz" lIns="91440" tIns="45720" rIns="91440" bIns="45720" rtlCol="0" anchor="ctr">
            <a:noAutofit/>
          </a:bodyPr>
          <a:lstStyle/>
          <a:p>
            <a:r>
              <a:rPr lang="en-US" sz="3200" dirty="0"/>
              <a:t>4. Click the button to compare across forks. This is because we want to update your repository from the original repo you forked from. </a:t>
            </a:r>
          </a:p>
        </p:txBody>
      </p:sp>
      <p:sp>
        <p:nvSpPr>
          <p:cNvPr id="4" name="Rectangle 3">
            <a:extLst>
              <a:ext uri="{FF2B5EF4-FFF2-40B4-BE49-F238E27FC236}">
                <a16:creationId xmlns:a16="http://schemas.microsoft.com/office/drawing/2014/main" id="{215669B5-9ECC-592B-BCD9-1FEAB7EBB661}"/>
              </a:ext>
            </a:extLst>
          </p:cNvPr>
          <p:cNvSpPr/>
          <p:nvPr/>
        </p:nvSpPr>
        <p:spPr>
          <a:xfrm>
            <a:off x="6270172" y="1632857"/>
            <a:ext cx="947058" cy="500743"/>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0426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7B1AB9FE-36F5-4FD1-9850-DB5C5AD48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screenshot of a computer&#10;&#10;Description automatically generated">
            <a:extLst>
              <a:ext uri="{FF2B5EF4-FFF2-40B4-BE49-F238E27FC236}">
                <a16:creationId xmlns:a16="http://schemas.microsoft.com/office/drawing/2014/main" id="{7E919A18-BAC9-0E2C-4D2F-509567E7231D}"/>
              </a:ext>
            </a:extLst>
          </p:cNvPr>
          <p:cNvPicPr>
            <a:picLocks noChangeAspect="1"/>
          </p:cNvPicPr>
          <p:nvPr/>
        </p:nvPicPr>
        <p:blipFill>
          <a:blip r:embed="rId2">
            <a:extLst>
              <a:ext uri="{28A0092B-C50C-407E-A947-70E740481C1C}">
                <a14:useLocalDpi xmlns:a14="http://schemas.microsoft.com/office/drawing/2010/main" val="0"/>
              </a:ext>
            </a:extLst>
          </a:blip>
          <a:srcRect b="16279"/>
          <a:stretch/>
        </p:blipFill>
        <p:spPr>
          <a:xfrm>
            <a:off x="20" y="10"/>
            <a:ext cx="12191979" cy="5486390"/>
          </a:xfrm>
          <a:prstGeom prst="rect">
            <a:avLst/>
          </a:prstGeom>
          <a:effectLst>
            <a:outerShdw blurRad="596900" dist="330200" dir="8820000" sx="87000" sy="87000" algn="ctr" rotWithShape="0">
              <a:srgbClr val="000000">
                <a:alpha val="29000"/>
              </a:srgbClr>
            </a:outerShdw>
          </a:effectLst>
        </p:spPr>
      </p:pic>
      <p:sp useBgFill="1">
        <p:nvSpPr>
          <p:cNvPr id="20" name="Rectangle 19">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2"/>
            <a:ext cx="12192000" cy="1371598"/>
          </a:xfrm>
          <a:prstGeom prst="rect">
            <a:avLst/>
          </a:prstGeom>
          <a:ln>
            <a:noFill/>
          </a:ln>
          <a:effectLst>
            <a:outerShdw blurRad="254000" dist="114300" dir="20340000" sx="89000" sy="89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038C2-4BFA-D634-6746-1C3E3AB638E7}"/>
              </a:ext>
            </a:extLst>
          </p:cNvPr>
          <p:cNvSpPr>
            <a:spLocks noGrp="1"/>
          </p:cNvSpPr>
          <p:nvPr>
            <p:ph type="title"/>
          </p:nvPr>
        </p:nvSpPr>
        <p:spPr>
          <a:xfrm>
            <a:off x="589556" y="5746071"/>
            <a:ext cx="10796901" cy="852260"/>
          </a:xfrm>
        </p:spPr>
        <p:txBody>
          <a:bodyPr vert="horz" lIns="91440" tIns="45720" rIns="91440" bIns="45720" rtlCol="0" anchor="ctr">
            <a:normAutofit fontScale="90000"/>
          </a:bodyPr>
          <a:lstStyle/>
          <a:p>
            <a:r>
              <a:rPr lang="en-US" sz="3600" dirty="0"/>
              <a:t>5. For the base repository in the first box (red box), search for your username and select that repository. </a:t>
            </a:r>
          </a:p>
        </p:txBody>
      </p:sp>
      <p:sp>
        <p:nvSpPr>
          <p:cNvPr id="4" name="Rectangle 3">
            <a:extLst>
              <a:ext uri="{FF2B5EF4-FFF2-40B4-BE49-F238E27FC236}">
                <a16:creationId xmlns:a16="http://schemas.microsoft.com/office/drawing/2014/main" id="{08B0B1FD-7D25-7E9F-6737-D52415918553}"/>
              </a:ext>
            </a:extLst>
          </p:cNvPr>
          <p:cNvSpPr/>
          <p:nvPr/>
        </p:nvSpPr>
        <p:spPr>
          <a:xfrm>
            <a:off x="2460171" y="2079171"/>
            <a:ext cx="2569029" cy="1230086"/>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2448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7B1AB9FE-36F5-4FD1-9850-DB5C5AD48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screenshot of a computer&#10;&#10;Description automatically generated">
            <a:extLst>
              <a:ext uri="{FF2B5EF4-FFF2-40B4-BE49-F238E27FC236}">
                <a16:creationId xmlns:a16="http://schemas.microsoft.com/office/drawing/2014/main" id="{A9D9491F-ECF8-9BAB-2B55-62D8CA9485BE}"/>
              </a:ext>
            </a:extLst>
          </p:cNvPr>
          <p:cNvPicPr>
            <a:picLocks noChangeAspect="1"/>
          </p:cNvPicPr>
          <p:nvPr/>
        </p:nvPicPr>
        <p:blipFill>
          <a:blip r:embed="rId2">
            <a:extLst>
              <a:ext uri="{28A0092B-C50C-407E-A947-70E740481C1C}">
                <a14:useLocalDpi xmlns:a14="http://schemas.microsoft.com/office/drawing/2010/main" val="0"/>
              </a:ext>
            </a:extLst>
          </a:blip>
          <a:srcRect t="191" b="25874"/>
          <a:stretch/>
        </p:blipFill>
        <p:spPr>
          <a:xfrm>
            <a:off x="20" y="10"/>
            <a:ext cx="12191979" cy="4441361"/>
          </a:xfrm>
          <a:prstGeom prst="rect">
            <a:avLst/>
          </a:prstGeom>
          <a:effectLst>
            <a:outerShdw blurRad="596900" dist="330200" dir="8820000" sx="87000" sy="87000" algn="ctr" rotWithShape="0">
              <a:srgbClr val="000000">
                <a:alpha val="29000"/>
              </a:srgbClr>
            </a:outerShdw>
          </a:effectLst>
        </p:spPr>
      </p:pic>
      <p:sp useBgFill="1">
        <p:nvSpPr>
          <p:cNvPr id="22" name="Rectangle 21">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2"/>
            <a:ext cx="12192000" cy="1371598"/>
          </a:xfrm>
          <a:prstGeom prst="rect">
            <a:avLst/>
          </a:prstGeom>
          <a:ln>
            <a:noFill/>
          </a:ln>
          <a:effectLst>
            <a:outerShdw blurRad="254000" dist="114300" dir="20340000" sx="89000" sy="89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798F6A6-B815-2DFE-D285-728C3112CC41}"/>
              </a:ext>
            </a:extLst>
          </p:cNvPr>
          <p:cNvSpPr/>
          <p:nvPr/>
        </p:nvSpPr>
        <p:spPr>
          <a:xfrm>
            <a:off x="0" y="4528457"/>
            <a:ext cx="12050486" cy="22098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70C7C8-8703-EF00-EB3E-65CAEE784D12}"/>
              </a:ext>
            </a:extLst>
          </p:cNvPr>
          <p:cNvSpPr>
            <a:spLocks noGrp="1"/>
          </p:cNvSpPr>
          <p:nvPr>
            <p:ph type="title"/>
          </p:nvPr>
        </p:nvSpPr>
        <p:spPr>
          <a:xfrm>
            <a:off x="152400" y="4550230"/>
            <a:ext cx="11680371" cy="2048102"/>
          </a:xfrm>
        </p:spPr>
        <p:txBody>
          <a:bodyPr vert="horz" lIns="91440" tIns="45720" rIns="91440" bIns="45720" rtlCol="0" anchor="ctr">
            <a:normAutofit fontScale="90000"/>
          </a:bodyPr>
          <a:lstStyle/>
          <a:p>
            <a:r>
              <a:rPr lang="en-US" sz="3600" dirty="0"/>
              <a:t>6. For the head repository (red box) you want to select the original repository (search for dsci-b215 to filter to the correct repo). Note that you should get the message ‘Can’t automatically merge’ – that’s okay! Then click ‘Create pull request’ (green button) which will prompt you to give it a title. </a:t>
            </a:r>
          </a:p>
        </p:txBody>
      </p:sp>
      <p:sp>
        <p:nvSpPr>
          <p:cNvPr id="4" name="Rectangle 3">
            <a:extLst>
              <a:ext uri="{FF2B5EF4-FFF2-40B4-BE49-F238E27FC236}">
                <a16:creationId xmlns:a16="http://schemas.microsoft.com/office/drawing/2014/main" id="{9BC94FBF-0B5D-BF67-17F6-F46A263F86B7}"/>
              </a:ext>
            </a:extLst>
          </p:cNvPr>
          <p:cNvSpPr/>
          <p:nvPr/>
        </p:nvSpPr>
        <p:spPr>
          <a:xfrm>
            <a:off x="5127172" y="1850571"/>
            <a:ext cx="2819400" cy="500743"/>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1444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Slide Background">
            <a:extLst>
              <a:ext uri="{FF2B5EF4-FFF2-40B4-BE49-F238E27FC236}">
                <a16:creationId xmlns:a16="http://schemas.microsoft.com/office/drawing/2014/main" id="{7B1AB9FE-36F5-4FD1-9850-DB5C5AD48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screenshot of a computer&#10;&#10;Description automatically generated">
            <a:extLst>
              <a:ext uri="{FF2B5EF4-FFF2-40B4-BE49-F238E27FC236}">
                <a16:creationId xmlns:a16="http://schemas.microsoft.com/office/drawing/2014/main" id="{A6891C7D-3CED-514A-0D4A-86380F1B3AD9}"/>
              </a:ext>
            </a:extLst>
          </p:cNvPr>
          <p:cNvPicPr>
            <a:picLocks noChangeAspect="1"/>
          </p:cNvPicPr>
          <p:nvPr/>
        </p:nvPicPr>
        <p:blipFill>
          <a:blip r:embed="rId2">
            <a:extLst>
              <a:ext uri="{28A0092B-C50C-407E-A947-70E740481C1C}">
                <a14:useLocalDpi xmlns:a14="http://schemas.microsoft.com/office/drawing/2010/main" val="0"/>
              </a:ext>
            </a:extLst>
          </a:blip>
          <a:srcRect b="16279"/>
          <a:stretch/>
        </p:blipFill>
        <p:spPr>
          <a:xfrm>
            <a:off x="20" y="10"/>
            <a:ext cx="12191979" cy="5486390"/>
          </a:xfrm>
          <a:prstGeom prst="rect">
            <a:avLst/>
          </a:prstGeom>
          <a:effectLst>
            <a:outerShdw blurRad="596900" dist="330200" dir="8820000" sx="87000" sy="87000" algn="ctr" rotWithShape="0">
              <a:srgbClr val="000000">
                <a:alpha val="29000"/>
              </a:srgbClr>
            </a:outerShdw>
          </a:effectLst>
        </p:spPr>
      </p:pic>
      <p:sp useBgFill="1">
        <p:nvSpPr>
          <p:cNvPr id="24" name="Rectangle 23">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2"/>
            <a:ext cx="12192000" cy="1371598"/>
          </a:xfrm>
          <a:prstGeom prst="rect">
            <a:avLst/>
          </a:prstGeom>
          <a:ln>
            <a:noFill/>
          </a:ln>
          <a:effectLst>
            <a:outerShdw blurRad="254000" dist="114300" dir="20340000" sx="89000" sy="89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FBBF43-43F1-CE46-6143-DB44E12CBB6C}"/>
              </a:ext>
            </a:extLst>
          </p:cNvPr>
          <p:cNvSpPr>
            <a:spLocks noGrp="1"/>
          </p:cNvSpPr>
          <p:nvPr>
            <p:ph type="title"/>
          </p:nvPr>
        </p:nvSpPr>
        <p:spPr>
          <a:xfrm>
            <a:off x="589556" y="5746071"/>
            <a:ext cx="11297644" cy="852260"/>
          </a:xfrm>
        </p:spPr>
        <p:txBody>
          <a:bodyPr vert="horz" lIns="91440" tIns="45720" rIns="91440" bIns="45720" rtlCol="0" anchor="ctr">
            <a:normAutofit fontScale="90000"/>
          </a:bodyPr>
          <a:lstStyle/>
          <a:p>
            <a:r>
              <a:rPr lang="en-US" sz="3600" dirty="0"/>
              <a:t>7. You’ll be brought the page with the open pull request. Notice that we have conflicts so we cannot automatically merge. Click the Resolve Conflicts button (red box). </a:t>
            </a:r>
          </a:p>
        </p:txBody>
      </p:sp>
      <p:sp>
        <p:nvSpPr>
          <p:cNvPr id="4" name="Rectangle 3">
            <a:extLst>
              <a:ext uri="{FF2B5EF4-FFF2-40B4-BE49-F238E27FC236}">
                <a16:creationId xmlns:a16="http://schemas.microsoft.com/office/drawing/2014/main" id="{F9737B93-CD3D-F17B-D4B3-A332F44E696F}"/>
              </a:ext>
            </a:extLst>
          </p:cNvPr>
          <p:cNvSpPr/>
          <p:nvPr/>
        </p:nvSpPr>
        <p:spPr>
          <a:xfrm>
            <a:off x="6672944" y="4169228"/>
            <a:ext cx="1197427" cy="500743"/>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9533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5B05A-D03F-90CD-3F8F-5B214E947DE1}"/>
              </a:ext>
            </a:extLst>
          </p:cNvPr>
          <p:cNvSpPr>
            <a:spLocks noGrp="1"/>
          </p:cNvSpPr>
          <p:nvPr>
            <p:ph type="title"/>
          </p:nvPr>
        </p:nvSpPr>
        <p:spPr>
          <a:xfrm>
            <a:off x="831850" y="1709738"/>
            <a:ext cx="10515600" cy="3972605"/>
          </a:xfrm>
        </p:spPr>
        <p:txBody>
          <a:bodyPr>
            <a:normAutofit fontScale="90000"/>
          </a:bodyPr>
          <a:lstStyle/>
          <a:p>
            <a:r>
              <a:rPr lang="en-US" dirty="0"/>
              <a:t>The conflicts between the two files might vary between what you see on your screen and what’s shown here. I’ve included two examples of the two most common variations expected. </a:t>
            </a:r>
          </a:p>
        </p:txBody>
      </p:sp>
    </p:spTree>
    <p:extLst>
      <p:ext uri="{BB962C8B-B14F-4D97-AF65-F5344CB8AC3E}">
        <p14:creationId xmlns:p14="http://schemas.microsoft.com/office/powerpoint/2010/main" val="848400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64</TotalTime>
  <Words>509</Words>
  <Application>Microsoft Office PowerPoint</Application>
  <PresentationFormat>Widescreen</PresentationFormat>
  <Paragraphs>16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How to pull updates from original repository</vt:lpstr>
      <vt:lpstr>1. Click the link in Moodle for the Intro to Python Tutorial. This will bring you back to this page.  Click the repository link in the red box shown above. </vt:lpstr>
      <vt:lpstr>2. This will bring you to your repository page. Make sure its your username in the title (light blue box). Click the pull request tab (red box). </vt:lpstr>
      <vt:lpstr>3. Click the ‘New pull request’ button (red box). </vt:lpstr>
      <vt:lpstr>4. Click the button to compare across forks. This is because we want to update your repository from the original repo you forked from. </vt:lpstr>
      <vt:lpstr>5. For the base repository in the first box (red box), search for your username and select that repository. </vt:lpstr>
      <vt:lpstr>6. For the head repository (red box) you want to select the original repository (search for dsci-b215 to filter to the correct repo). Note that you should get the message ‘Can’t automatically merge’ – that’s okay! Then click ‘Create pull request’ (green button) which will prompt you to give it a title. </vt:lpstr>
      <vt:lpstr>7. You’ll be brought the page with the open pull request. Notice that we have conflicts so we cannot automatically merge. Click the Resolve Conflicts button (red box). </vt:lpstr>
      <vt:lpstr>The conflicts between the two files might vary between what you see on your screen and what’s shown here. I’ve included two examples of the two most common variations expected. </vt:lpstr>
      <vt:lpstr>PowerPoint Presentation</vt:lpstr>
      <vt:lpstr>8. (Variation 2) Here you can again remove the first line of along with the indicator lines. Notice also you might have multiple files to resolve (red arrow). </vt:lpstr>
      <vt:lpstr>PowerPoint Presentation</vt:lpstr>
      <vt:lpstr>PowerPoint Presentation</vt:lpstr>
      <vt:lpstr>11. Back on the Pull Request page, you can now ‘Merge pull request’ (red box) </vt:lpstr>
      <vt:lpstr>PowerPoint Presentation</vt:lpstr>
      <vt:lpstr>13. Verify that your Jupyter Notebook has now updated. </vt:lpstr>
    </vt:vector>
  </TitlesOfParts>
  <Company>Bryn Mawr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Alyssa Pivirotto</dc:creator>
  <cp:lastModifiedBy>Alyssa Pivirotto</cp:lastModifiedBy>
  <cp:revision>1</cp:revision>
  <dcterms:created xsi:type="dcterms:W3CDTF">2025-02-04T14:53:59Z</dcterms:created>
  <dcterms:modified xsi:type="dcterms:W3CDTF">2025-02-04T15:58:49Z</dcterms:modified>
</cp:coreProperties>
</file>