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7AF-05C0-FBB3-77BB-76FEC0802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DEBAA-5D48-6FF2-157A-D77383664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004E-E46C-A6D2-CC5C-517CF36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E278-1A07-6710-D729-AD99760B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26BE-E96F-46BF-8E85-8BFC509E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B33B-6F41-AF63-E665-11D6A0E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36992-14D6-00F0-ABD4-61AC300B4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7ED0-00D5-9AEC-E647-B24081F7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33F-767B-6B94-6EDA-99C96A02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80EB-85B8-CC5A-6B7E-9D5DC2C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2393-7FD9-2F66-A274-E4340D155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EC703-61BF-FEAC-62F6-131BCD63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6828-5263-DEE0-30B2-918FBA61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70B7-B2D7-AA7D-FE10-0CEC79F8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B428-2C6E-248A-B0A5-1D2BAB13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92C5-392D-E1B7-82AC-4E920BA0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C9D-DA19-CD3E-4668-663BE92E6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4CEF-5D53-701F-6EA0-0E61F736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CBC8-3324-B881-CDB4-5E7E9015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1173-3303-14FA-02B7-B56DBD92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E12B-3DC3-2DB4-A5A0-CE7CA8F9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49B56-624A-7AEB-E610-8ADCBD4B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F45-447D-9E5C-0E6B-06A0D306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52EBC-2ADE-5F4C-076B-48EDEE60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7DB6-1AF6-ECC8-1749-CC6383B8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A2A3-7CF4-5208-4F48-4AAB053B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A1F5-99D9-B8BF-45E3-C16749953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89DF7-E5ED-7AC6-50FF-AA9C965E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379A-3E65-F290-387B-ABD799CB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5D71-4A99-929B-E3AD-148E1229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D9055-4FCE-D56A-7E26-1145031F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1DD1-BB4A-D07B-C977-3441001F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4FFE-5C2B-715D-5AFA-A8FA17A1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1D7B-FA65-94D6-E283-A3BB5CBBD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93908-9278-BEE3-8512-0271B441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8A760-B9E9-5590-7462-ABF5D794A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0277-F65E-E03D-5F6E-C614064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869DA-1D7A-53E5-7E10-6D21B5BC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EC9B2-6EA2-6031-1222-A83C54F1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ED4D-A160-F67D-95FD-A5159EA2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DC3E8-CD1C-4518-1455-D429B051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9262-A54E-AC0D-54C7-5072BA1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3D050-9766-222A-4FDB-23411025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11BB7-7AFC-24F3-D5A2-0DFF4345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25E8D-53F2-0582-49A7-8F2589B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7BCB-60DC-B8B3-2C0E-5463D922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BCC3-3927-1C63-0D6C-EE87BF23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6F25-F944-650A-D720-C7D2BA90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80C3-3283-C1A3-4A04-254672AB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B6F88-AA2F-23FF-D057-6C8C05F3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451B-5562-C8CB-E9E8-67CAD83C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D393-876A-22ED-3C9C-175B97CA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1240-9EEE-300B-D066-EB8F91B1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5E552-C869-AA51-3540-DD5143672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93274-33BB-6D1C-A38E-7BF90C37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B102-7EE7-9F9F-36CA-A3046F36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086BD-8B26-6FE7-4855-1C709023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05AD4-A733-0424-C464-AB69826F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8C239-BD58-D2DF-72D4-D6618186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7930-B614-6E53-2B17-92FA7C6B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8F51-E5C2-5F89-D2CB-CF3FE82DE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5750-3615-47FD-C614-42CF491DC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53C2-E7F1-8819-79C1-5882549FA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B34D-501F-61D6-5929-516DA06DD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Submitting Exercises </a:t>
            </a:r>
            <a:br>
              <a:rPr lang="en-US" dirty="0"/>
            </a:br>
            <a:r>
              <a:rPr lang="en-US" dirty="0"/>
              <a:t>via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91204-C701-418E-15C4-FB8A8595E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A966-DFAA-2106-290C-AFEB9DB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 fontScale="90000"/>
          </a:bodyPr>
          <a:lstStyle/>
          <a:p>
            <a:r>
              <a:rPr lang="en-US" dirty="0"/>
              <a:t>1. From the </a:t>
            </a:r>
            <a:r>
              <a:rPr lang="en-US" dirty="0" err="1"/>
              <a:t>Codespace</a:t>
            </a:r>
            <a:r>
              <a:rPr lang="en-US" dirty="0"/>
              <a:t> page with your code, you want to click the Source Control tab (green box). 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C14BC8E-416F-13D7-893C-79B267C5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/>
          <a:stretch/>
        </p:blipFill>
        <p:spPr>
          <a:xfrm>
            <a:off x="438150" y="1359611"/>
            <a:ext cx="11172825" cy="52983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342DBE-9F23-3C49-414D-D61893B0A16C}"/>
              </a:ext>
            </a:extLst>
          </p:cNvPr>
          <p:cNvSpPr/>
          <p:nvPr/>
        </p:nvSpPr>
        <p:spPr>
          <a:xfrm>
            <a:off x="351848" y="2295238"/>
            <a:ext cx="486352" cy="355600"/>
          </a:xfrm>
          <a:prstGeom prst="rect">
            <a:avLst/>
          </a:prstGeom>
          <a:noFill/>
          <a:ln w="1143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808D7AC-AC8B-E9AF-DCBE-95DE66A1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0"/>
          <a:stretch/>
        </p:blipFill>
        <p:spPr>
          <a:xfrm>
            <a:off x="0" y="586797"/>
            <a:ext cx="12645932" cy="595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AF33-C433-75C4-A7BA-F6BE3ABC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113" y="1046375"/>
            <a:ext cx="4250941" cy="522482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2. This brings up the Source Control panel which should show the files that you changed (likely just the </a:t>
            </a:r>
            <a:r>
              <a:rPr lang="en-US" dirty="0" err="1"/>
              <a:t>hiring_application_activity.ipynb</a:t>
            </a:r>
            <a:r>
              <a:rPr lang="en-US" dirty="0"/>
              <a:t>)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6342D-6815-0711-8466-362FF2E7E0A3}"/>
              </a:ext>
            </a:extLst>
          </p:cNvPr>
          <p:cNvCxnSpPr>
            <a:cxnSpLocks/>
          </p:cNvCxnSpPr>
          <p:nvPr/>
        </p:nvCxnSpPr>
        <p:spPr>
          <a:xfrm flipV="1">
            <a:off x="1234440" y="2368296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5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4E5AB6E-6386-AB67-8F9F-247C575F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7"/>
          <a:stretch/>
        </p:blipFill>
        <p:spPr>
          <a:xfrm>
            <a:off x="0" y="538942"/>
            <a:ext cx="12192000" cy="57801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122D5-BD8A-5712-5D62-A60800A9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871" y="832104"/>
            <a:ext cx="5226377" cy="49088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3. Give your changes a name. If this is your final version versus just an intermediate version, it can be good to notate that with the message (green box). Then click the green Commit button.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15816-FD69-0038-ADC2-64E885733A67}"/>
              </a:ext>
            </a:extLst>
          </p:cNvPr>
          <p:cNvSpPr/>
          <p:nvPr/>
        </p:nvSpPr>
        <p:spPr>
          <a:xfrm>
            <a:off x="380127" y="1115568"/>
            <a:ext cx="1863451" cy="21945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79C9B7-9BEB-DE5F-0D04-A986AFF4A026}"/>
              </a:ext>
            </a:extLst>
          </p:cNvPr>
          <p:cNvCxnSpPr>
            <a:cxnSpLocks/>
          </p:cNvCxnSpPr>
          <p:nvPr/>
        </p:nvCxnSpPr>
        <p:spPr>
          <a:xfrm flipV="1">
            <a:off x="1216152" y="1581912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61B455-93E7-7DFA-B2DD-F6EC067C2825}"/>
              </a:ext>
            </a:extLst>
          </p:cNvPr>
          <p:cNvSpPr txBox="1"/>
          <p:nvPr/>
        </p:nvSpPr>
        <p:spPr>
          <a:xfrm>
            <a:off x="174687" y="911721"/>
            <a:ext cx="278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1A5C6-0352-84B5-22FC-C20B17047C7B}"/>
              </a:ext>
            </a:extLst>
          </p:cNvPr>
          <p:cNvSpPr txBox="1"/>
          <p:nvPr/>
        </p:nvSpPr>
        <p:spPr>
          <a:xfrm>
            <a:off x="1311852" y="2146161"/>
            <a:ext cx="278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722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0817C-CDB8-6753-84F6-BBD448833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6"/>
          <a:stretch/>
        </p:blipFill>
        <p:spPr>
          <a:xfrm>
            <a:off x="0" y="0"/>
            <a:ext cx="12192000" cy="575656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5764B8-843D-88C2-8CA1-D91165EB26B8}"/>
              </a:ext>
            </a:extLst>
          </p:cNvPr>
          <p:cNvCxnSpPr>
            <a:cxnSpLocks/>
          </p:cNvCxnSpPr>
          <p:nvPr/>
        </p:nvCxnSpPr>
        <p:spPr>
          <a:xfrm flipV="1">
            <a:off x="6163056" y="3319272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95F8BCE2-DF59-1C63-275B-D13019FB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87" y="4946904"/>
            <a:ext cx="11811881" cy="176328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4. It will ask you if you want to stage all your changes – click ‘Yes’. This is essentially saying that you want to include all your changes in the commit.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71B9B-E1D9-8FEA-DECC-0B69986BBAA6}"/>
              </a:ext>
            </a:extLst>
          </p:cNvPr>
          <p:cNvCxnSpPr>
            <a:cxnSpLocks/>
          </p:cNvCxnSpPr>
          <p:nvPr/>
        </p:nvCxnSpPr>
        <p:spPr>
          <a:xfrm flipV="1">
            <a:off x="6315456" y="3471672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7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D4E35F6-DD0C-2256-5F3A-C2695F948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/>
          <a:stretch/>
        </p:blipFill>
        <p:spPr>
          <a:xfrm>
            <a:off x="0" y="567156"/>
            <a:ext cx="12192000" cy="572368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2AD100-5182-411E-408E-46D3F259E288}"/>
              </a:ext>
            </a:extLst>
          </p:cNvPr>
          <p:cNvCxnSpPr>
            <a:cxnSpLocks/>
          </p:cNvCxnSpPr>
          <p:nvPr/>
        </p:nvCxnSpPr>
        <p:spPr>
          <a:xfrm flipV="1">
            <a:off x="1225296" y="1682496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AC714F4-6B0F-1AB8-B68F-B97B094A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871" y="832104"/>
            <a:ext cx="5226377" cy="49088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5. Click the ‘Sync Changes’ button which will push your updates to your repository making them public. </a:t>
            </a:r>
          </a:p>
        </p:txBody>
      </p:sp>
    </p:spTree>
    <p:extLst>
      <p:ext uri="{BB962C8B-B14F-4D97-AF65-F5344CB8AC3E}">
        <p14:creationId xmlns:p14="http://schemas.microsoft.com/office/powerpoint/2010/main" val="328130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0146-9B4E-4A8D-7A80-8FAE5083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476EC-6617-8609-AEA8-C8380885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28"/>
          <a:stretch/>
        </p:blipFill>
        <p:spPr>
          <a:xfrm>
            <a:off x="0" y="76200"/>
            <a:ext cx="12192000" cy="5791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6CE5A5-9C47-664A-C183-FE52AEF914B3}"/>
              </a:ext>
            </a:extLst>
          </p:cNvPr>
          <p:cNvCxnSpPr>
            <a:cxnSpLocks/>
          </p:cNvCxnSpPr>
          <p:nvPr/>
        </p:nvCxnSpPr>
        <p:spPr>
          <a:xfrm flipV="1">
            <a:off x="4972431" y="4595622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E3C9B7B-96EC-E4CD-7486-EB12C2683FD5}"/>
              </a:ext>
            </a:extLst>
          </p:cNvPr>
          <p:cNvSpPr txBox="1">
            <a:spLocks/>
          </p:cNvSpPr>
          <p:nvPr/>
        </p:nvSpPr>
        <p:spPr>
          <a:xfrm>
            <a:off x="113730" y="5805662"/>
            <a:ext cx="11964540" cy="9761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6. You can check to make sure this worked by looking for your commit message in </a:t>
            </a:r>
            <a:r>
              <a:rPr lang="en-US" sz="3200"/>
              <a:t>your repository.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956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Submitting Exercises  via GitHub</vt:lpstr>
      <vt:lpstr>1. From the Codespace page with your code, you want to click the Source Control tab (green box). </vt:lpstr>
      <vt:lpstr>2. This brings up the Source Control panel which should show the files that you changed (likely just the hiring_application_activity.ipynb) </vt:lpstr>
      <vt:lpstr>3. Give your changes a name. If this is your final version versus just an intermediate version, it can be good to notate that with the message (green box). Then click the green Commit button. </vt:lpstr>
      <vt:lpstr>4. It will ask you if you want to stage all your changes – click ‘Yes’. This is essentially saying that you want to include all your changes in the commit. </vt:lpstr>
      <vt:lpstr>5. Click the ‘Sync Changes’ button which will push your updates to your repository making them public. </vt:lpstr>
      <vt:lpstr>PowerPoint Presentation</vt:lpstr>
    </vt:vector>
  </TitlesOfParts>
  <Company>Bryn Mawr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Alyssa Pivirotto</dc:creator>
  <cp:lastModifiedBy>Alyssa Pivirotto</cp:lastModifiedBy>
  <cp:revision>1</cp:revision>
  <dcterms:created xsi:type="dcterms:W3CDTF">2025-02-07T15:05:19Z</dcterms:created>
  <dcterms:modified xsi:type="dcterms:W3CDTF">2025-02-07T15:24:45Z</dcterms:modified>
</cp:coreProperties>
</file>