
<file path=[Content_Types].xml><?xml version="1.0" encoding="utf-8"?>
<Types xmlns="http://schemas.openxmlformats.org/package/2006/content-types">
  <Default Extension="xml" ContentType="application/xml"/>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embeddings/Microsoft_Equation3.bin" ContentType="application/vnd.openxmlformats-officedocument.oleObject"/>
  <Override PartName="/ppt/embeddings/Microsoft_Equation4.bin" ContentType="application/vnd.openxmlformats-officedocument.oleObject"/>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47"/>
  </p:notesMasterIdLst>
  <p:handoutMasterIdLst>
    <p:handoutMasterId r:id="rId48"/>
  </p:handoutMasterIdLst>
  <p:sldIdLst>
    <p:sldId id="903" r:id="rId2"/>
    <p:sldId id="944" r:id="rId3"/>
    <p:sldId id="867" r:id="rId4"/>
    <p:sldId id="880" r:id="rId5"/>
    <p:sldId id="869" r:id="rId6"/>
    <p:sldId id="870" r:id="rId7"/>
    <p:sldId id="877" r:id="rId8"/>
    <p:sldId id="744" r:id="rId9"/>
    <p:sldId id="761" r:id="rId10"/>
    <p:sldId id="762" r:id="rId11"/>
    <p:sldId id="763" r:id="rId12"/>
    <p:sldId id="764" r:id="rId13"/>
    <p:sldId id="904" r:id="rId14"/>
    <p:sldId id="886" r:id="rId15"/>
    <p:sldId id="887" r:id="rId16"/>
    <p:sldId id="888" r:id="rId17"/>
    <p:sldId id="889" r:id="rId18"/>
    <p:sldId id="890" r:id="rId19"/>
    <p:sldId id="891" r:id="rId20"/>
    <p:sldId id="892" r:id="rId21"/>
    <p:sldId id="893" r:id="rId22"/>
    <p:sldId id="894" r:id="rId23"/>
    <p:sldId id="895" r:id="rId24"/>
    <p:sldId id="896" r:id="rId25"/>
    <p:sldId id="897" r:id="rId26"/>
    <p:sldId id="898" r:id="rId27"/>
    <p:sldId id="899" r:id="rId28"/>
    <p:sldId id="900" r:id="rId29"/>
    <p:sldId id="901" r:id="rId30"/>
    <p:sldId id="902" r:id="rId31"/>
    <p:sldId id="905" r:id="rId32"/>
    <p:sldId id="920" r:id="rId33"/>
    <p:sldId id="921" r:id="rId34"/>
    <p:sldId id="933" r:id="rId35"/>
    <p:sldId id="922" r:id="rId36"/>
    <p:sldId id="930" r:id="rId37"/>
    <p:sldId id="941" r:id="rId38"/>
    <p:sldId id="943" r:id="rId39"/>
    <p:sldId id="942" r:id="rId40"/>
    <p:sldId id="931" r:id="rId41"/>
    <p:sldId id="924" r:id="rId42"/>
    <p:sldId id="925" r:id="rId43"/>
    <p:sldId id="926" r:id="rId44"/>
    <p:sldId id="927" r:id="rId45"/>
    <p:sldId id="938" r:id="rId46"/>
  </p:sldIdLst>
  <p:sldSz cx="9144000" cy="6858000" type="screen4x3"/>
  <p:notesSz cx="7315200" cy="9601200"/>
  <p:defaultTextStyle>
    <a:defPPr>
      <a:defRPr lang="en-US"/>
    </a:defPPr>
    <a:lvl1pPr algn="r" rtl="0" fontAlgn="base">
      <a:spcBef>
        <a:spcPct val="0"/>
      </a:spcBef>
      <a:spcAft>
        <a:spcPct val="0"/>
      </a:spcAft>
      <a:defRPr sz="2000" b="1" kern="1200">
        <a:solidFill>
          <a:schemeClr val="tx1"/>
        </a:solidFill>
        <a:latin typeface="Courier New" charset="0"/>
        <a:ea typeface="ＭＳ Ｐゴシック" charset="0"/>
        <a:cs typeface="ＭＳ Ｐゴシック" charset="0"/>
      </a:defRPr>
    </a:lvl1pPr>
    <a:lvl2pPr marL="457200" algn="r" rtl="0" fontAlgn="base">
      <a:spcBef>
        <a:spcPct val="0"/>
      </a:spcBef>
      <a:spcAft>
        <a:spcPct val="0"/>
      </a:spcAft>
      <a:defRPr sz="2000" b="1" kern="1200">
        <a:solidFill>
          <a:schemeClr val="tx1"/>
        </a:solidFill>
        <a:latin typeface="Courier New" charset="0"/>
        <a:ea typeface="ＭＳ Ｐゴシック" charset="0"/>
        <a:cs typeface="ＭＳ Ｐゴシック" charset="0"/>
      </a:defRPr>
    </a:lvl2pPr>
    <a:lvl3pPr marL="914400" algn="r" rtl="0" fontAlgn="base">
      <a:spcBef>
        <a:spcPct val="0"/>
      </a:spcBef>
      <a:spcAft>
        <a:spcPct val="0"/>
      </a:spcAft>
      <a:defRPr sz="2000" b="1" kern="1200">
        <a:solidFill>
          <a:schemeClr val="tx1"/>
        </a:solidFill>
        <a:latin typeface="Courier New" charset="0"/>
        <a:ea typeface="ＭＳ Ｐゴシック" charset="0"/>
        <a:cs typeface="ＭＳ Ｐゴシック" charset="0"/>
      </a:defRPr>
    </a:lvl3pPr>
    <a:lvl4pPr marL="1371600" algn="r" rtl="0" fontAlgn="base">
      <a:spcBef>
        <a:spcPct val="0"/>
      </a:spcBef>
      <a:spcAft>
        <a:spcPct val="0"/>
      </a:spcAft>
      <a:defRPr sz="2000" b="1" kern="1200">
        <a:solidFill>
          <a:schemeClr val="tx1"/>
        </a:solidFill>
        <a:latin typeface="Courier New" charset="0"/>
        <a:ea typeface="ＭＳ Ｐゴシック" charset="0"/>
        <a:cs typeface="ＭＳ Ｐゴシック" charset="0"/>
      </a:defRPr>
    </a:lvl4pPr>
    <a:lvl5pPr marL="1828800" algn="r" rtl="0" fontAlgn="base">
      <a:spcBef>
        <a:spcPct val="0"/>
      </a:spcBef>
      <a:spcAft>
        <a:spcPct val="0"/>
      </a:spcAft>
      <a:defRPr sz="2000" b="1" kern="1200">
        <a:solidFill>
          <a:schemeClr val="tx1"/>
        </a:solidFill>
        <a:latin typeface="Courier New" charset="0"/>
        <a:ea typeface="ＭＳ Ｐゴシック" charset="0"/>
        <a:cs typeface="ＭＳ Ｐゴシック" charset="0"/>
      </a:defRPr>
    </a:lvl5pPr>
    <a:lvl6pPr marL="2286000" algn="l" defTabSz="457200" rtl="0" eaLnBrk="1" latinLnBrk="0" hangingPunct="1">
      <a:defRPr sz="2000" b="1" kern="1200">
        <a:solidFill>
          <a:schemeClr val="tx1"/>
        </a:solidFill>
        <a:latin typeface="Courier New" charset="0"/>
        <a:ea typeface="ＭＳ Ｐゴシック" charset="0"/>
        <a:cs typeface="ＭＳ Ｐゴシック" charset="0"/>
      </a:defRPr>
    </a:lvl6pPr>
    <a:lvl7pPr marL="2743200" algn="l" defTabSz="457200" rtl="0" eaLnBrk="1" latinLnBrk="0" hangingPunct="1">
      <a:defRPr sz="2000" b="1" kern="1200">
        <a:solidFill>
          <a:schemeClr val="tx1"/>
        </a:solidFill>
        <a:latin typeface="Courier New" charset="0"/>
        <a:ea typeface="ＭＳ Ｐゴシック" charset="0"/>
        <a:cs typeface="ＭＳ Ｐゴシック" charset="0"/>
      </a:defRPr>
    </a:lvl7pPr>
    <a:lvl8pPr marL="3200400" algn="l" defTabSz="457200" rtl="0" eaLnBrk="1" latinLnBrk="0" hangingPunct="1">
      <a:defRPr sz="2000" b="1" kern="1200">
        <a:solidFill>
          <a:schemeClr val="tx1"/>
        </a:solidFill>
        <a:latin typeface="Courier New" charset="0"/>
        <a:ea typeface="ＭＳ Ｐゴシック" charset="0"/>
        <a:cs typeface="ＭＳ Ｐゴシック" charset="0"/>
      </a:defRPr>
    </a:lvl8pPr>
    <a:lvl9pPr marL="3657600" algn="l" defTabSz="457200" rtl="0" eaLnBrk="1" latinLnBrk="0" hangingPunct="1">
      <a:defRPr sz="2000" b="1" kern="1200">
        <a:solidFill>
          <a:schemeClr val="tx1"/>
        </a:solidFill>
        <a:latin typeface="Courier New"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CC99"/>
    <a:srgbClr val="E69F00"/>
    <a:srgbClr val="FF7E7C"/>
    <a:srgbClr val="9BE2FF"/>
    <a:srgbClr val="BCD2D2"/>
    <a:srgbClr val="9BF4F4"/>
    <a:srgbClr val="FF3737"/>
    <a:srgbClr val="51A2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16" y="-256"/>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00" d="100"/>
        <a:sy n="100" d="100"/>
      </p:scale>
      <p:origin x="0" y="0"/>
    </p:cViewPr>
  </p:sorterViewPr>
  <p:notesViewPr>
    <p:cSldViewPr>
      <p:cViewPr varScale="1">
        <p:scale>
          <a:sx n="80" d="100"/>
          <a:sy n="80" d="100"/>
        </p:scale>
        <p:origin x="-129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Ion%20New%20HD:Users:istoica:slides:2011:MIT:choosy-results.new.xlsx" TargetMode="External"/></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Ion%20New%20HD:Users:istoica:slides:2011:MIT:choosy-results.new.xlsx" TargetMode="External"/></Relationships>
</file>

<file path=ppt/charts/_rels/chart3.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oleObject" Target="Ion%20New%20HD:Users:istoica:slides:2011:MIT:choosy-results.xlsx" TargetMode="External"/></Relationships>
</file>

<file path=ppt/charts/_rels/chart4.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oleObject" Target="Ion%20New%20HD:Users:istoica:slides:2011:MIT:choosy-pickiness-new.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1"/>
          <c:order val="0"/>
          <c:tx>
            <c:strRef>
              <c:f>Sheet1!$B$103</c:f>
              <c:strCache>
                <c:ptCount val="1"/>
                <c:pt idx="0">
                  <c:v>Unif.</c:v>
                </c:pt>
              </c:strCache>
            </c:strRef>
          </c:tx>
          <c:spPr>
            <a:ln>
              <a:solidFill>
                <a:srgbClr val="FF0000"/>
              </a:solidFill>
            </a:ln>
          </c:spPr>
          <c:marker>
            <c:symbol val="none"/>
          </c:marker>
          <c:cat>
            <c:numRef>
              <c:f>Sheet1!$A$104:$A$202</c:f>
              <c:numCache>
                <c:formatCode>General</c:formatCode>
                <c:ptCount val="99"/>
                <c:pt idx="0">
                  <c:v>0.01</c:v>
                </c:pt>
                <c:pt idx="1">
                  <c:v>0.02</c:v>
                </c:pt>
                <c:pt idx="2">
                  <c:v>0.03</c:v>
                </c:pt>
                <c:pt idx="3">
                  <c:v>0.04</c:v>
                </c:pt>
                <c:pt idx="4">
                  <c:v>0.05</c:v>
                </c:pt>
                <c:pt idx="5">
                  <c:v>0.06</c:v>
                </c:pt>
                <c:pt idx="6">
                  <c:v>0.07</c:v>
                </c:pt>
                <c:pt idx="7">
                  <c:v>0.08</c:v>
                </c:pt>
                <c:pt idx="8">
                  <c:v>0.09</c:v>
                </c:pt>
                <c:pt idx="9">
                  <c:v>0.1</c:v>
                </c:pt>
                <c:pt idx="10">
                  <c:v>0.11</c:v>
                </c:pt>
                <c:pt idx="11">
                  <c:v>0.12</c:v>
                </c:pt>
                <c:pt idx="12">
                  <c:v>0.13</c:v>
                </c:pt>
                <c:pt idx="13">
                  <c:v>0.14</c:v>
                </c:pt>
                <c:pt idx="14">
                  <c:v>0.15</c:v>
                </c:pt>
                <c:pt idx="15">
                  <c:v>0.16</c:v>
                </c:pt>
                <c:pt idx="16">
                  <c:v>0.17</c:v>
                </c:pt>
                <c:pt idx="17">
                  <c:v>0.18</c:v>
                </c:pt>
                <c:pt idx="18">
                  <c:v>0.19</c:v>
                </c:pt>
                <c:pt idx="19">
                  <c:v>0.2</c:v>
                </c:pt>
                <c:pt idx="20">
                  <c:v>0.21</c:v>
                </c:pt>
                <c:pt idx="21">
                  <c:v>0.22</c:v>
                </c:pt>
                <c:pt idx="22">
                  <c:v>0.23</c:v>
                </c:pt>
                <c:pt idx="23">
                  <c:v>0.24</c:v>
                </c:pt>
                <c:pt idx="24">
                  <c:v>0.25</c:v>
                </c:pt>
                <c:pt idx="25">
                  <c:v>0.26</c:v>
                </c:pt>
                <c:pt idx="26">
                  <c:v>0.27</c:v>
                </c:pt>
                <c:pt idx="27">
                  <c:v>0.28</c:v>
                </c:pt>
                <c:pt idx="28">
                  <c:v>0.29</c:v>
                </c:pt>
                <c:pt idx="29">
                  <c:v>0.3</c:v>
                </c:pt>
                <c:pt idx="30">
                  <c:v>0.31</c:v>
                </c:pt>
                <c:pt idx="31">
                  <c:v>0.32</c:v>
                </c:pt>
                <c:pt idx="32">
                  <c:v>0.33</c:v>
                </c:pt>
                <c:pt idx="33">
                  <c:v>0.34</c:v>
                </c:pt>
                <c:pt idx="34">
                  <c:v>0.35</c:v>
                </c:pt>
                <c:pt idx="35">
                  <c:v>0.36</c:v>
                </c:pt>
                <c:pt idx="36">
                  <c:v>0.37</c:v>
                </c:pt>
                <c:pt idx="37">
                  <c:v>0.38</c:v>
                </c:pt>
                <c:pt idx="38">
                  <c:v>0.39</c:v>
                </c:pt>
                <c:pt idx="39">
                  <c:v>0.4</c:v>
                </c:pt>
                <c:pt idx="40">
                  <c:v>0.41</c:v>
                </c:pt>
                <c:pt idx="41">
                  <c:v>0.42</c:v>
                </c:pt>
                <c:pt idx="42">
                  <c:v>0.43</c:v>
                </c:pt>
                <c:pt idx="43">
                  <c:v>0.44</c:v>
                </c:pt>
                <c:pt idx="44">
                  <c:v>0.45</c:v>
                </c:pt>
                <c:pt idx="45">
                  <c:v>0.46</c:v>
                </c:pt>
                <c:pt idx="46">
                  <c:v>0.47</c:v>
                </c:pt>
                <c:pt idx="47">
                  <c:v>0.48</c:v>
                </c:pt>
                <c:pt idx="48">
                  <c:v>0.49</c:v>
                </c:pt>
                <c:pt idx="49">
                  <c:v>0.5</c:v>
                </c:pt>
                <c:pt idx="50">
                  <c:v>0.51</c:v>
                </c:pt>
                <c:pt idx="51">
                  <c:v>0.52</c:v>
                </c:pt>
                <c:pt idx="52">
                  <c:v>0.53</c:v>
                </c:pt>
                <c:pt idx="53">
                  <c:v>0.54</c:v>
                </c:pt>
                <c:pt idx="54">
                  <c:v>0.55</c:v>
                </c:pt>
                <c:pt idx="55">
                  <c:v>0.56</c:v>
                </c:pt>
                <c:pt idx="56">
                  <c:v>0.57</c:v>
                </c:pt>
                <c:pt idx="57">
                  <c:v>0.58</c:v>
                </c:pt>
                <c:pt idx="58">
                  <c:v>0.59</c:v>
                </c:pt>
                <c:pt idx="59">
                  <c:v>0.6</c:v>
                </c:pt>
                <c:pt idx="60">
                  <c:v>0.61</c:v>
                </c:pt>
                <c:pt idx="61">
                  <c:v>0.62</c:v>
                </c:pt>
                <c:pt idx="62">
                  <c:v>0.63</c:v>
                </c:pt>
                <c:pt idx="63">
                  <c:v>0.64</c:v>
                </c:pt>
                <c:pt idx="64">
                  <c:v>0.65</c:v>
                </c:pt>
                <c:pt idx="65">
                  <c:v>0.66</c:v>
                </c:pt>
                <c:pt idx="66">
                  <c:v>0.67</c:v>
                </c:pt>
                <c:pt idx="67">
                  <c:v>0.68</c:v>
                </c:pt>
                <c:pt idx="68">
                  <c:v>0.69</c:v>
                </c:pt>
                <c:pt idx="69">
                  <c:v>0.7</c:v>
                </c:pt>
                <c:pt idx="70">
                  <c:v>0.71</c:v>
                </c:pt>
                <c:pt idx="71">
                  <c:v>0.72</c:v>
                </c:pt>
                <c:pt idx="72">
                  <c:v>0.73</c:v>
                </c:pt>
                <c:pt idx="73">
                  <c:v>0.74</c:v>
                </c:pt>
                <c:pt idx="74">
                  <c:v>0.75</c:v>
                </c:pt>
                <c:pt idx="75">
                  <c:v>0.76</c:v>
                </c:pt>
                <c:pt idx="76">
                  <c:v>0.77</c:v>
                </c:pt>
                <c:pt idx="77">
                  <c:v>0.78</c:v>
                </c:pt>
                <c:pt idx="78">
                  <c:v>0.79</c:v>
                </c:pt>
                <c:pt idx="79">
                  <c:v>0.8</c:v>
                </c:pt>
                <c:pt idx="80">
                  <c:v>0.81</c:v>
                </c:pt>
                <c:pt idx="81">
                  <c:v>0.82</c:v>
                </c:pt>
                <c:pt idx="82">
                  <c:v>0.83</c:v>
                </c:pt>
                <c:pt idx="83">
                  <c:v>0.84</c:v>
                </c:pt>
                <c:pt idx="84">
                  <c:v>0.85</c:v>
                </c:pt>
                <c:pt idx="85">
                  <c:v>0.86</c:v>
                </c:pt>
                <c:pt idx="86">
                  <c:v>0.87</c:v>
                </c:pt>
                <c:pt idx="87">
                  <c:v>0.88</c:v>
                </c:pt>
                <c:pt idx="88">
                  <c:v>0.89</c:v>
                </c:pt>
                <c:pt idx="89">
                  <c:v>0.9</c:v>
                </c:pt>
                <c:pt idx="90">
                  <c:v>0.91</c:v>
                </c:pt>
                <c:pt idx="91">
                  <c:v>0.92</c:v>
                </c:pt>
                <c:pt idx="92">
                  <c:v>0.93</c:v>
                </c:pt>
                <c:pt idx="93">
                  <c:v>0.94</c:v>
                </c:pt>
                <c:pt idx="94">
                  <c:v>0.95</c:v>
                </c:pt>
                <c:pt idx="95">
                  <c:v>0.96</c:v>
                </c:pt>
                <c:pt idx="96">
                  <c:v>0.97</c:v>
                </c:pt>
                <c:pt idx="97">
                  <c:v>0.98</c:v>
                </c:pt>
                <c:pt idx="98">
                  <c:v>0.99</c:v>
                </c:pt>
              </c:numCache>
            </c:numRef>
          </c:cat>
          <c:val>
            <c:numRef>
              <c:f>Sheet1!$B$104:$B$202</c:f>
              <c:numCache>
                <c:formatCode>General</c:formatCode>
                <c:ptCount val="99"/>
                <c:pt idx="0">
                  <c:v>0.02</c:v>
                </c:pt>
                <c:pt idx="1">
                  <c:v>0.04</c:v>
                </c:pt>
                <c:pt idx="2">
                  <c:v>0.06</c:v>
                </c:pt>
                <c:pt idx="3">
                  <c:v>0.08</c:v>
                </c:pt>
                <c:pt idx="4">
                  <c:v>0.1</c:v>
                </c:pt>
                <c:pt idx="5">
                  <c:v>0.12</c:v>
                </c:pt>
                <c:pt idx="6">
                  <c:v>0.14</c:v>
                </c:pt>
                <c:pt idx="7">
                  <c:v>0.16</c:v>
                </c:pt>
                <c:pt idx="8">
                  <c:v>0.18</c:v>
                </c:pt>
                <c:pt idx="9">
                  <c:v>0.2</c:v>
                </c:pt>
                <c:pt idx="10">
                  <c:v>0.22</c:v>
                </c:pt>
                <c:pt idx="11">
                  <c:v>0.24</c:v>
                </c:pt>
                <c:pt idx="12">
                  <c:v>0.26</c:v>
                </c:pt>
                <c:pt idx="13">
                  <c:v>0.28</c:v>
                </c:pt>
                <c:pt idx="14">
                  <c:v>0.3</c:v>
                </c:pt>
                <c:pt idx="15">
                  <c:v>0.32</c:v>
                </c:pt>
                <c:pt idx="16">
                  <c:v>0.34</c:v>
                </c:pt>
                <c:pt idx="17">
                  <c:v>0.36</c:v>
                </c:pt>
                <c:pt idx="18">
                  <c:v>0.38</c:v>
                </c:pt>
                <c:pt idx="19">
                  <c:v>0.4</c:v>
                </c:pt>
                <c:pt idx="20">
                  <c:v>0.42</c:v>
                </c:pt>
                <c:pt idx="21">
                  <c:v>0.44</c:v>
                </c:pt>
                <c:pt idx="22">
                  <c:v>0.46</c:v>
                </c:pt>
                <c:pt idx="23">
                  <c:v>0.48</c:v>
                </c:pt>
                <c:pt idx="24">
                  <c:v>0.5</c:v>
                </c:pt>
                <c:pt idx="25">
                  <c:v>0.52</c:v>
                </c:pt>
                <c:pt idx="26">
                  <c:v>0.54</c:v>
                </c:pt>
                <c:pt idx="27">
                  <c:v>0.56</c:v>
                </c:pt>
                <c:pt idx="28">
                  <c:v>0.58</c:v>
                </c:pt>
                <c:pt idx="29">
                  <c:v>0.6</c:v>
                </c:pt>
                <c:pt idx="30">
                  <c:v>0.62</c:v>
                </c:pt>
                <c:pt idx="31">
                  <c:v>0.64</c:v>
                </c:pt>
                <c:pt idx="32">
                  <c:v>0.66</c:v>
                </c:pt>
                <c:pt idx="33">
                  <c:v>0.68</c:v>
                </c:pt>
                <c:pt idx="34">
                  <c:v>0.7</c:v>
                </c:pt>
                <c:pt idx="35">
                  <c:v>0.72</c:v>
                </c:pt>
                <c:pt idx="36">
                  <c:v>0.74</c:v>
                </c:pt>
                <c:pt idx="37">
                  <c:v>0.76</c:v>
                </c:pt>
                <c:pt idx="38">
                  <c:v>0.78</c:v>
                </c:pt>
                <c:pt idx="39">
                  <c:v>0.8</c:v>
                </c:pt>
                <c:pt idx="40">
                  <c:v>0.82</c:v>
                </c:pt>
                <c:pt idx="41">
                  <c:v>0.84</c:v>
                </c:pt>
                <c:pt idx="42">
                  <c:v>0.86</c:v>
                </c:pt>
                <c:pt idx="43">
                  <c:v>0.88</c:v>
                </c:pt>
                <c:pt idx="44">
                  <c:v>0.9</c:v>
                </c:pt>
                <c:pt idx="45">
                  <c:v>0.92</c:v>
                </c:pt>
                <c:pt idx="46">
                  <c:v>0.94</c:v>
                </c:pt>
                <c:pt idx="47">
                  <c:v>0.96</c:v>
                </c:pt>
                <c:pt idx="48">
                  <c:v>0.98</c:v>
                </c:pt>
                <c:pt idx="49">
                  <c:v>1.0</c:v>
                </c:pt>
                <c:pt idx="50">
                  <c:v>1.02</c:v>
                </c:pt>
                <c:pt idx="51">
                  <c:v>1.04</c:v>
                </c:pt>
                <c:pt idx="52">
                  <c:v>1.06</c:v>
                </c:pt>
                <c:pt idx="53">
                  <c:v>1.08</c:v>
                </c:pt>
                <c:pt idx="54">
                  <c:v>1.1</c:v>
                </c:pt>
                <c:pt idx="55">
                  <c:v>1.12</c:v>
                </c:pt>
                <c:pt idx="56">
                  <c:v>1.14</c:v>
                </c:pt>
                <c:pt idx="57">
                  <c:v>1.16</c:v>
                </c:pt>
                <c:pt idx="58">
                  <c:v>1.18</c:v>
                </c:pt>
                <c:pt idx="59">
                  <c:v>1.2</c:v>
                </c:pt>
                <c:pt idx="60">
                  <c:v>1.22</c:v>
                </c:pt>
                <c:pt idx="61">
                  <c:v>1.24</c:v>
                </c:pt>
                <c:pt idx="62">
                  <c:v>1.26</c:v>
                </c:pt>
                <c:pt idx="63">
                  <c:v>1.28</c:v>
                </c:pt>
                <c:pt idx="64">
                  <c:v>1.3</c:v>
                </c:pt>
                <c:pt idx="65">
                  <c:v>1.32</c:v>
                </c:pt>
                <c:pt idx="66">
                  <c:v>1.34</c:v>
                </c:pt>
                <c:pt idx="67">
                  <c:v>1.36</c:v>
                </c:pt>
                <c:pt idx="68">
                  <c:v>1.38</c:v>
                </c:pt>
                <c:pt idx="69">
                  <c:v>1.4</c:v>
                </c:pt>
                <c:pt idx="70">
                  <c:v>1.42</c:v>
                </c:pt>
                <c:pt idx="71">
                  <c:v>1.44</c:v>
                </c:pt>
                <c:pt idx="72">
                  <c:v>1.46</c:v>
                </c:pt>
                <c:pt idx="73">
                  <c:v>1.48</c:v>
                </c:pt>
                <c:pt idx="74">
                  <c:v>1.5</c:v>
                </c:pt>
                <c:pt idx="75">
                  <c:v>1.52</c:v>
                </c:pt>
                <c:pt idx="76">
                  <c:v>1.54</c:v>
                </c:pt>
                <c:pt idx="77">
                  <c:v>1.56</c:v>
                </c:pt>
                <c:pt idx="78">
                  <c:v>1.58</c:v>
                </c:pt>
                <c:pt idx="79">
                  <c:v>1.6</c:v>
                </c:pt>
                <c:pt idx="80">
                  <c:v>1.62</c:v>
                </c:pt>
                <c:pt idx="81">
                  <c:v>1.64</c:v>
                </c:pt>
                <c:pt idx="82">
                  <c:v>1.66</c:v>
                </c:pt>
                <c:pt idx="83">
                  <c:v>1.68</c:v>
                </c:pt>
                <c:pt idx="84">
                  <c:v>1.7</c:v>
                </c:pt>
                <c:pt idx="85">
                  <c:v>1.72</c:v>
                </c:pt>
                <c:pt idx="86">
                  <c:v>1.74</c:v>
                </c:pt>
                <c:pt idx="87">
                  <c:v>1.76</c:v>
                </c:pt>
                <c:pt idx="88">
                  <c:v>1.78</c:v>
                </c:pt>
                <c:pt idx="89">
                  <c:v>1.8</c:v>
                </c:pt>
                <c:pt idx="90">
                  <c:v>1.82</c:v>
                </c:pt>
                <c:pt idx="91">
                  <c:v>1.84</c:v>
                </c:pt>
                <c:pt idx="92">
                  <c:v>1.86</c:v>
                </c:pt>
                <c:pt idx="93">
                  <c:v>1.88</c:v>
                </c:pt>
                <c:pt idx="94">
                  <c:v>1.9</c:v>
                </c:pt>
                <c:pt idx="95">
                  <c:v>1.92</c:v>
                </c:pt>
                <c:pt idx="96">
                  <c:v>1.94</c:v>
                </c:pt>
                <c:pt idx="97">
                  <c:v>1.96</c:v>
                </c:pt>
                <c:pt idx="98">
                  <c:v>1.98</c:v>
                </c:pt>
              </c:numCache>
            </c:numRef>
          </c:val>
          <c:smooth val="0"/>
        </c:ser>
        <c:ser>
          <c:idx val="2"/>
          <c:order val="1"/>
          <c:tx>
            <c:strRef>
              <c:f>Sheet1!$C$103</c:f>
              <c:strCache>
                <c:ptCount val="1"/>
                <c:pt idx="0">
                  <c:v>Exp.</c:v>
                </c:pt>
              </c:strCache>
            </c:strRef>
          </c:tx>
          <c:spPr>
            <a:ln>
              <a:solidFill>
                <a:srgbClr val="3366FF"/>
              </a:solidFill>
            </a:ln>
          </c:spPr>
          <c:marker>
            <c:symbol val="none"/>
          </c:marker>
          <c:cat>
            <c:numRef>
              <c:f>Sheet1!$A$104:$A$202</c:f>
              <c:numCache>
                <c:formatCode>General</c:formatCode>
                <c:ptCount val="99"/>
                <c:pt idx="0">
                  <c:v>0.01</c:v>
                </c:pt>
                <c:pt idx="1">
                  <c:v>0.02</c:v>
                </c:pt>
                <c:pt idx="2">
                  <c:v>0.03</c:v>
                </c:pt>
                <c:pt idx="3">
                  <c:v>0.04</c:v>
                </c:pt>
                <c:pt idx="4">
                  <c:v>0.05</c:v>
                </c:pt>
                <c:pt idx="5">
                  <c:v>0.06</c:v>
                </c:pt>
                <c:pt idx="6">
                  <c:v>0.07</c:v>
                </c:pt>
                <c:pt idx="7">
                  <c:v>0.08</c:v>
                </c:pt>
                <c:pt idx="8">
                  <c:v>0.09</c:v>
                </c:pt>
                <c:pt idx="9">
                  <c:v>0.1</c:v>
                </c:pt>
                <c:pt idx="10">
                  <c:v>0.11</c:v>
                </c:pt>
                <c:pt idx="11">
                  <c:v>0.12</c:v>
                </c:pt>
                <c:pt idx="12">
                  <c:v>0.13</c:v>
                </c:pt>
                <c:pt idx="13">
                  <c:v>0.14</c:v>
                </c:pt>
                <c:pt idx="14">
                  <c:v>0.15</c:v>
                </c:pt>
                <c:pt idx="15">
                  <c:v>0.16</c:v>
                </c:pt>
                <c:pt idx="16">
                  <c:v>0.17</c:v>
                </c:pt>
                <c:pt idx="17">
                  <c:v>0.18</c:v>
                </c:pt>
                <c:pt idx="18">
                  <c:v>0.19</c:v>
                </c:pt>
                <c:pt idx="19">
                  <c:v>0.2</c:v>
                </c:pt>
                <c:pt idx="20">
                  <c:v>0.21</c:v>
                </c:pt>
                <c:pt idx="21">
                  <c:v>0.22</c:v>
                </c:pt>
                <c:pt idx="22">
                  <c:v>0.23</c:v>
                </c:pt>
                <c:pt idx="23">
                  <c:v>0.24</c:v>
                </c:pt>
                <c:pt idx="24">
                  <c:v>0.25</c:v>
                </c:pt>
                <c:pt idx="25">
                  <c:v>0.26</c:v>
                </c:pt>
                <c:pt idx="26">
                  <c:v>0.27</c:v>
                </c:pt>
                <c:pt idx="27">
                  <c:v>0.28</c:v>
                </c:pt>
                <c:pt idx="28">
                  <c:v>0.29</c:v>
                </c:pt>
                <c:pt idx="29">
                  <c:v>0.3</c:v>
                </c:pt>
                <c:pt idx="30">
                  <c:v>0.31</c:v>
                </c:pt>
                <c:pt idx="31">
                  <c:v>0.32</c:v>
                </c:pt>
                <c:pt idx="32">
                  <c:v>0.33</c:v>
                </c:pt>
                <c:pt idx="33">
                  <c:v>0.34</c:v>
                </c:pt>
                <c:pt idx="34">
                  <c:v>0.35</c:v>
                </c:pt>
                <c:pt idx="35">
                  <c:v>0.36</c:v>
                </c:pt>
                <c:pt idx="36">
                  <c:v>0.37</c:v>
                </c:pt>
                <c:pt idx="37">
                  <c:v>0.38</c:v>
                </c:pt>
                <c:pt idx="38">
                  <c:v>0.39</c:v>
                </c:pt>
                <c:pt idx="39">
                  <c:v>0.4</c:v>
                </c:pt>
                <c:pt idx="40">
                  <c:v>0.41</c:v>
                </c:pt>
                <c:pt idx="41">
                  <c:v>0.42</c:v>
                </c:pt>
                <c:pt idx="42">
                  <c:v>0.43</c:v>
                </c:pt>
                <c:pt idx="43">
                  <c:v>0.44</c:v>
                </c:pt>
                <c:pt idx="44">
                  <c:v>0.45</c:v>
                </c:pt>
                <c:pt idx="45">
                  <c:v>0.46</c:v>
                </c:pt>
                <c:pt idx="46">
                  <c:v>0.47</c:v>
                </c:pt>
                <c:pt idx="47">
                  <c:v>0.48</c:v>
                </c:pt>
                <c:pt idx="48">
                  <c:v>0.49</c:v>
                </c:pt>
                <c:pt idx="49">
                  <c:v>0.5</c:v>
                </c:pt>
                <c:pt idx="50">
                  <c:v>0.51</c:v>
                </c:pt>
                <c:pt idx="51">
                  <c:v>0.52</c:v>
                </c:pt>
                <c:pt idx="52">
                  <c:v>0.53</c:v>
                </c:pt>
                <c:pt idx="53">
                  <c:v>0.54</c:v>
                </c:pt>
                <c:pt idx="54">
                  <c:v>0.55</c:v>
                </c:pt>
                <c:pt idx="55">
                  <c:v>0.56</c:v>
                </c:pt>
                <c:pt idx="56">
                  <c:v>0.57</c:v>
                </c:pt>
                <c:pt idx="57">
                  <c:v>0.58</c:v>
                </c:pt>
                <c:pt idx="58">
                  <c:v>0.59</c:v>
                </c:pt>
                <c:pt idx="59">
                  <c:v>0.6</c:v>
                </c:pt>
                <c:pt idx="60">
                  <c:v>0.61</c:v>
                </c:pt>
                <c:pt idx="61">
                  <c:v>0.62</c:v>
                </c:pt>
                <c:pt idx="62">
                  <c:v>0.63</c:v>
                </c:pt>
                <c:pt idx="63">
                  <c:v>0.64</c:v>
                </c:pt>
                <c:pt idx="64">
                  <c:v>0.65</c:v>
                </c:pt>
                <c:pt idx="65">
                  <c:v>0.66</c:v>
                </c:pt>
                <c:pt idx="66">
                  <c:v>0.67</c:v>
                </c:pt>
                <c:pt idx="67">
                  <c:v>0.68</c:v>
                </c:pt>
                <c:pt idx="68">
                  <c:v>0.69</c:v>
                </c:pt>
                <c:pt idx="69">
                  <c:v>0.7</c:v>
                </c:pt>
                <c:pt idx="70">
                  <c:v>0.71</c:v>
                </c:pt>
                <c:pt idx="71">
                  <c:v>0.72</c:v>
                </c:pt>
                <c:pt idx="72">
                  <c:v>0.73</c:v>
                </c:pt>
                <c:pt idx="73">
                  <c:v>0.74</c:v>
                </c:pt>
                <c:pt idx="74">
                  <c:v>0.75</c:v>
                </c:pt>
                <c:pt idx="75">
                  <c:v>0.76</c:v>
                </c:pt>
                <c:pt idx="76">
                  <c:v>0.77</c:v>
                </c:pt>
                <c:pt idx="77">
                  <c:v>0.78</c:v>
                </c:pt>
                <c:pt idx="78">
                  <c:v>0.79</c:v>
                </c:pt>
                <c:pt idx="79">
                  <c:v>0.8</c:v>
                </c:pt>
                <c:pt idx="80">
                  <c:v>0.81</c:v>
                </c:pt>
                <c:pt idx="81">
                  <c:v>0.82</c:v>
                </c:pt>
                <c:pt idx="82">
                  <c:v>0.83</c:v>
                </c:pt>
                <c:pt idx="83">
                  <c:v>0.84</c:v>
                </c:pt>
                <c:pt idx="84">
                  <c:v>0.85</c:v>
                </c:pt>
                <c:pt idx="85">
                  <c:v>0.86</c:v>
                </c:pt>
                <c:pt idx="86">
                  <c:v>0.87</c:v>
                </c:pt>
                <c:pt idx="87">
                  <c:v>0.88</c:v>
                </c:pt>
                <c:pt idx="88">
                  <c:v>0.89</c:v>
                </c:pt>
                <c:pt idx="89">
                  <c:v>0.9</c:v>
                </c:pt>
                <c:pt idx="90">
                  <c:v>0.91</c:v>
                </c:pt>
                <c:pt idx="91">
                  <c:v>0.92</c:v>
                </c:pt>
                <c:pt idx="92">
                  <c:v>0.93</c:v>
                </c:pt>
                <c:pt idx="93">
                  <c:v>0.94</c:v>
                </c:pt>
                <c:pt idx="94">
                  <c:v>0.95</c:v>
                </c:pt>
                <c:pt idx="95">
                  <c:v>0.96</c:v>
                </c:pt>
                <c:pt idx="96">
                  <c:v>0.97</c:v>
                </c:pt>
                <c:pt idx="97">
                  <c:v>0.98</c:v>
                </c:pt>
                <c:pt idx="98">
                  <c:v>0.99</c:v>
                </c:pt>
              </c:numCache>
            </c:numRef>
          </c:cat>
          <c:val>
            <c:numRef>
              <c:f>Sheet1!$C$104:$C$202</c:f>
              <c:numCache>
                <c:formatCode>General</c:formatCode>
                <c:ptCount val="99"/>
                <c:pt idx="0">
                  <c:v>0.01005</c:v>
                </c:pt>
                <c:pt idx="1">
                  <c:v>0.020203</c:v>
                </c:pt>
                <c:pt idx="2">
                  <c:v>0.030459</c:v>
                </c:pt>
                <c:pt idx="3">
                  <c:v>0.040822</c:v>
                </c:pt>
                <c:pt idx="4">
                  <c:v>0.051293</c:v>
                </c:pt>
                <c:pt idx="5">
                  <c:v>0.061875</c:v>
                </c:pt>
                <c:pt idx="6">
                  <c:v>0.072571</c:v>
                </c:pt>
                <c:pt idx="7">
                  <c:v>0.083382</c:v>
                </c:pt>
                <c:pt idx="8">
                  <c:v>0.094311</c:v>
                </c:pt>
                <c:pt idx="9">
                  <c:v>0.105361</c:v>
                </c:pt>
                <c:pt idx="10">
                  <c:v>0.116534</c:v>
                </c:pt>
                <c:pt idx="11">
                  <c:v>0.127833</c:v>
                </c:pt>
                <c:pt idx="12">
                  <c:v>0.139262</c:v>
                </c:pt>
                <c:pt idx="13">
                  <c:v>0.150823</c:v>
                </c:pt>
                <c:pt idx="14">
                  <c:v>0.162519</c:v>
                </c:pt>
                <c:pt idx="15">
                  <c:v>0.174353</c:v>
                </c:pt>
                <c:pt idx="16">
                  <c:v>0.18633</c:v>
                </c:pt>
                <c:pt idx="17">
                  <c:v>0.198451</c:v>
                </c:pt>
                <c:pt idx="18">
                  <c:v>0.210721</c:v>
                </c:pt>
                <c:pt idx="19">
                  <c:v>0.223144</c:v>
                </c:pt>
                <c:pt idx="20">
                  <c:v>0.235722</c:v>
                </c:pt>
                <c:pt idx="21">
                  <c:v>0.248461</c:v>
                </c:pt>
                <c:pt idx="22">
                  <c:v>0.261365</c:v>
                </c:pt>
                <c:pt idx="23">
                  <c:v>0.274437</c:v>
                </c:pt>
                <c:pt idx="24">
                  <c:v>0.287682</c:v>
                </c:pt>
                <c:pt idx="25">
                  <c:v>0.301105</c:v>
                </c:pt>
                <c:pt idx="26">
                  <c:v>0.314711</c:v>
                </c:pt>
                <c:pt idx="27">
                  <c:v>0.328504</c:v>
                </c:pt>
                <c:pt idx="28">
                  <c:v>0.34249</c:v>
                </c:pt>
                <c:pt idx="29">
                  <c:v>0.356675</c:v>
                </c:pt>
                <c:pt idx="30">
                  <c:v>0.371064</c:v>
                </c:pt>
                <c:pt idx="31">
                  <c:v>0.385662</c:v>
                </c:pt>
                <c:pt idx="32">
                  <c:v>0.400478</c:v>
                </c:pt>
                <c:pt idx="33">
                  <c:v>0.415515</c:v>
                </c:pt>
                <c:pt idx="34">
                  <c:v>0.430783</c:v>
                </c:pt>
                <c:pt idx="35">
                  <c:v>0.446287</c:v>
                </c:pt>
                <c:pt idx="36">
                  <c:v>0.462035</c:v>
                </c:pt>
                <c:pt idx="37">
                  <c:v>0.478036</c:v>
                </c:pt>
                <c:pt idx="38">
                  <c:v>0.494296</c:v>
                </c:pt>
                <c:pt idx="39">
                  <c:v>0.510826</c:v>
                </c:pt>
                <c:pt idx="40">
                  <c:v>0.527633</c:v>
                </c:pt>
                <c:pt idx="41">
                  <c:v>0.544727</c:v>
                </c:pt>
                <c:pt idx="42">
                  <c:v>0.562119</c:v>
                </c:pt>
                <c:pt idx="43">
                  <c:v>0.579818</c:v>
                </c:pt>
                <c:pt idx="44">
                  <c:v>0.597837</c:v>
                </c:pt>
                <c:pt idx="45">
                  <c:v>0.616186</c:v>
                </c:pt>
                <c:pt idx="46">
                  <c:v>0.634878</c:v>
                </c:pt>
                <c:pt idx="47">
                  <c:v>0.653926</c:v>
                </c:pt>
                <c:pt idx="48">
                  <c:v>0.673345</c:v>
                </c:pt>
                <c:pt idx="49">
                  <c:v>0.693147</c:v>
                </c:pt>
                <c:pt idx="50">
                  <c:v>0.71335</c:v>
                </c:pt>
                <c:pt idx="51">
                  <c:v>0.733969</c:v>
                </c:pt>
                <c:pt idx="52">
                  <c:v>0.755023</c:v>
                </c:pt>
                <c:pt idx="53">
                  <c:v>0.776529</c:v>
                </c:pt>
                <c:pt idx="54">
                  <c:v>0.798508</c:v>
                </c:pt>
                <c:pt idx="55">
                  <c:v>0.820981</c:v>
                </c:pt>
                <c:pt idx="56">
                  <c:v>0.84397</c:v>
                </c:pt>
                <c:pt idx="57">
                  <c:v>0.867501</c:v>
                </c:pt>
                <c:pt idx="58">
                  <c:v>0.891598</c:v>
                </c:pt>
                <c:pt idx="59">
                  <c:v>0.916291</c:v>
                </c:pt>
                <c:pt idx="60">
                  <c:v>0.941609</c:v>
                </c:pt>
                <c:pt idx="61">
                  <c:v>0.967584</c:v>
                </c:pt>
                <c:pt idx="62">
                  <c:v>0.994252</c:v>
                </c:pt>
                <c:pt idx="63">
                  <c:v>1.021651</c:v>
                </c:pt>
                <c:pt idx="64">
                  <c:v>1.049822</c:v>
                </c:pt>
                <c:pt idx="65">
                  <c:v>1.07881</c:v>
                </c:pt>
                <c:pt idx="66">
                  <c:v>1.108663</c:v>
                </c:pt>
                <c:pt idx="67">
                  <c:v>1.139434</c:v>
                </c:pt>
                <c:pt idx="68">
                  <c:v>1.171183</c:v>
                </c:pt>
                <c:pt idx="69">
                  <c:v>1.203973</c:v>
                </c:pt>
                <c:pt idx="70">
                  <c:v>1.237874</c:v>
                </c:pt>
                <c:pt idx="71">
                  <c:v>1.272966</c:v>
                </c:pt>
                <c:pt idx="72">
                  <c:v>1.309333</c:v>
                </c:pt>
                <c:pt idx="73">
                  <c:v>1.347074</c:v>
                </c:pt>
                <c:pt idx="74">
                  <c:v>1.386294</c:v>
                </c:pt>
                <c:pt idx="75">
                  <c:v>1.427116</c:v>
                </c:pt>
                <c:pt idx="76">
                  <c:v>1.469676</c:v>
                </c:pt>
                <c:pt idx="77">
                  <c:v>1.514128</c:v>
                </c:pt>
                <c:pt idx="78">
                  <c:v>1.560648</c:v>
                </c:pt>
                <c:pt idx="79">
                  <c:v>1.609438</c:v>
                </c:pt>
                <c:pt idx="80">
                  <c:v>1.660731</c:v>
                </c:pt>
                <c:pt idx="81">
                  <c:v>1.714798</c:v>
                </c:pt>
                <c:pt idx="82">
                  <c:v>1.771957</c:v>
                </c:pt>
                <c:pt idx="83">
                  <c:v>1.832581</c:v>
                </c:pt>
                <c:pt idx="84">
                  <c:v>1.89712</c:v>
                </c:pt>
                <c:pt idx="85">
                  <c:v>1.966113</c:v>
                </c:pt>
                <c:pt idx="86">
                  <c:v>2.040221</c:v>
                </c:pt>
                <c:pt idx="87">
                  <c:v>2.120264</c:v>
                </c:pt>
                <c:pt idx="88">
                  <c:v>2.207275</c:v>
                </c:pt>
                <c:pt idx="89">
                  <c:v>2.302585</c:v>
                </c:pt>
                <c:pt idx="90">
                  <c:v>2.407946</c:v>
                </c:pt>
                <c:pt idx="91">
                  <c:v>2.525729</c:v>
                </c:pt>
                <c:pt idx="92">
                  <c:v>2.65926</c:v>
                </c:pt>
                <c:pt idx="93">
                  <c:v>2.813411</c:v>
                </c:pt>
                <c:pt idx="94">
                  <c:v>2.995732</c:v>
                </c:pt>
                <c:pt idx="95">
                  <c:v>3.218876</c:v>
                </c:pt>
                <c:pt idx="96">
                  <c:v>3.506558</c:v>
                </c:pt>
                <c:pt idx="97">
                  <c:v>3.912023</c:v>
                </c:pt>
                <c:pt idx="98">
                  <c:v>4.605169999999997</c:v>
                </c:pt>
              </c:numCache>
            </c:numRef>
          </c:val>
          <c:smooth val="0"/>
        </c:ser>
        <c:dLbls>
          <c:showLegendKey val="0"/>
          <c:showVal val="0"/>
          <c:showCatName val="0"/>
          <c:showSerName val="0"/>
          <c:showPercent val="0"/>
          <c:showBubbleSize val="0"/>
        </c:dLbls>
        <c:marker val="1"/>
        <c:smooth val="0"/>
        <c:axId val="-2115141240"/>
        <c:axId val="-2102892200"/>
      </c:lineChart>
      <c:catAx>
        <c:axId val="-2115141240"/>
        <c:scaling>
          <c:orientation val="minMax"/>
        </c:scaling>
        <c:delete val="0"/>
        <c:axPos val="b"/>
        <c:numFmt formatCode="General" sourceLinked="1"/>
        <c:majorTickMark val="out"/>
        <c:minorTickMark val="none"/>
        <c:tickLblPos val="nextTo"/>
        <c:txPr>
          <a:bodyPr/>
          <a:lstStyle/>
          <a:p>
            <a:pPr>
              <a:defRPr sz="1800"/>
            </a:pPr>
            <a:endParaRPr lang="en-US"/>
          </a:p>
        </c:txPr>
        <c:crossAx val="-2102892200"/>
        <c:crosses val="autoZero"/>
        <c:auto val="1"/>
        <c:lblAlgn val="ctr"/>
        <c:lblOffset val="100"/>
        <c:noMultiLvlLbl val="0"/>
      </c:catAx>
      <c:valAx>
        <c:axId val="-2102892200"/>
        <c:scaling>
          <c:orientation val="minMax"/>
          <c:max val="8.0"/>
        </c:scaling>
        <c:delete val="0"/>
        <c:axPos val="l"/>
        <c:majorGridlines/>
        <c:numFmt formatCode="General" sourceLinked="1"/>
        <c:majorTickMark val="out"/>
        <c:minorTickMark val="none"/>
        <c:tickLblPos val="nextTo"/>
        <c:txPr>
          <a:bodyPr/>
          <a:lstStyle/>
          <a:p>
            <a:pPr>
              <a:defRPr sz="1800"/>
            </a:pPr>
            <a:endParaRPr lang="en-US"/>
          </a:p>
        </c:txPr>
        <c:crossAx val="-2115141240"/>
        <c:crosses val="autoZero"/>
        <c:crossBetween val="between"/>
      </c:valAx>
    </c:plotArea>
    <c:legend>
      <c:legendPos val="r"/>
      <c:layout/>
      <c:overlay val="0"/>
      <c:txPr>
        <a:bodyPr/>
        <a:lstStyle/>
        <a:p>
          <a:pPr>
            <a:defRPr sz="1800"/>
          </a:pPr>
          <a:endParaRPr lang="en-US"/>
        </a:p>
      </c:txPr>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1"/>
          <c:order val="0"/>
          <c:tx>
            <c:strRef>
              <c:f>Sheet1!$B$103</c:f>
              <c:strCache>
                <c:ptCount val="1"/>
                <c:pt idx="0">
                  <c:v>Unif.</c:v>
                </c:pt>
              </c:strCache>
            </c:strRef>
          </c:tx>
          <c:spPr>
            <a:ln>
              <a:solidFill>
                <a:srgbClr val="FF0000"/>
              </a:solidFill>
            </a:ln>
          </c:spPr>
          <c:marker>
            <c:symbol val="none"/>
          </c:marker>
          <c:cat>
            <c:numRef>
              <c:f>Sheet1!$A$104:$A$202</c:f>
              <c:numCache>
                <c:formatCode>General</c:formatCode>
                <c:ptCount val="99"/>
                <c:pt idx="0">
                  <c:v>0.01</c:v>
                </c:pt>
                <c:pt idx="1">
                  <c:v>0.02</c:v>
                </c:pt>
                <c:pt idx="2">
                  <c:v>0.03</c:v>
                </c:pt>
                <c:pt idx="3">
                  <c:v>0.04</c:v>
                </c:pt>
                <c:pt idx="4">
                  <c:v>0.05</c:v>
                </c:pt>
                <c:pt idx="5">
                  <c:v>0.06</c:v>
                </c:pt>
                <c:pt idx="6">
                  <c:v>0.07</c:v>
                </c:pt>
                <c:pt idx="7">
                  <c:v>0.08</c:v>
                </c:pt>
                <c:pt idx="8">
                  <c:v>0.09</c:v>
                </c:pt>
                <c:pt idx="9">
                  <c:v>0.1</c:v>
                </c:pt>
                <c:pt idx="10">
                  <c:v>0.11</c:v>
                </c:pt>
                <c:pt idx="11">
                  <c:v>0.12</c:v>
                </c:pt>
                <c:pt idx="12">
                  <c:v>0.13</c:v>
                </c:pt>
                <c:pt idx="13">
                  <c:v>0.14</c:v>
                </c:pt>
                <c:pt idx="14">
                  <c:v>0.15</c:v>
                </c:pt>
                <c:pt idx="15">
                  <c:v>0.16</c:v>
                </c:pt>
                <c:pt idx="16">
                  <c:v>0.17</c:v>
                </c:pt>
                <c:pt idx="17">
                  <c:v>0.18</c:v>
                </c:pt>
                <c:pt idx="18">
                  <c:v>0.19</c:v>
                </c:pt>
                <c:pt idx="19">
                  <c:v>0.2</c:v>
                </c:pt>
                <c:pt idx="20">
                  <c:v>0.21</c:v>
                </c:pt>
                <c:pt idx="21">
                  <c:v>0.22</c:v>
                </c:pt>
                <c:pt idx="22">
                  <c:v>0.23</c:v>
                </c:pt>
                <c:pt idx="23">
                  <c:v>0.24</c:v>
                </c:pt>
                <c:pt idx="24">
                  <c:v>0.25</c:v>
                </c:pt>
                <c:pt idx="25">
                  <c:v>0.26</c:v>
                </c:pt>
                <c:pt idx="26">
                  <c:v>0.27</c:v>
                </c:pt>
                <c:pt idx="27">
                  <c:v>0.28</c:v>
                </c:pt>
                <c:pt idx="28">
                  <c:v>0.29</c:v>
                </c:pt>
                <c:pt idx="29">
                  <c:v>0.3</c:v>
                </c:pt>
                <c:pt idx="30">
                  <c:v>0.31</c:v>
                </c:pt>
                <c:pt idx="31">
                  <c:v>0.32</c:v>
                </c:pt>
                <c:pt idx="32">
                  <c:v>0.33</c:v>
                </c:pt>
                <c:pt idx="33">
                  <c:v>0.34</c:v>
                </c:pt>
                <c:pt idx="34">
                  <c:v>0.35</c:v>
                </c:pt>
                <c:pt idx="35">
                  <c:v>0.36</c:v>
                </c:pt>
                <c:pt idx="36">
                  <c:v>0.37</c:v>
                </c:pt>
                <c:pt idx="37">
                  <c:v>0.38</c:v>
                </c:pt>
                <c:pt idx="38">
                  <c:v>0.39</c:v>
                </c:pt>
                <c:pt idx="39">
                  <c:v>0.4</c:v>
                </c:pt>
                <c:pt idx="40">
                  <c:v>0.41</c:v>
                </c:pt>
                <c:pt idx="41">
                  <c:v>0.42</c:v>
                </c:pt>
                <c:pt idx="42">
                  <c:v>0.43</c:v>
                </c:pt>
                <c:pt idx="43">
                  <c:v>0.44</c:v>
                </c:pt>
                <c:pt idx="44">
                  <c:v>0.45</c:v>
                </c:pt>
                <c:pt idx="45">
                  <c:v>0.46</c:v>
                </c:pt>
                <c:pt idx="46">
                  <c:v>0.47</c:v>
                </c:pt>
                <c:pt idx="47">
                  <c:v>0.48</c:v>
                </c:pt>
                <c:pt idx="48">
                  <c:v>0.49</c:v>
                </c:pt>
                <c:pt idx="49">
                  <c:v>0.5</c:v>
                </c:pt>
                <c:pt idx="50">
                  <c:v>0.51</c:v>
                </c:pt>
                <c:pt idx="51">
                  <c:v>0.52</c:v>
                </c:pt>
                <c:pt idx="52">
                  <c:v>0.53</c:v>
                </c:pt>
                <c:pt idx="53">
                  <c:v>0.54</c:v>
                </c:pt>
                <c:pt idx="54">
                  <c:v>0.55</c:v>
                </c:pt>
                <c:pt idx="55">
                  <c:v>0.56</c:v>
                </c:pt>
                <c:pt idx="56">
                  <c:v>0.57</c:v>
                </c:pt>
                <c:pt idx="57">
                  <c:v>0.58</c:v>
                </c:pt>
                <c:pt idx="58">
                  <c:v>0.59</c:v>
                </c:pt>
                <c:pt idx="59">
                  <c:v>0.6</c:v>
                </c:pt>
                <c:pt idx="60">
                  <c:v>0.61</c:v>
                </c:pt>
                <c:pt idx="61">
                  <c:v>0.62</c:v>
                </c:pt>
                <c:pt idx="62">
                  <c:v>0.63</c:v>
                </c:pt>
                <c:pt idx="63">
                  <c:v>0.64</c:v>
                </c:pt>
                <c:pt idx="64">
                  <c:v>0.65</c:v>
                </c:pt>
                <c:pt idx="65">
                  <c:v>0.66</c:v>
                </c:pt>
                <c:pt idx="66">
                  <c:v>0.67</c:v>
                </c:pt>
                <c:pt idx="67">
                  <c:v>0.68</c:v>
                </c:pt>
                <c:pt idx="68">
                  <c:v>0.69</c:v>
                </c:pt>
                <c:pt idx="69">
                  <c:v>0.7</c:v>
                </c:pt>
                <c:pt idx="70">
                  <c:v>0.71</c:v>
                </c:pt>
                <c:pt idx="71">
                  <c:v>0.72</c:v>
                </c:pt>
                <c:pt idx="72">
                  <c:v>0.73</c:v>
                </c:pt>
                <c:pt idx="73">
                  <c:v>0.74</c:v>
                </c:pt>
                <c:pt idx="74">
                  <c:v>0.75</c:v>
                </c:pt>
                <c:pt idx="75">
                  <c:v>0.76</c:v>
                </c:pt>
                <c:pt idx="76">
                  <c:v>0.77</c:v>
                </c:pt>
                <c:pt idx="77">
                  <c:v>0.78</c:v>
                </c:pt>
                <c:pt idx="78">
                  <c:v>0.79</c:v>
                </c:pt>
                <c:pt idx="79">
                  <c:v>0.8</c:v>
                </c:pt>
                <c:pt idx="80">
                  <c:v>0.81</c:v>
                </c:pt>
                <c:pt idx="81">
                  <c:v>0.82</c:v>
                </c:pt>
                <c:pt idx="82">
                  <c:v>0.83</c:v>
                </c:pt>
                <c:pt idx="83">
                  <c:v>0.84</c:v>
                </c:pt>
                <c:pt idx="84">
                  <c:v>0.85</c:v>
                </c:pt>
                <c:pt idx="85">
                  <c:v>0.86</c:v>
                </c:pt>
                <c:pt idx="86">
                  <c:v>0.87</c:v>
                </c:pt>
                <c:pt idx="87">
                  <c:v>0.88</c:v>
                </c:pt>
                <c:pt idx="88">
                  <c:v>0.89</c:v>
                </c:pt>
                <c:pt idx="89">
                  <c:v>0.9</c:v>
                </c:pt>
                <c:pt idx="90">
                  <c:v>0.91</c:v>
                </c:pt>
                <c:pt idx="91">
                  <c:v>0.92</c:v>
                </c:pt>
                <c:pt idx="92">
                  <c:v>0.93</c:v>
                </c:pt>
                <c:pt idx="93">
                  <c:v>0.94</c:v>
                </c:pt>
                <c:pt idx="94">
                  <c:v>0.95</c:v>
                </c:pt>
                <c:pt idx="95">
                  <c:v>0.96</c:v>
                </c:pt>
                <c:pt idx="96">
                  <c:v>0.97</c:v>
                </c:pt>
                <c:pt idx="97">
                  <c:v>0.98</c:v>
                </c:pt>
                <c:pt idx="98">
                  <c:v>0.99</c:v>
                </c:pt>
              </c:numCache>
            </c:numRef>
          </c:cat>
          <c:val>
            <c:numRef>
              <c:f>Sheet1!$B$104:$B$202</c:f>
              <c:numCache>
                <c:formatCode>General</c:formatCode>
                <c:ptCount val="99"/>
                <c:pt idx="0">
                  <c:v>0.02</c:v>
                </c:pt>
                <c:pt idx="1">
                  <c:v>0.04</c:v>
                </c:pt>
                <c:pt idx="2">
                  <c:v>0.06</c:v>
                </c:pt>
                <c:pt idx="3">
                  <c:v>0.08</c:v>
                </c:pt>
                <c:pt idx="4">
                  <c:v>0.1</c:v>
                </c:pt>
                <c:pt idx="5">
                  <c:v>0.12</c:v>
                </c:pt>
                <c:pt idx="6">
                  <c:v>0.14</c:v>
                </c:pt>
                <c:pt idx="7">
                  <c:v>0.16</c:v>
                </c:pt>
                <c:pt idx="8">
                  <c:v>0.18</c:v>
                </c:pt>
                <c:pt idx="9">
                  <c:v>0.2</c:v>
                </c:pt>
                <c:pt idx="10">
                  <c:v>0.22</c:v>
                </c:pt>
                <c:pt idx="11">
                  <c:v>0.24</c:v>
                </c:pt>
                <c:pt idx="12">
                  <c:v>0.26</c:v>
                </c:pt>
                <c:pt idx="13">
                  <c:v>0.28</c:v>
                </c:pt>
                <c:pt idx="14">
                  <c:v>0.3</c:v>
                </c:pt>
                <c:pt idx="15">
                  <c:v>0.32</c:v>
                </c:pt>
                <c:pt idx="16">
                  <c:v>0.34</c:v>
                </c:pt>
                <c:pt idx="17">
                  <c:v>0.36</c:v>
                </c:pt>
                <c:pt idx="18">
                  <c:v>0.38</c:v>
                </c:pt>
                <c:pt idx="19">
                  <c:v>0.4</c:v>
                </c:pt>
                <c:pt idx="20">
                  <c:v>0.42</c:v>
                </c:pt>
                <c:pt idx="21">
                  <c:v>0.44</c:v>
                </c:pt>
                <c:pt idx="22">
                  <c:v>0.46</c:v>
                </c:pt>
                <c:pt idx="23">
                  <c:v>0.48</c:v>
                </c:pt>
                <c:pt idx="24">
                  <c:v>0.5</c:v>
                </c:pt>
                <c:pt idx="25">
                  <c:v>0.52</c:v>
                </c:pt>
                <c:pt idx="26">
                  <c:v>0.54</c:v>
                </c:pt>
                <c:pt idx="27">
                  <c:v>0.56</c:v>
                </c:pt>
                <c:pt idx="28">
                  <c:v>0.58</c:v>
                </c:pt>
                <c:pt idx="29">
                  <c:v>0.6</c:v>
                </c:pt>
                <c:pt idx="30">
                  <c:v>0.62</c:v>
                </c:pt>
                <c:pt idx="31">
                  <c:v>0.64</c:v>
                </c:pt>
                <c:pt idx="32">
                  <c:v>0.66</c:v>
                </c:pt>
                <c:pt idx="33">
                  <c:v>0.68</c:v>
                </c:pt>
                <c:pt idx="34">
                  <c:v>0.7</c:v>
                </c:pt>
                <c:pt idx="35">
                  <c:v>0.72</c:v>
                </c:pt>
                <c:pt idx="36">
                  <c:v>0.74</c:v>
                </c:pt>
                <c:pt idx="37">
                  <c:v>0.76</c:v>
                </c:pt>
                <c:pt idx="38">
                  <c:v>0.78</c:v>
                </c:pt>
                <c:pt idx="39">
                  <c:v>0.8</c:v>
                </c:pt>
                <c:pt idx="40">
                  <c:v>0.82</c:v>
                </c:pt>
                <c:pt idx="41">
                  <c:v>0.84</c:v>
                </c:pt>
                <c:pt idx="42">
                  <c:v>0.86</c:v>
                </c:pt>
                <c:pt idx="43">
                  <c:v>0.88</c:v>
                </c:pt>
                <c:pt idx="44">
                  <c:v>0.9</c:v>
                </c:pt>
                <c:pt idx="45">
                  <c:v>0.92</c:v>
                </c:pt>
                <c:pt idx="46">
                  <c:v>0.94</c:v>
                </c:pt>
                <c:pt idx="47">
                  <c:v>0.96</c:v>
                </c:pt>
                <c:pt idx="48">
                  <c:v>0.98</c:v>
                </c:pt>
                <c:pt idx="49">
                  <c:v>1.0</c:v>
                </c:pt>
                <c:pt idx="50">
                  <c:v>1.02</c:v>
                </c:pt>
                <c:pt idx="51">
                  <c:v>1.04</c:v>
                </c:pt>
                <c:pt idx="52">
                  <c:v>1.06</c:v>
                </c:pt>
                <c:pt idx="53">
                  <c:v>1.08</c:v>
                </c:pt>
                <c:pt idx="54">
                  <c:v>1.1</c:v>
                </c:pt>
                <c:pt idx="55">
                  <c:v>1.12</c:v>
                </c:pt>
                <c:pt idx="56">
                  <c:v>1.14</c:v>
                </c:pt>
                <c:pt idx="57">
                  <c:v>1.16</c:v>
                </c:pt>
                <c:pt idx="58">
                  <c:v>1.18</c:v>
                </c:pt>
                <c:pt idx="59">
                  <c:v>1.2</c:v>
                </c:pt>
                <c:pt idx="60">
                  <c:v>1.22</c:v>
                </c:pt>
                <c:pt idx="61">
                  <c:v>1.24</c:v>
                </c:pt>
                <c:pt idx="62">
                  <c:v>1.26</c:v>
                </c:pt>
                <c:pt idx="63">
                  <c:v>1.28</c:v>
                </c:pt>
                <c:pt idx="64">
                  <c:v>1.3</c:v>
                </c:pt>
                <c:pt idx="65">
                  <c:v>1.32</c:v>
                </c:pt>
                <c:pt idx="66">
                  <c:v>1.34</c:v>
                </c:pt>
                <c:pt idx="67">
                  <c:v>1.36</c:v>
                </c:pt>
                <c:pt idx="68">
                  <c:v>1.38</c:v>
                </c:pt>
                <c:pt idx="69">
                  <c:v>1.4</c:v>
                </c:pt>
                <c:pt idx="70">
                  <c:v>1.42</c:v>
                </c:pt>
                <c:pt idx="71">
                  <c:v>1.44</c:v>
                </c:pt>
                <c:pt idx="72">
                  <c:v>1.46</c:v>
                </c:pt>
                <c:pt idx="73">
                  <c:v>1.48</c:v>
                </c:pt>
                <c:pt idx="74">
                  <c:v>1.5</c:v>
                </c:pt>
                <c:pt idx="75">
                  <c:v>1.52</c:v>
                </c:pt>
                <c:pt idx="76">
                  <c:v>1.54</c:v>
                </c:pt>
                <c:pt idx="77">
                  <c:v>1.56</c:v>
                </c:pt>
                <c:pt idx="78">
                  <c:v>1.58</c:v>
                </c:pt>
                <c:pt idx="79">
                  <c:v>1.6</c:v>
                </c:pt>
                <c:pt idx="80">
                  <c:v>1.62</c:v>
                </c:pt>
                <c:pt idx="81">
                  <c:v>1.64</c:v>
                </c:pt>
                <c:pt idx="82">
                  <c:v>1.66</c:v>
                </c:pt>
                <c:pt idx="83">
                  <c:v>1.68</c:v>
                </c:pt>
                <c:pt idx="84">
                  <c:v>1.7</c:v>
                </c:pt>
                <c:pt idx="85">
                  <c:v>1.72</c:v>
                </c:pt>
                <c:pt idx="86">
                  <c:v>1.74</c:v>
                </c:pt>
                <c:pt idx="87">
                  <c:v>1.76</c:v>
                </c:pt>
                <c:pt idx="88">
                  <c:v>1.78</c:v>
                </c:pt>
                <c:pt idx="89">
                  <c:v>1.8</c:v>
                </c:pt>
                <c:pt idx="90">
                  <c:v>1.82</c:v>
                </c:pt>
                <c:pt idx="91">
                  <c:v>1.84</c:v>
                </c:pt>
                <c:pt idx="92">
                  <c:v>1.86</c:v>
                </c:pt>
                <c:pt idx="93">
                  <c:v>1.88</c:v>
                </c:pt>
                <c:pt idx="94">
                  <c:v>1.9</c:v>
                </c:pt>
                <c:pt idx="95">
                  <c:v>1.92</c:v>
                </c:pt>
                <c:pt idx="96">
                  <c:v>1.94</c:v>
                </c:pt>
                <c:pt idx="97">
                  <c:v>1.96</c:v>
                </c:pt>
                <c:pt idx="98">
                  <c:v>1.98</c:v>
                </c:pt>
              </c:numCache>
            </c:numRef>
          </c:val>
          <c:smooth val="0"/>
        </c:ser>
        <c:ser>
          <c:idx val="2"/>
          <c:order val="1"/>
          <c:tx>
            <c:strRef>
              <c:f>Sheet1!$C$103</c:f>
              <c:strCache>
                <c:ptCount val="1"/>
                <c:pt idx="0">
                  <c:v>Exp.</c:v>
                </c:pt>
              </c:strCache>
            </c:strRef>
          </c:tx>
          <c:spPr>
            <a:ln>
              <a:solidFill>
                <a:srgbClr val="3F80CD"/>
              </a:solidFill>
            </a:ln>
          </c:spPr>
          <c:marker>
            <c:symbol val="none"/>
          </c:marker>
          <c:cat>
            <c:numRef>
              <c:f>Sheet1!$A$104:$A$202</c:f>
              <c:numCache>
                <c:formatCode>General</c:formatCode>
                <c:ptCount val="99"/>
                <c:pt idx="0">
                  <c:v>0.01</c:v>
                </c:pt>
                <c:pt idx="1">
                  <c:v>0.02</c:v>
                </c:pt>
                <c:pt idx="2">
                  <c:v>0.03</c:v>
                </c:pt>
                <c:pt idx="3">
                  <c:v>0.04</c:v>
                </c:pt>
                <c:pt idx="4">
                  <c:v>0.05</c:v>
                </c:pt>
                <c:pt idx="5">
                  <c:v>0.06</c:v>
                </c:pt>
                <c:pt idx="6">
                  <c:v>0.07</c:v>
                </c:pt>
                <c:pt idx="7">
                  <c:v>0.08</c:v>
                </c:pt>
                <c:pt idx="8">
                  <c:v>0.09</c:v>
                </c:pt>
                <c:pt idx="9">
                  <c:v>0.1</c:v>
                </c:pt>
                <c:pt idx="10">
                  <c:v>0.11</c:v>
                </c:pt>
                <c:pt idx="11">
                  <c:v>0.12</c:v>
                </c:pt>
                <c:pt idx="12">
                  <c:v>0.13</c:v>
                </c:pt>
                <c:pt idx="13">
                  <c:v>0.14</c:v>
                </c:pt>
                <c:pt idx="14">
                  <c:v>0.15</c:v>
                </c:pt>
                <c:pt idx="15">
                  <c:v>0.16</c:v>
                </c:pt>
                <c:pt idx="16">
                  <c:v>0.17</c:v>
                </c:pt>
                <c:pt idx="17">
                  <c:v>0.18</c:v>
                </c:pt>
                <c:pt idx="18">
                  <c:v>0.19</c:v>
                </c:pt>
                <c:pt idx="19">
                  <c:v>0.2</c:v>
                </c:pt>
                <c:pt idx="20">
                  <c:v>0.21</c:v>
                </c:pt>
                <c:pt idx="21">
                  <c:v>0.22</c:v>
                </c:pt>
                <c:pt idx="22">
                  <c:v>0.23</c:v>
                </c:pt>
                <c:pt idx="23">
                  <c:v>0.24</c:v>
                </c:pt>
                <c:pt idx="24">
                  <c:v>0.25</c:v>
                </c:pt>
                <c:pt idx="25">
                  <c:v>0.26</c:v>
                </c:pt>
                <c:pt idx="26">
                  <c:v>0.27</c:v>
                </c:pt>
                <c:pt idx="27">
                  <c:v>0.28</c:v>
                </c:pt>
                <c:pt idx="28">
                  <c:v>0.29</c:v>
                </c:pt>
                <c:pt idx="29">
                  <c:v>0.3</c:v>
                </c:pt>
                <c:pt idx="30">
                  <c:v>0.31</c:v>
                </c:pt>
                <c:pt idx="31">
                  <c:v>0.32</c:v>
                </c:pt>
                <c:pt idx="32">
                  <c:v>0.33</c:v>
                </c:pt>
                <c:pt idx="33">
                  <c:v>0.34</c:v>
                </c:pt>
                <c:pt idx="34">
                  <c:v>0.35</c:v>
                </c:pt>
                <c:pt idx="35">
                  <c:v>0.36</c:v>
                </c:pt>
                <c:pt idx="36">
                  <c:v>0.37</c:v>
                </c:pt>
                <c:pt idx="37">
                  <c:v>0.38</c:v>
                </c:pt>
                <c:pt idx="38">
                  <c:v>0.39</c:v>
                </c:pt>
                <c:pt idx="39">
                  <c:v>0.4</c:v>
                </c:pt>
                <c:pt idx="40">
                  <c:v>0.41</c:v>
                </c:pt>
                <c:pt idx="41">
                  <c:v>0.42</c:v>
                </c:pt>
                <c:pt idx="42">
                  <c:v>0.43</c:v>
                </c:pt>
                <c:pt idx="43">
                  <c:v>0.44</c:v>
                </c:pt>
                <c:pt idx="44">
                  <c:v>0.45</c:v>
                </c:pt>
                <c:pt idx="45">
                  <c:v>0.46</c:v>
                </c:pt>
                <c:pt idx="46">
                  <c:v>0.47</c:v>
                </c:pt>
                <c:pt idx="47">
                  <c:v>0.48</c:v>
                </c:pt>
                <c:pt idx="48">
                  <c:v>0.49</c:v>
                </c:pt>
                <c:pt idx="49">
                  <c:v>0.5</c:v>
                </c:pt>
                <c:pt idx="50">
                  <c:v>0.51</c:v>
                </c:pt>
                <c:pt idx="51">
                  <c:v>0.52</c:v>
                </c:pt>
                <c:pt idx="52">
                  <c:v>0.53</c:v>
                </c:pt>
                <c:pt idx="53">
                  <c:v>0.54</c:v>
                </c:pt>
                <c:pt idx="54">
                  <c:v>0.55</c:v>
                </c:pt>
                <c:pt idx="55">
                  <c:v>0.56</c:v>
                </c:pt>
                <c:pt idx="56">
                  <c:v>0.57</c:v>
                </c:pt>
                <c:pt idx="57">
                  <c:v>0.58</c:v>
                </c:pt>
                <c:pt idx="58">
                  <c:v>0.59</c:v>
                </c:pt>
                <c:pt idx="59">
                  <c:v>0.6</c:v>
                </c:pt>
                <c:pt idx="60">
                  <c:v>0.61</c:v>
                </c:pt>
                <c:pt idx="61">
                  <c:v>0.62</c:v>
                </c:pt>
                <c:pt idx="62">
                  <c:v>0.63</c:v>
                </c:pt>
                <c:pt idx="63">
                  <c:v>0.64</c:v>
                </c:pt>
                <c:pt idx="64">
                  <c:v>0.65</c:v>
                </c:pt>
                <c:pt idx="65">
                  <c:v>0.66</c:v>
                </c:pt>
                <c:pt idx="66">
                  <c:v>0.67</c:v>
                </c:pt>
                <c:pt idx="67">
                  <c:v>0.68</c:v>
                </c:pt>
                <c:pt idx="68">
                  <c:v>0.69</c:v>
                </c:pt>
                <c:pt idx="69">
                  <c:v>0.7</c:v>
                </c:pt>
                <c:pt idx="70">
                  <c:v>0.71</c:v>
                </c:pt>
                <c:pt idx="71">
                  <c:v>0.72</c:v>
                </c:pt>
                <c:pt idx="72">
                  <c:v>0.73</c:v>
                </c:pt>
                <c:pt idx="73">
                  <c:v>0.74</c:v>
                </c:pt>
                <c:pt idx="74">
                  <c:v>0.75</c:v>
                </c:pt>
                <c:pt idx="75">
                  <c:v>0.76</c:v>
                </c:pt>
                <c:pt idx="76">
                  <c:v>0.77</c:v>
                </c:pt>
                <c:pt idx="77">
                  <c:v>0.78</c:v>
                </c:pt>
                <c:pt idx="78">
                  <c:v>0.79</c:v>
                </c:pt>
                <c:pt idx="79">
                  <c:v>0.8</c:v>
                </c:pt>
                <c:pt idx="80">
                  <c:v>0.81</c:v>
                </c:pt>
                <c:pt idx="81">
                  <c:v>0.82</c:v>
                </c:pt>
                <c:pt idx="82">
                  <c:v>0.83</c:v>
                </c:pt>
                <c:pt idx="83">
                  <c:v>0.84</c:v>
                </c:pt>
                <c:pt idx="84">
                  <c:v>0.85</c:v>
                </c:pt>
                <c:pt idx="85">
                  <c:v>0.86</c:v>
                </c:pt>
                <c:pt idx="86">
                  <c:v>0.87</c:v>
                </c:pt>
                <c:pt idx="87">
                  <c:v>0.88</c:v>
                </c:pt>
                <c:pt idx="88">
                  <c:v>0.89</c:v>
                </c:pt>
                <c:pt idx="89">
                  <c:v>0.9</c:v>
                </c:pt>
                <c:pt idx="90">
                  <c:v>0.91</c:v>
                </c:pt>
                <c:pt idx="91">
                  <c:v>0.92</c:v>
                </c:pt>
                <c:pt idx="92">
                  <c:v>0.93</c:v>
                </c:pt>
                <c:pt idx="93">
                  <c:v>0.94</c:v>
                </c:pt>
                <c:pt idx="94">
                  <c:v>0.95</c:v>
                </c:pt>
                <c:pt idx="95">
                  <c:v>0.96</c:v>
                </c:pt>
                <c:pt idx="96">
                  <c:v>0.97</c:v>
                </c:pt>
                <c:pt idx="97">
                  <c:v>0.98</c:v>
                </c:pt>
                <c:pt idx="98">
                  <c:v>0.99</c:v>
                </c:pt>
              </c:numCache>
            </c:numRef>
          </c:cat>
          <c:val>
            <c:numRef>
              <c:f>Sheet1!$C$104:$C$202</c:f>
              <c:numCache>
                <c:formatCode>General</c:formatCode>
                <c:ptCount val="99"/>
                <c:pt idx="0">
                  <c:v>0.01005</c:v>
                </c:pt>
                <c:pt idx="1">
                  <c:v>0.020203</c:v>
                </c:pt>
                <c:pt idx="2">
                  <c:v>0.030459</c:v>
                </c:pt>
                <c:pt idx="3">
                  <c:v>0.040822</c:v>
                </c:pt>
                <c:pt idx="4">
                  <c:v>0.051293</c:v>
                </c:pt>
                <c:pt idx="5">
                  <c:v>0.061875</c:v>
                </c:pt>
                <c:pt idx="6">
                  <c:v>0.072571</c:v>
                </c:pt>
                <c:pt idx="7">
                  <c:v>0.083382</c:v>
                </c:pt>
                <c:pt idx="8">
                  <c:v>0.094311</c:v>
                </c:pt>
                <c:pt idx="9">
                  <c:v>0.105361</c:v>
                </c:pt>
                <c:pt idx="10">
                  <c:v>0.116534</c:v>
                </c:pt>
                <c:pt idx="11">
                  <c:v>0.127833</c:v>
                </c:pt>
                <c:pt idx="12">
                  <c:v>0.139262</c:v>
                </c:pt>
                <c:pt idx="13">
                  <c:v>0.150823</c:v>
                </c:pt>
                <c:pt idx="14">
                  <c:v>0.162519</c:v>
                </c:pt>
                <c:pt idx="15">
                  <c:v>0.174353</c:v>
                </c:pt>
                <c:pt idx="16">
                  <c:v>0.18633</c:v>
                </c:pt>
                <c:pt idx="17">
                  <c:v>0.198451</c:v>
                </c:pt>
                <c:pt idx="18">
                  <c:v>0.210721</c:v>
                </c:pt>
                <c:pt idx="19">
                  <c:v>0.223144</c:v>
                </c:pt>
                <c:pt idx="20">
                  <c:v>0.235722</c:v>
                </c:pt>
                <c:pt idx="21">
                  <c:v>0.248461</c:v>
                </c:pt>
                <c:pt idx="22">
                  <c:v>0.261365</c:v>
                </c:pt>
                <c:pt idx="23">
                  <c:v>0.274437</c:v>
                </c:pt>
                <c:pt idx="24">
                  <c:v>0.287682</c:v>
                </c:pt>
                <c:pt idx="25">
                  <c:v>0.301105</c:v>
                </c:pt>
                <c:pt idx="26">
                  <c:v>0.314711</c:v>
                </c:pt>
                <c:pt idx="27">
                  <c:v>0.328504</c:v>
                </c:pt>
                <c:pt idx="28">
                  <c:v>0.34249</c:v>
                </c:pt>
                <c:pt idx="29">
                  <c:v>0.356675</c:v>
                </c:pt>
                <c:pt idx="30">
                  <c:v>0.371064</c:v>
                </c:pt>
                <c:pt idx="31">
                  <c:v>0.385662</c:v>
                </c:pt>
                <c:pt idx="32">
                  <c:v>0.400478</c:v>
                </c:pt>
                <c:pt idx="33">
                  <c:v>0.415515</c:v>
                </c:pt>
                <c:pt idx="34">
                  <c:v>0.430783</c:v>
                </c:pt>
                <c:pt idx="35">
                  <c:v>0.446287</c:v>
                </c:pt>
                <c:pt idx="36">
                  <c:v>0.462035</c:v>
                </c:pt>
                <c:pt idx="37">
                  <c:v>0.478036</c:v>
                </c:pt>
                <c:pt idx="38">
                  <c:v>0.494296</c:v>
                </c:pt>
                <c:pt idx="39">
                  <c:v>0.510826</c:v>
                </c:pt>
                <c:pt idx="40">
                  <c:v>0.527633</c:v>
                </c:pt>
                <c:pt idx="41">
                  <c:v>0.544727</c:v>
                </c:pt>
                <c:pt idx="42">
                  <c:v>0.562119</c:v>
                </c:pt>
                <c:pt idx="43">
                  <c:v>0.579818</c:v>
                </c:pt>
                <c:pt idx="44">
                  <c:v>0.597837</c:v>
                </c:pt>
                <c:pt idx="45">
                  <c:v>0.616186</c:v>
                </c:pt>
                <c:pt idx="46">
                  <c:v>0.634878</c:v>
                </c:pt>
                <c:pt idx="47">
                  <c:v>0.653926</c:v>
                </c:pt>
                <c:pt idx="48">
                  <c:v>0.673345</c:v>
                </c:pt>
                <c:pt idx="49">
                  <c:v>0.693147</c:v>
                </c:pt>
                <c:pt idx="50">
                  <c:v>0.71335</c:v>
                </c:pt>
                <c:pt idx="51">
                  <c:v>0.733969</c:v>
                </c:pt>
                <c:pt idx="52">
                  <c:v>0.755023</c:v>
                </c:pt>
                <c:pt idx="53">
                  <c:v>0.776529</c:v>
                </c:pt>
                <c:pt idx="54">
                  <c:v>0.798508</c:v>
                </c:pt>
                <c:pt idx="55">
                  <c:v>0.820981</c:v>
                </c:pt>
                <c:pt idx="56">
                  <c:v>0.84397</c:v>
                </c:pt>
                <c:pt idx="57">
                  <c:v>0.867501</c:v>
                </c:pt>
                <c:pt idx="58">
                  <c:v>0.891598</c:v>
                </c:pt>
                <c:pt idx="59">
                  <c:v>0.916291</c:v>
                </c:pt>
                <c:pt idx="60">
                  <c:v>0.941609</c:v>
                </c:pt>
                <c:pt idx="61">
                  <c:v>0.967584</c:v>
                </c:pt>
                <c:pt idx="62">
                  <c:v>0.994252</c:v>
                </c:pt>
                <c:pt idx="63">
                  <c:v>1.021651</c:v>
                </c:pt>
                <c:pt idx="64">
                  <c:v>1.049822</c:v>
                </c:pt>
                <c:pt idx="65">
                  <c:v>1.07881</c:v>
                </c:pt>
                <c:pt idx="66">
                  <c:v>1.108663</c:v>
                </c:pt>
                <c:pt idx="67">
                  <c:v>1.139434</c:v>
                </c:pt>
                <c:pt idx="68">
                  <c:v>1.171183</c:v>
                </c:pt>
                <c:pt idx="69">
                  <c:v>1.203973</c:v>
                </c:pt>
                <c:pt idx="70">
                  <c:v>1.237874</c:v>
                </c:pt>
                <c:pt idx="71">
                  <c:v>1.272966</c:v>
                </c:pt>
                <c:pt idx="72">
                  <c:v>1.309333</c:v>
                </c:pt>
                <c:pt idx="73">
                  <c:v>1.347074</c:v>
                </c:pt>
                <c:pt idx="74">
                  <c:v>1.386294</c:v>
                </c:pt>
                <c:pt idx="75">
                  <c:v>1.427116</c:v>
                </c:pt>
                <c:pt idx="76">
                  <c:v>1.469676</c:v>
                </c:pt>
                <c:pt idx="77">
                  <c:v>1.514128</c:v>
                </c:pt>
                <c:pt idx="78">
                  <c:v>1.560648</c:v>
                </c:pt>
                <c:pt idx="79">
                  <c:v>1.609438</c:v>
                </c:pt>
                <c:pt idx="80">
                  <c:v>1.660731</c:v>
                </c:pt>
                <c:pt idx="81">
                  <c:v>1.714798</c:v>
                </c:pt>
                <c:pt idx="82">
                  <c:v>1.771957</c:v>
                </c:pt>
                <c:pt idx="83">
                  <c:v>1.832581</c:v>
                </c:pt>
                <c:pt idx="84">
                  <c:v>1.89712</c:v>
                </c:pt>
                <c:pt idx="85">
                  <c:v>1.966113</c:v>
                </c:pt>
                <c:pt idx="86">
                  <c:v>2.040221</c:v>
                </c:pt>
                <c:pt idx="87">
                  <c:v>2.120264</c:v>
                </c:pt>
                <c:pt idx="88">
                  <c:v>2.207275</c:v>
                </c:pt>
                <c:pt idx="89">
                  <c:v>2.302585</c:v>
                </c:pt>
                <c:pt idx="90">
                  <c:v>2.407946</c:v>
                </c:pt>
                <c:pt idx="91">
                  <c:v>2.525729</c:v>
                </c:pt>
                <c:pt idx="92">
                  <c:v>2.65926</c:v>
                </c:pt>
                <c:pt idx="93">
                  <c:v>2.813411</c:v>
                </c:pt>
                <c:pt idx="94">
                  <c:v>2.995732</c:v>
                </c:pt>
                <c:pt idx="95">
                  <c:v>3.218876</c:v>
                </c:pt>
                <c:pt idx="96">
                  <c:v>3.506558</c:v>
                </c:pt>
                <c:pt idx="97">
                  <c:v>3.912023</c:v>
                </c:pt>
                <c:pt idx="98">
                  <c:v>4.605169999999997</c:v>
                </c:pt>
              </c:numCache>
            </c:numRef>
          </c:val>
          <c:smooth val="0"/>
        </c:ser>
        <c:ser>
          <c:idx val="3"/>
          <c:order val="2"/>
          <c:tx>
            <c:strRef>
              <c:f>Sheet1!$D$103</c:f>
              <c:strCache>
                <c:ptCount val="1"/>
                <c:pt idx="0">
                  <c:v>Pareto (a=1.1)</c:v>
                </c:pt>
              </c:strCache>
            </c:strRef>
          </c:tx>
          <c:marker>
            <c:symbol val="none"/>
          </c:marker>
          <c:cat>
            <c:numRef>
              <c:f>Sheet1!$A$104:$A$202</c:f>
              <c:numCache>
                <c:formatCode>General</c:formatCode>
                <c:ptCount val="99"/>
                <c:pt idx="0">
                  <c:v>0.01</c:v>
                </c:pt>
                <c:pt idx="1">
                  <c:v>0.02</c:v>
                </c:pt>
                <c:pt idx="2">
                  <c:v>0.03</c:v>
                </c:pt>
                <c:pt idx="3">
                  <c:v>0.04</c:v>
                </c:pt>
                <c:pt idx="4">
                  <c:v>0.05</c:v>
                </c:pt>
                <c:pt idx="5">
                  <c:v>0.06</c:v>
                </c:pt>
                <c:pt idx="6">
                  <c:v>0.07</c:v>
                </c:pt>
                <c:pt idx="7">
                  <c:v>0.08</c:v>
                </c:pt>
                <c:pt idx="8">
                  <c:v>0.09</c:v>
                </c:pt>
                <c:pt idx="9">
                  <c:v>0.1</c:v>
                </c:pt>
                <c:pt idx="10">
                  <c:v>0.11</c:v>
                </c:pt>
                <c:pt idx="11">
                  <c:v>0.12</c:v>
                </c:pt>
                <c:pt idx="12">
                  <c:v>0.13</c:v>
                </c:pt>
                <c:pt idx="13">
                  <c:v>0.14</c:v>
                </c:pt>
                <c:pt idx="14">
                  <c:v>0.15</c:v>
                </c:pt>
                <c:pt idx="15">
                  <c:v>0.16</c:v>
                </c:pt>
                <c:pt idx="16">
                  <c:v>0.17</c:v>
                </c:pt>
                <c:pt idx="17">
                  <c:v>0.18</c:v>
                </c:pt>
                <c:pt idx="18">
                  <c:v>0.19</c:v>
                </c:pt>
                <c:pt idx="19">
                  <c:v>0.2</c:v>
                </c:pt>
                <c:pt idx="20">
                  <c:v>0.21</c:v>
                </c:pt>
                <c:pt idx="21">
                  <c:v>0.22</c:v>
                </c:pt>
                <c:pt idx="22">
                  <c:v>0.23</c:v>
                </c:pt>
                <c:pt idx="23">
                  <c:v>0.24</c:v>
                </c:pt>
                <c:pt idx="24">
                  <c:v>0.25</c:v>
                </c:pt>
                <c:pt idx="25">
                  <c:v>0.26</c:v>
                </c:pt>
                <c:pt idx="26">
                  <c:v>0.27</c:v>
                </c:pt>
                <c:pt idx="27">
                  <c:v>0.28</c:v>
                </c:pt>
                <c:pt idx="28">
                  <c:v>0.29</c:v>
                </c:pt>
                <c:pt idx="29">
                  <c:v>0.3</c:v>
                </c:pt>
                <c:pt idx="30">
                  <c:v>0.31</c:v>
                </c:pt>
                <c:pt idx="31">
                  <c:v>0.32</c:v>
                </c:pt>
                <c:pt idx="32">
                  <c:v>0.33</c:v>
                </c:pt>
                <c:pt idx="33">
                  <c:v>0.34</c:v>
                </c:pt>
                <c:pt idx="34">
                  <c:v>0.35</c:v>
                </c:pt>
                <c:pt idx="35">
                  <c:v>0.36</c:v>
                </c:pt>
                <c:pt idx="36">
                  <c:v>0.37</c:v>
                </c:pt>
                <c:pt idx="37">
                  <c:v>0.38</c:v>
                </c:pt>
                <c:pt idx="38">
                  <c:v>0.39</c:v>
                </c:pt>
                <c:pt idx="39">
                  <c:v>0.4</c:v>
                </c:pt>
                <c:pt idx="40">
                  <c:v>0.41</c:v>
                </c:pt>
                <c:pt idx="41">
                  <c:v>0.42</c:v>
                </c:pt>
                <c:pt idx="42">
                  <c:v>0.43</c:v>
                </c:pt>
                <c:pt idx="43">
                  <c:v>0.44</c:v>
                </c:pt>
                <c:pt idx="44">
                  <c:v>0.45</c:v>
                </c:pt>
                <c:pt idx="45">
                  <c:v>0.46</c:v>
                </c:pt>
                <c:pt idx="46">
                  <c:v>0.47</c:v>
                </c:pt>
                <c:pt idx="47">
                  <c:v>0.48</c:v>
                </c:pt>
                <c:pt idx="48">
                  <c:v>0.49</c:v>
                </c:pt>
                <c:pt idx="49">
                  <c:v>0.5</c:v>
                </c:pt>
                <c:pt idx="50">
                  <c:v>0.51</c:v>
                </c:pt>
                <c:pt idx="51">
                  <c:v>0.52</c:v>
                </c:pt>
                <c:pt idx="52">
                  <c:v>0.53</c:v>
                </c:pt>
                <c:pt idx="53">
                  <c:v>0.54</c:v>
                </c:pt>
                <c:pt idx="54">
                  <c:v>0.55</c:v>
                </c:pt>
                <c:pt idx="55">
                  <c:v>0.56</c:v>
                </c:pt>
                <c:pt idx="56">
                  <c:v>0.57</c:v>
                </c:pt>
                <c:pt idx="57">
                  <c:v>0.58</c:v>
                </c:pt>
                <c:pt idx="58">
                  <c:v>0.59</c:v>
                </c:pt>
                <c:pt idx="59">
                  <c:v>0.6</c:v>
                </c:pt>
                <c:pt idx="60">
                  <c:v>0.61</c:v>
                </c:pt>
                <c:pt idx="61">
                  <c:v>0.62</c:v>
                </c:pt>
                <c:pt idx="62">
                  <c:v>0.63</c:v>
                </c:pt>
                <c:pt idx="63">
                  <c:v>0.64</c:v>
                </c:pt>
                <c:pt idx="64">
                  <c:v>0.65</c:v>
                </c:pt>
                <c:pt idx="65">
                  <c:v>0.66</c:v>
                </c:pt>
                <c:pt idx="66">
                  <c:v>0.67</c:v>
                </c:pt>
                <c:pt idx="67">
                  <c:v>0.68</c:v>
                </c:pt>
                <c:pt idx="68">
                  <c:v>0.69</c:v>
                </c:pt>
                <c:pt idx="69">
                  <c:v>0.7</c:v>
                </c:pt>
                <c:pt idx="70">
                  <c:v>0.71</c:v>
                </c:pt>
                <c:pt idx="71">
                  <c:v>0.72</c:v>
                </c:pt>
                <c:pt idx="72">
                  <c:v>0.73</c:v>
                </c:pt>
                <c:pt idx="73">
                  <c:v>0.74</c:v>
                </c:pt>
                <c:pt idx="74">
                  <c:v>0.75</c:v>
                </c:pt>
                <c:pt idx="75">
                  <c:v>0.76</c:v>
                </c:pt>
                <c:pt idx="76">
                  <c:v>0.77</c:v>
                </c:pt>
                <c:pt idx="77">
                  <c:v>0.78</c:v>
                </c:pt>
                <c:pt idx="78">
                  <c:v>0.79</c:v>
                </c:pt>
                <c:pt idx="79">
                  <c:v>0.8</c:v>
                </c:pt>
                <c:pt idx="80">
                  <c:v>0.81</c:v>
                </c:pt>
                <c:pt idx="81">
                  <c:v>0.82</c:v>
                </c:pt>
                <c:pt idx="82">
                  <c:v>0.83</c:v>
                </c:pt>
                <c:pt idx="83">
                  <c:v>0.84</c:v>
                </c:pt>
                <c:pt idx="84">
                  <c:v>0.85</c:v>
                </c:pt>
                <c:pt idx="85">
                  <c:v>0.86</c:v>
                </c:pt>
                <c:pt idx="86">
                  <c:v>0.87</c:v>
                </c:pt>
                <c:pt idx="87">
                  <c:v>0.88</c:v>
                </c:pt>
                <c:pt idx="88">
                  <c:v>0.89</c:v>
                </c:pt>
                <c:pt idx="89">
                  <c:v>0.9</c:v>
                </c:pt>
                <c:pt idx="90">
                  <c:v>0.91</c:v>
                </c:pt>
                <c:pt idx="91">
                  <c:v>0.92</c:v>
                </c:pt>
                <c:pt idx="92">
                  <c:v>0.93</c:v>
                </c:pt>
                <c:pt idx="93">
                  <c:v>0.94</c:v>
                </c:pt>
                <c:pt idx="94">
                  <c:v>0.95</c:v>
                </c:pt>
                <c:pt idx="95">
                  <c:v>0.96</c:v>
                </c:pt>
                <c:pt idx="96">
                  <c:v>0.97</c:v>
                </c:pt>
                <c:pt idx="97">
                  <c:v>0.98</c:v>
                </c:pt>
                <c:pt idx="98">
                  <c:v>0.99</c:v>
                </c:pt>
              </c:numCache>
            </c:numRef>
          </c:cat>
          <c:val>
            <c:numRef>
              <c:f>Sheet1!$D$104:$D$202</c:f>
              <c:numCache>
                <c:formatCode>General</c:formatCode>
                <c:ptCount val="99"/>
                <c:pt idx="0">
                  <c:v>0.091744</c:v>
                </c:pt>
                <c:pt idx="1">
                  <c:v>0.092594</c:v>
                </c:pt>
                <c:pt idx="2">
                  <c:v>0.093462</c:v>
                </c:pt>
                <c:pt idx="3">
                  <c:v>0.094346</c:v>
                </c:pt>
                <c:pt idx="4">
                  <c:v>0.095249</c:v>
                </c:pt>
                <c:pt idx="5">
                  <c:v>0.096169</c:v>
                </c:pt>
                <c:pt idx="6">
                  <c:v>0.097109</c:v>
                </c:pt>
                <c:pt idx="7">
                  <c:v>0.098068</c:v>
                </c:pt>
                <c:pt idx="8">
                  <c:v>0.099047</c:v>
                </c:pt>
                <c:pt idx="9">
                  <c:v>0.100047</c:v>
                </c:pt>
                <c:pt idx="10">
                  <c:v>0.101069</c:v>
                </c:pt>
                <c:pt idx="11">
                  <c:v>0.102112</c:v>
                </c:pt>
                <c:pt idx="12">
                  <c:v>0.103179</c:v>
                </c:pt>
                <c:pt idx="13">
                  <c:v>0.104269</c:v>
                </c:pt>
                <c:pt idx="14">
                  <c:v>0.105383</c:v>
                </c:pt>
                <c:pt idx="15">
                  <c:v>0.106523</c:v>
                </c:pt>
                <c:pt idx="16">
                  <c:v>0.107689</c:v>
                </c:pt>
                <c:pt idx="17">
                  <c:v>0.108883</c:v>
                </c:pt>
                <c:pt idx="18">
                  <c:v>0.110104</c:v>
                </c:pt>
                <c:pt idx="19">
                  <c:v>0.111354</c:v>
                </c:pt>
                <c:pt idx="20">
                  <c:v>0.112635</c:v>
                </c:pt>
                <c:pt idx="21">
                  <c:v>0.113947</c:v>
                </c:pt>
                <c:pt idx="22">
                  <c:v>0.115292</c:v>
                </c:pt>
                <c:pt idx="23">
                  <c:v>0.11667</c:v>
                </c:pt>
                <c:pt idx="24">
                  <c:v>0.118083</c:v>
                </c:pt>
                <c:pt idx="25">
                  <c:v>0.119533</c:v>
                </c:pt>
                <c:pt idx="26">
                  <c:v>0.121021</c:v>
                </c:pt>
                <c:pt idx="27">
                  <c:v>0.122548</c:v>
                </c:pt>
                <c:pt idx="28">
                  <c:v>0.124116</c:v>
                </c:pt>
                <c:pt idx="29">
                  <c:v>0.125727</c:v>
                </c:pt>
                <c:pt idx="30">
                  <c:v>0.127382</c:v>
                </c:pt>
                <c:pt idx="31">
                  <c:v>0.129084</c:v>
                </c:pt>
                <c:pt idx="32">
                  <c:v>0.130834</c:v>
                </c:pt>
                <c:pt idx="33">
                  <c:v>0.132635</c:v>
                </c:pt>
                <c:pt idx="34">
                  <c:v>0.134489</c:v>
                </c:pt>
                <c:pt idx="35">
                  <c:v>0.136398</c:v>
                </c:pt>
                <c:pt idx="36">
                  <c:v>0.138365</c:v>
                </c:pt>
                <c:pt idx="37">
                  <c:v>0.140392</c:v>
                </c:pt>
                <c:pt idx="38">
                  <c:v>0.142483</c:v>
                </c:pt>
                <c:pt idx="39">
                  <c:v>0.14464</c:v>
                </c:pt>
                <c:pt idx="40">
                  <c:v>0.146867</c:v>
                </c:pt>
                <c:pt idx="41">
                  <c:v>0.149167</c:v>
                </c:pt>
                <c:pt idx="42">
                  <c:v>0.151544</c:v>
                </c:pt>
                <c:pt idx="43">
                  <c:v>0.154002</c:v>
                </c:pt>
                <c:pt idx="44">
                  <c:v>0.156546</c:v>
                </c:pt>
                <c:pt idx="45">
                  <c:v>0.159179</c:v>
                </c:pt>
                <c:pt idx="46">
                  <c:v>0.161907</c:v>
                </c:pt>
                <c:pt idx="47">
                  <c:v>0.164735</c:v>
                </c:pt>
                <c:pt idx="48">
                  <c:v>0.167669</c:v>
                </c:pt>
                <c:pt idx="49">
                  <c:v>0.170715</c:v>
                </c:pt>
                <c:pt idx="50">
                  <c:v>0.173879</c:v>
                </c:pt>
                <c:pt idx="51">
                  <c:v>0.177169</c:v>
                </c:pt>
                <c:pt idx="52">
                  <c:v>0.180593</c:v>
                </c:pt>
                <c:pt idx="53">
                  <c:v>0.184158</c:v>
                </c:pt>
                <c:pt idx="54">
                  <c:v>0.187875</c:v>
                </c:pt>
                <c:pt idx="55">
                  <c:v>0.191753</c:v>
                </c:pt>
                <c:pt idx="56">
                  <c:v>0.195802</c:v>
                </c:pt>
                <c:pt idx="57">
                  <c:v>0.200036</c:v>
                </c:pt>
                <c:pt idx="58">
                  <c:v>0.204466</c:v>
                </c:pt>
                <c:pt idx="59">
                  <c:v>0.209108</c:v>
                </c:pt>
                <c:pt idx="60">
                  <c:v>0.213977</c:v>
                </c:pt>
                <c:pt idx="61">
                  <c:v>0.21909</c:v>
                </c:pt>
                <c:pt idx="62">
                  <c:v>0.224466</c:v>
                </c:pt>
                <c:pt idx="63">
                  <c:v>0.230128</c:v>
                </c:pt>
                <c:pt idx="64">
                  <c:v>0.236097</c:v>
                </c:pt>
                <c:pt idx="65">
                  <c:v>0.242402</c:v>
                </c:pt>
                <c:pt idx="66">
                  <c:v>0.24907</c:v>
                </c:pt>
                <c:pt idx="67">
                  <c:v>0.256136</c:v>
                </c:pt>
                <c:pt idx="68">
                  <c:v>0.263637</c:v>
                </c:pt>
                <c:pt idx="69">
                  <c:v>0.271614</c:v>
                </c:pt>
                <c:pt idx="70">
                  <c:v>0.280115</c:v>
                </c:pt>
                <c:pt idx="71">
                  <c:v>0.289195</c:v>
                </c:pt>
                <c:pt idx="72">
                  <c:v>0.298916</c:v>
                </c:pt>
                <c:pt idx="73">
                  <c:v>0.30935</c:v>
                </c:pt>
                <c:pt idx="74">
                  <c:v>0.320579</c:v>
                </c:pt>
                <c:pt idx="75">
                  <c:v>0.332699</c:v>
                </c:pt>
                <c:pt idx="76">
                  <c:v>0.345824</c:v>
                </c:pt>
                <c:pt idx="77">
                  <c:v>0.360085</c:v>
                </c:pt>
                <c:pt idx="78">
                  <c:v>0.37564</c:v>
                </c:pt>
                <c:pt idx="79">
                  <c:v>0.392676</c:v>
                </c:pt>
                <c:pt idx="80">
                  <c:v>0.41142</c:v>
                </c:pt>
                <c:pt idx="81">
                  <c:v>0.432148</c:v>
                </c:pt>
                <c:pt idx="82">
                  <c:v>0.455197</c:v>
                </c:pt>
                <c:pt idx="83">
                  <c:v>0.480988</c:v>
                </c:pt>
                <c:pt idx="84">
                  <c:v>0.510053</c:v>
                </c:pt>
                <c:pt idx="85">
                  <c:v>0.543068</c:v>
                </c:pt>
                <c:pt idx="86">
                  <c:v>0.580916</c:v>
                </c:pt>
                <c:pt idx="87">
                  <c:v>0.624763</c:v>
                </c:pt>
                <c:pt idx="88">
                  <c:v>0.67619</c:v>
                </c:pt>
                <c:pt idx="89">
                  <c:v>0.737392</c:v>
                </c:pt>
                <c:pt idx="90">
                  <c:v>0.811514</c:v>
                </c:pt>
                <c:pt idx="91">
                  <c:v>0.90323</c:v>
                </c:pt>
                <c:pt idx="92">
                  <c:v>1.019807</c:v>
                </c:pt>
                <c:pt idx="93">
                  <c:v>1.173219</c:v>
                </c:pt>
                <c:pt idx="94">
                  <c:v>1.38472</c:v>
                </c:pt>
                <c:pt idx="95">
                  <c:v>1.696141</c:v>
                </c:pt>
                <c:pt idx="96">
                  <c:v>2.203142</c:v>
                </c:pt>
                <c:pt idx="97">
                  <c:v>3.185118</c:v>
                </c:pt>
                <c:pt idx="98">
                  <c:v>5.981211</c:v>
                </c:pt>
              </c:numCache>
            </c:numRef>
          </c:val>
          <c:smooth val="0"/>
        </c:ser>
        <c:ser>
          <c:idx val="4"/>
          <c:order val="3"/>
          <c:tx>
            <c:strRef>
              <c:f>Sheet1!$E$103</c:f>
              <c:strCache>
                <c:ptCount val="1"/>
                <c:pt idx="0">
                  <c:v>Pareto (a=1.5)</c:v>
                </c:pt>
              </c:strCache>
            </c:strRef>
          </c:tx>
          <c:spPr>
            <a:ln>
              <a:solidFill>
                <a:srgbClr val="FF6600"/>
              </a:solidFill>
            </a:ln>
          </c:spPr>
          <c:marker>
            <c:symbol val="none"/>
          </c:marker>
          <c:cat>
            <c:numRef>
              <c:f>Sheet1!$A$104:$A$202</c:f>
              <c:numCache>
                <c:formatCode>General</c:formatCode>
                <c:ptCount val="99"/>
                <c:pt idx="0">
                  <c:v>0.01</c:v>
                </c:pt>
                <c:pt idx="1">
                  <c:v>0.02</c:v>
                </c:pt>
                <c:pt idx="2">
                  <c:v>0.03</c:v>
                </c:pt>
                <c:pt idx="3">
                  <c:v>0.04</c:v>
                </c:pt>
                <c:pt idx="4">
                  <c:v>0.05</c:v>
                </c:pt>
                <c:pt idx="5">
                  <c:v>0.06</c:v>
                </c:pt>
                <c:pt idx="6">
                  <c:v>0.07</c:v>
                </c:pt>
                <c:pt idx="7">
                  <c:v>0.08</c:v>
                </c:pt>
                <c:pt idx="8">
                  <c:v>0.09</c:v>
                </c:pt>
                <c:pt idx="9">
                  <c:v>0.1</c:v>
                </c:pt>
                <c:pt idx="10">
                  <c:v>0.11</c:v>
                </c:pt>
                <c:pt idx="11">
                  <c:v>0.12</c:v>
                </c:pt>
                <c:pt idx="12">
                  <c:v>0.13</c:v>
                </c:pt>
                <c:pt idx="13">
                  <c:v>0.14</c:v>
                </c:pt>
                <c:pt idx="14">
                  <c:v>0.15</c:v>
                </c:pt>
                <c:pt idx="15">
                  <c:v>0.16</c:v>
                </c:pt>
                <c:pt idx="16">
                  <c:v>0.17</c:v>
                </c:pt>
                <c:pt idx="17">
                  <c:v>0.18</c:v>
                </c:pt>
                <c:pt idx="18">
                  <c:v>0.19</c:v>
                </c:pt>
                <c:pt idx="19">
                  <c:v>0.2</c:v>
                </c:pt>
                <c:pt idx="20">
                  <c:v>0.21</c:v>
                </c:pt>
                <c:pt idx="21">
                  <c:v>0.22</c:v>
                </c:pt>
                <c:pt idx="22">
                  <c:v>0.23</c:v>
                </c:pt>
                <c:pt idx="23">
                  <c:v>0.24</c:v>
                </c:pt>
                <c:pt idx="24">
                  <c:v>0.25</c:v>
                </c:pt>
                <c:pt idx="25">
                  <c:v>0.26</c:v>
                </c:pt>
                <c:pt idx="26">
                  <c:v>0.27</c:v>
                </c:pt>
                <c:pt idx="27">
                  <c:v>0.28</c:v>
                </c:pt>
                <c:pt idx="28">
                  <c:v>0.29</c:v>
                </c:pt>
                <c:pt idx="29">
                  <c:v>0.3</c:v>
                </c:pt>
                <c:pt idx="30">
                  <c:v>0.31</c:v>
                </c:pt>
                <c:pt idx="31">
                  <c:v>0.32</c:v>
                </c:pt>
                <c:pt idx="32">
                  <c:v>0.33</c:v>
                </c:pt>
                <c:pt idx="33">
                  <c:v>0.34</c:v>
                </c:pt>
                <c:pt idx="34">
                  <c:v>0.35</c:v>
                </c:pt>
                <c:pt idx="35">
                  <c:v>0.36</c:v>
                </c:pt>
                <c:pt idx="36">
                  <c:v>0.37</c:v>
                </c:pt>
                <c:pt idx="37">
                  <c:v>0.38</c:v>
                </c:pt>
                <c:pt idx="38">
                  <c:v>0.39</c:v>
                </c:pt>
                <c:pt idx="39">
                  <c:v>0.4</c:v>
                </c:pt>
                <c:pt idx="40">
                  <c:v>0.41</c:v>
                </c:pt>
                <c:pt idx="41">
                  <c:v>0.42</c:v>
                </c:pt>
                <c:pt idx="42">
                  <c:v>0.43</c:v>
                </c:pt>
                <c:pt idx="43">
                  <c:v>0.44</c:v>
                </c:pt>
                <c:pt idx="44">
                  <c:v>0.45</c:v>
                </c:pt>
                <c:pt idx="45">
                  <c:v>0.46</c:v>
                </c:pt>
                <c:pt idx="46">
                  <c:v>0.47</c:v>
                </c:pt>
                <c:pt idx="47">
                  <c:v>0.48</c:v>
                </c:pt>
                <c:pt idx="48">
                  <c:v>0.49</c:v>
                </c:pt>
                <c:pt idx="49">
                  <c:v>0.5</c:v>
                </c:pt>
                <c:pt idx="50">
                  <c:v>0.51</c:v>
                </c:pt>
                <c:pt idx="51">
                  <c:v>0.52</c:v>
                </c:pt>
                <c:pt idx="52">
                  <c:v>0.53</c:v>
                </c:pt>
                <c:pt idx="53">
                  <c:v>0.54</c:v>
                </c:pt>
                <c:pt idx="54">
                  <c:v>0.55</c:v>
                </c:pt>
                <c:pt idx="55">
                  <c:v>0.56</c:v>
                </c:pt>
                <c:pt idx="56">
                  <c:v>0.57</c:v>
                </c:pt>
                <c:pt idx="57">
                  <c:v>0.58</c:v>
                </c:pt>
                <c:pt idx="58">
                  <c:v>0.59</c:v>
                </c:pt>
                <c:pt idx="59">
                  <c:v>0.6</c:v>
                </c:pt>
                <c:pt idx="60">
                  <c:v>0.61</c:v>
                </c:pt>
                <c:pt idx="61">
                  <c:v>0.62</c:v>
                </c:pt>
                <c:pt idx="62">
                  <c:v>0.63</c:v>
                </c:pt>
                <c:pt idx="63">
                  <c:v>0.64</c:v>
                </c:pt>
                <c:pt idx="64">
                  <c:v>0.65</c:v>
                </c:pt>
                <c:pt idx="65">
                  <c:v>0.66</c:v>
                </c:pt>
                <c:pt idx="66">
                  <c:v>0.67</c:v>
                </c:pt>
                <c:pt idx="67">
                  <c:v>0.68</c:v>
                </c:pt>
                <c:pt idx="68">
                  <c:v>0.69</c:v>
                </c:pt>
                <c:pt idx="69">
                  <c:v>0.7</c:v>
                </c:pt>
                <c:pt idx="70">
                  <c:v>0.71</c:v>
                </c:pt>
                <c:pt idx="71">
                  <c:v>0.72</c:v>
                </c:pt>
                <c:pt idx="72">
                  <c:v>0.73</c:v>
                </c:pt>
                <c:pt idx="73">
                  <c:v>0.74</c:v>
                </c:pt>
                <c:pt idx="74">
                  <c:v>0.75</c:v>
                </c:pt>
                <c:pt idx="75">
                  <c:v>0.76</c:v>
                </c:pt>
                <c:pt idx="76">
                  <c:v>0.77</c:v>
                </c:pt>
                <c:pt idx="77">
                  <c:v>0.78</c:v>
                </c:pt>
                <c:pt idx="78">
                  <c:v>0.79</c:v>
                </c:pt>
                <c:pt idx="79">
                  <c:v>0.8</c:v>
                </c:pt>
                <c:pt idx="80">
                  <c:v>0.81</c:v>
                </c:pt>
                <c:pt idx="81">
                  <c:v>0.82</c:v>
                </c:pt>
                <c:pt idx="82">
                  <c:v>0.83</c:v>
                </c:pt>
                <c:pt idx="83">
                  <c:v>0.84</c:v>
                </c:pt>
                <c:pt idx="84">
                  <c:v>0.85</c:v>
                </c:pt>
                <c:pt idx="85">
                  <c:v>0.86</c:v>
                </c:pt>
                <c:pt idx="86">
                  <c:v>0.87</c:v>
                </c:pt>
                <c:pt idx="87">
                  <c:v>0.88</c:v>
                </c:pt>
                <c:pt idx="88">
                  <c:v>0.89</c:v>
                </c:pt>
                <c:pt idx="89">
                  <c:v>0.9</c:v>
                </c:pt>
                <c:pt idx="90">
                  <c:v>0.91</c:v>
                </c:pt>
                <c:pt idx="91">
                  <c:v>0.92</c:v>
                </c:pt>
                <c:pt idx="92">
                  <c:v>0.93</c:v>
                </c:pt>
                <c:pt idx="93">
                  <c:v>0.94</c:v>
                </c:pt>
                <c:pt idx="94">
                  <c:v>0.95</c:v>
                </c:pt>
                <c:pt idx="95">
                  <c:v>0.96</c:v>
                </c:pt>
                <c:pt idx="96">
                  <c:v>0.97</c:v>
                </c:pt>
                <c:pt idx="97">
                  <c:v>0.98</c:v>
                </c:pt>
                <c:pt idx="98">
                  <c:v>0.99</c:v>
                </c:pt>
              </c:numCache>
            </c:numRef>
          </c:cat>
          <c:val>
            <c:numRef>
              <c:f>Sheet1!$E$104:$E$202</c:f>
              <c:numCache>
                <c:formatCode>General</c:formatCode>
                <c:ptCount val="99"/>
                <c:pt idx="0">
                  <c:v>0.335574</c:v>
                </c:pt>
                <c:pt idx="1">
                  <c:v>0.337853</c:v>
                </c:pt>
                <c:pt idx="2">
                  <c:v>0.340171</c:v>
                </c:pt>
                <c:pt idx="3">
                  <c:v>0.342529</c:v>
                </c:pt>
                <c:pt idx="4">
                  <c:v>0.344929</c:v>
                </c:pt>
                <c:pt idx="5">
                  <c:v>0.347371</c:v>
                </c:pt>
                <c:pt idx="6">
                  <c:v>0.349857</c:v>
                </c:pt>
                <c:pt idx="7">
                  <c:v>0.352387</c:v>
                </c:pt>
                <c:pt idx="8">
                  <c:v>0.354964</c:v>
                </c:pt>
                <c:pt idx="9">
                  <c:v>0.357589</c:v>
                </c:pt>
                <c:pt idx="10">
                  <c:v>0.360262</c:v>
                </c:pt>
                <c:pt idx="11">
                  <c:v>0.362986</c:v>
                </c:pt>
                <c:pt idx="12">
                  <c:v>0.365763</c:v>
                </c:pt>
                <c:pt idx="13">
                  <c:v>0.368592</c:v>
                </c:pt>
                <c:pt idx="14">
                  <c:v>0.371478</c:v>
                </c:pt>
                <c:pt idx="15">
                  <c:v>0.37442</c:v>
                </c:pt>
                <c:pt idx="16">
                  <c:v>0.377422</c:v>
                </c:pt>
                <c:pt idx="17">
                  <c:v>0.380484</c:v>
                </c:pt>
                <c:pt idx="18">
                  <c:v>0.383609</c:v>
                </c:pt>
                <c:pt idx="19">
                  <c:v>0.386799</c:v>
                </c:pt>
                <c:pt idx="20">
                  <c:v>0.390056</c:v>
                </c:pt>
                <c:pt idx="21">
                  <c:v>0.393383</c:v>
                </c:pt>
                <c:pt idx="22">
                  <c:v>0.396782</c:v>
                </c:pt>
                <c:pt idx="23">
                  <c:v>0.400255</c:v>
                </c:pt>
                <c:pt idx="24">
                  <c:v>0.403805</c:v>
                </c:pt>
                <c:pt idx="25">
                  <c:v>0.407434</c:v>
                </c:pt>
                <c:pt idx="26">
                  <c:v>0.411147</c:v>
                </c:pt>
                <c:pt idx="27">
                  <c:v>0.414945</c:v>
                </c:pt>
                <c:pt idx="28">
                  <c:v>0.418832</c:v>
                </c:pt>
                <c:pt idx="29">
                  <c:v>0.422811</c:v>
                </c:pt>
                <c:pt idx="30">
                  <c:v>0.426887</c:v>
                </c:pt>
                <c:pt idx="31">
                  <c:v>0.431062</c:v>
                </c:pt>
                <c:pt idx="32">
                  <c:v>0.43534</c:v>
                </c:pt>
                <c:pt idx="33">
                  <c:v>0.439727</c:v>
                </c:pt>
                <c:pt idx="34">
                  <c:v>0.444225</c:v>
                </c:pt>
                <c:pt idx="35">
                  <c:v>0.448841</c:v>
                </c:pt>
                <c:pt idx="36">
                  <c:v>0.453578</c:v>
                </c:pt>
                <c:pt idx="37">
                  <c:v>0.458442</c:v>
                </c:pt>
                <c:pt idx="38">
                  <c:v>0.463439</c:v>
                </c:pt>
                <c:pt idx="39">
                  <c:v>0.468574</c:v>
                </c:pt>
                <c:pt idx="40">
                  <c:v>0.473853</c:v>
                </c:pt>
                <c:pt idx="41">
                  <c:v>0.479285</c:v>
                </c:pt>
                <c:pt idx="42">
                  <c:v>0.484874</c:v>
                </c:pt>
                <c:pt idx="43">
                  <c:v>0.490629</c:v>
                </c:pt>
                <c:pt idx="44">
                  <c:v>0.496558</c:v>
                </c:pt>
                <c:pt idx="45">
                  <c:v>0.50267</c:v>
                </c:pt>
                <c:pt idx="46">
                  <c:v>0.508973</c:v>
                </c:pt>
                <c:pt idx="47">
                  <c:v>0.515478</c:v>
                </c:pt>
                <c:pt idx="48">
                  <c:v>0.522194</c:v>
                </c:pt>
                <c:pt idx="49">
                  <c:v>0.529134</c:v>
                </c:pt>
                <c:pt idx="50">
                  <c:v>0.536309</c:v>
                </c:pt>
                <c:pt idx="51">
                  <c:v>0.543732</c:v>
                </c:pt>
                <c:pt idx="52">
                  <c:v>0.551417</c:v>
                </c:pt>
                <c:pt idx="53">
                  <c:v>0.55938</c:v>
                </c:pt>
                <c:pt idx="54">
                  <c:v>0.567637</c:v>
                </c:pt>
                <c:pt idx="55">
                  <c:v>0.576205</c:v>
                </c:pt>
                <c:pt idx="56">
                  <c:v>0.585104</c:v>
                </c:pt>
                <c:pt idx="57">
                  <c:v>0.594355</c:v>
                </c:pt>
                <c:pt idx="58">
                  <c:v>0.60398</c:v>
                </c:pt>
                <c:pt idx="59">
                  <c:v>0.614005</c:v>
                </c:pt>
                <c:pt idx="60">
                  <c:v>0.624457</c:v>
                </c:pt>
                <c:pt idx="61">
                  <c:v>0.635365</c:v>
                </c:pt>
                <c:pt idx="62">
                  <c:v>0.646762</c:v>
                </c:pt>
                <c:pt idx="63">
                  <c:v>0.658684</c:v>
                </c:pt>
                <c:pt idx="64">
                  <c:v>0.671171</c:v>
                </c:pt>
                <c:pt idx="65">
                  <c:v>0.684268</c:v>
                </c:pt>
                <c:pt idx="66">
                  <c:v>0.698023</c:v>
                </c:pt>
                <c:pt idx="67">
                  <c:v>0.71249</c:v>
                </c:pt>
                <c:pt idx="68">
                  <c:v>0.727731</c:v>
                </c:pt>
                <c:pt idx="69">
                  <c:v>0.743814</c:v>
                </c:pt>
                <c:pt idx="70">
                  <c:v>0.760817</c:v>
                </c:pt>
                <c:pt idx="71">
                  <c:v>0.778825</c:v>
                </c:pt>
                <c:pt idx="72">
                  <c:v>0.797939</c:v>
                </c:pt>
                <c:pt idx="73">
                  <c:v>0.81827</c:v>
                </c:pt>
                <c:pt idx="74">
                  <c:v>0.839947</c:v>
                </c:pt>
                <c:pt idx="75">
                  <c:v>0.86312</c:v>
                </c:pt>
                <c:pt idx="76">
                  <c:v>0.88796</c:v>
                </c:pt>
                <c:pt idx="77">
                  <c:v>0.914668</c:v>
                </c:pt>
                <c:pt idx="78">
                  <c:v>0.94348</c:v>
                </c:pt>
                <c:pt idx="79">
                  <c:v>0.974673</c:v>
                </c:pt>
                <c:pt idx="80">
                  <c:v>1.008578</c:v>
                </c:pt>
                <c:pt idx="81">
                  <c:v>1.045596</c:v>
                </c:pt>
                <c:pt idx="82">
                  <c:v>1.086208</c:v>
                </c:pt>
                <c:pt idx="83">
                  <c:v>1.131007</c:v>
                </c:pt>
                <c:pt idx="84">
                  <c:v>1.180732</c:v>
                </c:pt>
                <c:pt idx="85">
                  <c:v>1.236308</c:v>
                </c:pt>
                <c:pt idx="86">
                  <c:v>1.298922</c:v>
                </c:pt>
                <c:pt idx="87">
                  <c:v>1.370118</c:v>
                </c:pt>
                <c:pt idx="88">
                  <c:v>1.451945</c:v>
                </c:pt>
                <c:pt idx="89">
                  <c:v>1.547196</c:v>
                </c:pt>
                <c:pt idx="90">
                  <c:v>1.65978</c:v>
                </c:pt>
                <c:pt idx="91">
                  <c:v>1.795362</c:v>
                </c:pt>
                <c:pt idx="92">
                  <c:v>1.962517</c:v>
                </c:pt>
                <c:pt idx="93">
                  <c:v>2.174926</c:v>
                </c:pt>
                <c:pt idx="94">
                  <c:v>2.456021</c:v>
                </c:pt>
                <c:pt idx="95">
                  <c:v>2.84996</c:v>
                </c:pt>
                <c:pt idx="96">
                  <c:v>3.452481</c:v>
                </c:pt>
                <c:pt idx="97">
                  <c:v>4.524029</c:v>
                </c:pt>
                <c:pt idx="98">
                  <c:v>7.181449</c:v>
                </c:pt>
              </c:numCache>
            </c:numRef>
          </c:val>
          <c:smooth val="0"/>
        </c:ser>
        <c:ser>
          <c:idx val="5"/>
          <c:order val="4"/>
          <c:tx>
            <c:strRef>
              <c:f>Sheet1!$F$103</c:f>
              <c:strCache>
                <c:ptCount val="1"/>
                <c:pt idx="0">
                  <c:v>Pareto (a=1.9)</c:v>
                </c:pt>
              </c:strCache>
            </c:strRef>
          </c:tx>
          <c:spPr>
            <a:ln>
              <a:solidFill>
                <a:srgbClr val="00B400"/>
              </a:solidFill>
            </a:ln>
          </c:spPr>
          <c:marker>
            <c:symbol val="none"/>
          </c:marker>
          <c:cat>
            <c:numRef>
              <c:f>Sheet1!$A$104:$A$202</c:f>
              <c:numCache>
                <c:formatCode>General</c:formatCode>
                <c:ptCount val="99"/>
                <c:pt idx="0">
                  <c:v>0.01</c:v>
                </c:pt>
                <c:pt idx="1">
                  <c:v>0.02</c:v>
                </c:pt>
                <c:pt idx="2">
                  <c:v>0.03</c:v>
                </c:pt>
                <c:pt idx="3">
                  <c:v>0.04</c:v>
                </c:pt>
                <c:pt idx="4">
                  <c:v>0.05</c:v>
                </c:pt>
                <c:pt idx="5">
                  <c:v>0.06</c:v>
                </c:pt>
                <c:pt idx="6">
                  <c:v>0.07</c:v>
                </c:pt>
                <c:pt idx="7">
                  <c:v>0.08</c:v>
                </c:pt>
                <c:pt idx="8">
                  <c:v>0.09</c:v>
                </c:pt>
                <c:pt idx="9">
                  <c:v>0.1</c:v>
                </c:pt>
                <c:pt idx="10">
                  <c:v>0.11</c:v>
                </c:pt>
                <c:pt idx="11">
                  <c:v>0.12</c:v>
                </c:pt>
                <c:pt idx="12">
                  <c:v>0.13</c:v>
                </c:pt>
                <c:pt idx="13">
                  <c:v>0.14</c:v>
                </c:pt>
                <c:pt idx="14">
                  <c:v>0.15</c:v>
                </c:pt>
                <c:pt idx="15">
                  <c:v>0.16</c:v>
                </c:pt>
                <c:pt idx="16">
                  <c:v>0.17</c:v>
                </c:pt>
                <c:pt idx="17">
                  <c:v>0.18</c:v>
                </c:pt>
                <c:pt idx="18">
                  <c:v>0.19</c:v>
                </c:pt>
                <c:pt idx="19">
                  <c:v>0.2</c:v>
                </c:pt>
                <c:pt idx="20">
                  <c:v>0.21</c:v>
                </c:pt>
                <c:pt idx="21">
                  <c:v>0.22</c:v>
                </c:pt>
                <c:pt idx="22">
                  <c:v>0.23</c:v>
                </c:pt>
                <c:pt idx="23">
                  <c:v>0.24</c:v>
                </c:pt>
                <c:pt idx="24">
                  <c:v>0.25</c:v>
                </c:pt>
                <c:pt idx="25">
                  <c:v>0.26</c:v>
                </c:pt>
                <c:pt idx="26">
                  <c:v>0.27</c:v>
                </c:pt>
                <c:pt idx="27">
                  <c:v>0.28</c:v>
                </c:pt>
                <c:pt idx="28">
                  <c:v>0.29</c:v>
                </c:pt>
                <c:pt idx="29">
                  <c:v>0.3</c:v>
                </c:pt>
                <c:pt idx="30">
                  <c:v>0.31</c:v>
                </c:pt>
                <c:pt idx="31">
                  <c:v>0.32</c:v>
                </c:pt>
                <c:pt idx="32">
                  <c:v>0.33</c:v>
                </c:pt>
                <c:pt idx="33">
                  <c:v>0.34</c:v>
                </c:pt>
                <c:pt idx="34">
                  <c:v>0.35</c:v>
                </c:pt>
                <c:pt idx="35">
                  <c:v>0.36</c:v>
                </c:pt>
                <c:pt idx="36">
                  <c:v>0.37</c:v>
                </c:pt>
                <c:pt idx="37">
                  <c:v>0.38</c:v>
                </c:pt>
                <c:pt idx="38">
                  <c:v>0.39</c:v>
                </c:pt>
                <c:pt idx="39">
                  <c:v>0.4</c:v>
                </c:pt>
                <c:pt idx="40">
                  <c:v>0.41</c:v>
                </c:pt>
                <c:pt idx="41">
                  <c:v>0.42</c:v>
                </c:pt>
                <c:pt idx="42">
                  <c:v>0.43</c:v>
                </c:pt>
                <c:pt idx="43">
                  <c:v>0.44</c:v>
                </c:pt>
                <c:pt idx="44">
                  <c:v>0.45</c:v>
                </c:pt>
                <c:pt idx="45">
                  <c:v>0.46</c:v>
                </c:pt>
                <c:pt idx="46">
                  <c:v>0.47</c:v>
                </c:pt>
                <c:pt idx="47">
                  <c:v>0.48</c:v>
                </c:pt>
                <c:pt idx="48">
                  <c:v>0.49</c:v>
                </c:pt>
                <c:pt idx="49">
                  <c:v>0.5</c:v>
                </c:pt>
                <c:pt idx="50">
                  <c:v>0.51</c:v>
                </c:pt>
                <c:pt idx="51">
                  <c:v>0.52</c:v>
                </c:pt>
                <c:pt idx="52">
                  <c:v>0.53</c:v>
                </c:pt>
                <c:pt idx="53">
                  <c:v>0.54</c:v>
                </c:pt>
                <c:pt idx="54">
                  <c:v>0.55</c:v>
                </c:pt>
                <c:pt idx="55">
                  <c:v>0.56</c:v>
                </c:pt>
                <c:pt idx="56">
                  <c:v>0.57</c:v>
                </c:pt>
                <c:pt idx="57">
                  <c:v>0.58</c:v>
                </c:pt>
                <c:pt idx="58">
                  <c:v>0.59</c:v>
                </c:pt>
                <c:pt idx="59">
                  <c:v>0.6</c:v>
                </c:pt>
                <c:pt idx="60">
                  <c:v>0.61</c:v>
                </c:pt>
                <c:pt idx="61">
                  <c:v>0.62</c:v>
                </c:pt>
                <c:pt idx="62">
                  <c:v>0.63</c:v>
                </c:pt>
                <c:pt idx="63">
                  <c:v>0.64</c:v>
                </c:pt>
                <c:pt idx="64">
                  <c:v>0.65</c:v>
                </c:pt>
                <c:pt idx="65">
                  <c:v>0.66</c:v>
                </c:pt>
                <c:pt idx="66">
                  <c:v>0.67</c:v>
                </c:pt>
                <c:pt idx="67">
                  <c:v>0.68</c:v>
                </c:pt>
                <c:pt idx="68">
                  <c:v>0.69</c:v>
                </c:pt>
                <c:pt idx="69">
                  <c:v>0.7</c:v>
                </c:pt>
                <c:pt idx="70">
                  <c:v>0.71</c:v>
                </c:pt>
                <c:pt idx="71">
                  <c:v>0.72</c:v>
                </c:pt>
                <c:pt idx="72">
                  <c:v>0.73</c:v>
                </c:pt>
                <c:pt idx="73">
                  <c:v>0.74</c:v>
                </c:pt>
                <c:pt idx="74">
                  <c:v>0.75</c:v>
                </c:pt>
                <c:pt idx="75">
                  <c:v>0.76</c:v>
                </c:pt>
                <c:pt idx="76">
                  <c:v>0.77</c:v>
                </c:pt>
                <c:pt idx="77">
                  <c:v>0.78</c:v>
                </c:pt>
                <c:pt idx="78">
                  <c:v>0.79</c:v>
                </c:pt>
                <c:pt idx="79">
                  <c:v>0.8</c:v>
                </c:pt>
                <c:pt idx="80">
                  <c:v>0.81</c:v>
                </c:pt>
                <c:pt idx="81">
                  <c:v>0.82</c:v>
                </c:pt>
                <c:pt idx="82">
                  <c:v>0.83</c:v>
                </c:pt>
                <c:pt idx="83">
                  <c:v>0.84</c:v>
                </c:pt>
                <c:pt idx="84">
                  <c:v>0.85</c:v>
                </c:pt>
                <c:pt idx="85">
                  <c:v>0.86</c:v>
                </c:pt>
                <c:pt idx="86">
                  <c:v>0.87</c:v>
                </c:pt>
                <c:pt idx="87">
                  <c:v>0.88</c:v>
                </c:pt>
                <c:pt idx="88">
                  <c:v>0.89</c:v>
                </c:pt>
                <c:pt idx="89">
                  <c:v>0.9</c:v>
                </c:pt>
                <c:pt idx="90">
                  <c:v>0.91</c:v>
                </c:pt>
                <c:pt idx="91">
                  <c:v>0.92</c:v>
                </c:pt>
                <c:pt idx="92">
                  <c:v>0.93</c:v>
                </c:pt>
                <c:pt idx="93">
                  <c:v>0.94</c:v>
                </c:pt>
                <c:pt idx="94">
                  <c:v>0.95</c:v>
                </c:pt>
                <c:pt idx="95">
                  <c:v>0.96</c:v>
                </c:pt>
                <c:pt idx="96">
                  <c:v>0.97</c:v>
                </c:pt>
                <c:pt idx="97">
                  <c:v>0.98</c:v>
                </c:pt>
                <c:pt idx="98">
                  <c:v>0.99</c:v>
                </c:pt>
              </c:numCache>
            </c:numRef>
          </c:cat>
          <c:val>
            <c:numRef>
              <c:f>Sheet1!$F$104:$F$202</c:f>
              <c:numCache>
                <c:formatCode>General</c:formatCode>
                <c:ptCount val="99"/>
                <c:pt idx="0">
                  <c:v>0.476196</c:v>
                </c:pt>
                <c:pt idx="1">
                  <c:v>0.478748</c:v>
                </c:pt>
                <c:pt idx="2">
                  <c:v>0.481339</c:v>
                </c:pt>
                <c:pt idx="3">
                  <c:v>0.483972</c:v>
                </c:pt>
                <c:pt idx="4">
                  <c:v>0.486646</c:v>
                </c:pt>
                <c:pt idx="5">
                  <c:v>0.489364</c:v>
                </c:pt>
                <c:pt idx="6">
                  <c:v>0.492127</c:v>
                </c:pt>
                <c:pt idx="7">
                  <c:v>0.494935</c:v>
                </c:pt>
                <c:pt idx="8">
                  <c:v>0.49779</c:v>
                </c:pt>
                <c:pt idx="9">
                  <c:v>0.500693</c:v>
                </c:pt>
                <c:pt idx="10">
                  <c:v>0.503646</c:v>
                </c:pt>
                <c:pt idx="11">
                  <c:v>0.506651</c:v>
                </c:pt>
                <c:pt idx="12">
                  <c:v>0.509707</c:v>
                </c:pt>
                <c:pt idx="13">
                  <c:v>0.512818</c:v>
                </c:pt>
                <c:pt idx="14">
                  <c:v>0.515985</c:v>
                </c:pt>
                <c:pt idx="15">
                  <c:v>0.519209</c:v>
                </c:pt>
                <c:pt idx="16">
                  <c:v>0.522492</c:v>
                </c:pt>
                <c:pt idx="17">
                  <c:v>0.525836</c:v>
                </c:pt>
                <c:pt idx="18">
                  <c:v>0.529242</c:v>
                </c:pt>
                <c:pt idx="19">
                  <c:v>0.532714</c:v>
                </c:pt>
                <c:pt idx="20">
                  <c:v>0.536253</c:v>
                </c:pt>
                <c:pt idx="21">
                  <c:v>0.53986</c:v>
                </c:pt>
                <c:pt idx="22">
                  <c:v>0.543539</c:v>
                </c:pt>
                <c:pt idx="23">
                  <c:v>0.547291</c:v>
                </c:pt>
                <c:pt idx="24">
                  <c:v>0.55112</c:v>
                </c:pt>
                <c:pt idx="25">
                  <c:v>0.555027</c:v>
                </c:pt>
                <c:pt idx="26">
                  <c:v>0.559016</c:v>
                </c:pt>
                <c:pt idx="27">
                  <c:v>0.563089</c:v>
                </c:pt>
                <c:pt idx="28">
                  <c:v>0.567249</c:v>
                </c:pt>
                <c:pt idx="29">
                  <c:v>0.5715</c:v>
                </c:pt>
                <c:pt idx="30">
                  <c:v>0.575844</c:v>
                </c:pt>
                <c:pt idx="31">
                  <c:v>0.580286</c:v>
                </c:pt>
                <c:pt idx="32">
                  <c:v>0.584828</c:v>
                </c:pt>
                <c:pt idx="33">
                  <c:v>0.589476</c:v>
                </c:pt>
                <c:pt idx="34">
                  <c:v>0.594231</c:v>
                </c:pt>
                <c:pt idx="35">
                  <c:v>0.5991</c:v>
                </c:pt>
                <c:pt idx="36">
                  <c:v>0.604087</c:v>
                </c:pt>
                <c:pt idx="37">
                  <c:v>0.609195</c:v>
                </c:pt>
                <c:pt idx="38">
                  <c:v>0.614431</c:v>
                </c:pt>
                <c:pt idx="39">
                  <c:v>0.6198</c:v>
                </c:pt>
                <c:pt idx="40">
                  <c:v>0.625307</c:v>
                </c:pt>
                <c:pt idx="41">
                  <c:v>0.630958</c:v>
                </c:pt>
                <c:pt idx="42">
                  <c:v>0.63676</c:v>
                </c:pt>
                <c:pt idx="43">
                  <c:v>0.64272</c:v>
                </c:pt>
                <c:pt idx="44">
                  <c:v>0.648844</c:v>
                </c:pt>
                <c:pt idx="45">
                  <c:v>0.65514</c:v>
                </c:pt>
                <c:pt idx="46">
                  <c:v>0.661617</c:v>
                </c:pt>
                <c:pt idx="47">
                  <c:v>0.668284</c:v>
                </c:pt>
                <c:pt idx="48">
                  <c:v>0.675149</c:v>
                </c:pt>
                <c:pt idx="49">
                  <c:v>0.682222</c:v>
                </c:pt>
                <c:pt idx="50">
                  <c:v>0.689515</c:v>
                </c:pt>
                <c:pt idx="51">
                  <c:v>0.697038</c:v>
                </c:pt>
                <c:pt idx="52">
                  <c:v>0.704805</c:v>
                </c:pt>
                <c:pt idx="53">
                  <c:v>0.712828</c:v>
                </c:pt>
                <c:pt idx="54">
                  <c:v>0.721122</c:v>
                </c:pt>
                <c:pt idx="55">
                  <c:v>0.729702</c:v>
                </c:pt>
                <c:pt idx="56">
                  <c:v>0.738585</c:v>
                </c:pt>
                <c:pt idx="57">
                  <c:v>0.747788</c:v>
                </c:pt>
                <c:pt idx="58">
                  <c:v>0.757333</c:v>
                </c:pt>
                <c:pt idx="59">
                  <c:v>0.76724</c:v>
                </c:pt>
                <c:pt idx="60">
                  <c:v>0.777532</c:v>
                </c:pt>
                <c:pt idx="61">
                  <c:v>0.788234</c:v>
                </c:pt>
                <c:pt idx="62">
                  <c:v>0.799376</c:v>
                </c:pt>
                <c:pt idx="63">
                  <c:v>0.810987</c:v>
                </c:pt>
                <c:pt idx="64">
                  <c:v>0.823101</c:v>
                </c:pt>
                <c:pt idx="65">
                  <c:v>0.835755</c:v>
                </c:pt>
                <c:pt idx="66">
                  <c:v>0.84899</c:v>
                </c:pt>
                <c:pt idx="67">
                  <c:v>0.862852</c:v>
                </c:pt>
                <c:pt idx="68">
                  <c:v>0.877391</c:v>
                </c:pt>
                <c:pt idx="69">
                  <c:v>0.892664</c:v>
                </c:pt>
                <c:pt idx="70">
                  <c:v>0.908735</c:v>
                </c:pt>
                <c:pt idx="71">
                  <c:v>0.925675</c:v>
                </c:pt>
                <c:pt idx="72">
                  <c:v>0.943564</c:v>
                </c:pt>
                <c:pt idx="73">
                  <c:v>0.962493</c:v>
                </c:pt>
                <c:pt idx="74">
                  <c:v>0.982568</c:v>
                </c:pt>
                <c:pt idx="75">
                  <c:v>1.003907</c:v>
                </c:pt>
                <c:pt idx="76">
                  <c:v>1.026648</c:v>
                </c:pt>
                <c:pt idx="77">
                  <c:v>1.05095</c:v>
                </c:pt>
                <c:pt idx="78">
                  <c:v>1.077</c:v>
                </c:pt>
                <c:pt idx="79">
                  <c:v>1.105014</c:v>
                </c:pt>
                <c:pt idx="80">
                  <c:v>1.135252</c:v>
                </c:pt>
                <c:pt idx="81">
                  <c:v>1.168021</c:v>
                </c:pt>
                <c:pt idx="82">
                  <c:v>1.203693</c:v>
                </c:pt>
                <c:pt idx="83">
                  <c:v>1.24272</c:v>
                </c:pt>
                <c:pt idx="84">
                  <c:v>1.285657</c:v>
                </c:pt>
                <c:pt idx="85">
                  <c:v>1.3332</c:v>
                </c:pt>
                <c:pt idx="86">
                  <c:v>1.386228</c:v>
                </c:pt>
                <c:pt idx="87">
                  <c:v>1.445874</c:v>
                </c:pt>
                <c:pt idx="88">
                  <c:v>1.513628</c:v>
                </c:pt>
                <c:pt idx="89">
                  <c:v>1.591493</c:v>
                </c:pt>
                <c:pt idx="90">
                  <c:v>1.682239</c:v>
                </c:pt>
                <c:pt idx="91">
                  <c:v>1.789823</c:v>
                </c:pt>
                <c:pt idx="92">
                  <c:v>1.920136</c:v>
                </c:pt>
                <c:pt idx="93">
                  <c:v>2.082415</c:v>
                </c:pt>
                <c:pt idx="94">
                  <c:v>2.292142</c:v>
                </c:pt>
                <c:pt idx="95">
                  <c:v>2.577786</c:v>
                </c:pt>
                <c:pt idx="96">
                  <c:v>2.99919</c:v>
                </c:pt>
                <c:pt idx="97">
                  <c:v>3.712647</c:v>
                </c:pt>
                <c:pt idx="98">
                  <c:v>5.347126999999975</c:v>
                </c:pt>
              </c:numCache>
            </c:numRef>
          </c:val>
          <c:smooth val="0"/>
        </c:ser>
        <c:dLbls>
          <c:showLegendKey val="0"/>
          <c:showVal val="0"/>
          <c:showCatName val="0"/>
          <c:showSerName val="0"/>
          <c:showPercent val="0"/>
          <c:showBubbleSize val="0"/>
        </c:dLbls>
        <c:marker val="1"/>
        <c:smooth val="0"/>
        <c:axId val="2142768776"/>
        <c:axId val="-2115455448"/>
      </c:lineChart>
      <c:catAx>
        <c:axId val="2142768776"/>
        <c:scaling>
          <c:orientation val="minMax"/>
        </c:scaling>
        <c:delete val="0"/>
        <c:axPos val="b"/>
        <c:numFmt formatCode="General" sourceLinked="1"/>
        <c:majorTickMark val="out"/>
        <c:minorTickMark val="none"/>
        <c:tickLblPos val="nextTo"/>
        <c:crossAx val="-2115455448"/>
        <c:crosses val="autoZero"/>
        <c:auto val="1"/>
        <c:lblAlgn val="ctr"/>
        <c:lblOffset val="100"/>
        <c:noMultiLvlLbl val="0"/>
      </c:catAx>
      <c:valAx>
        <c:axId val="-2115455448"/>
        <c:scaling>
          <c:orientation val="minMax"/>
        </c:scaling>
        <c:delete val="0"/>
        <c:axPos val="l"/>
        <c:majorGridlines/>
        <c:numFmt formatCode="General" sourceLinked="1"/>
        <c:majorTickMark val="out"/>
        <c:minorTickMark val="none"/>
        <c:tickLblPos val="nextTo"/>
        <c:crossAx val="2142768776"/>
        <c:crosses val="autoZero"/>
        <c:crossBetween val="between"/>
      </c:valAx>
    </c:plotArea>
    <c:legend>
      <c:legendPos val="r"/>
      <c:layout/>
      <c:overlay val="0"/>
    </c:legend>
    <c:plotVisOnly val="1"/>
    <c:dispBlanksAs val="gap"/>
    <c:showDLblsOverMax val="0"/>
  </c:chart>
  <c:spPr>
    <a:solidFill>
      <a:schemeClr val="bg1"/>
    </a:solidFill>
  </c:spPr>
  <c:txPr>
    <a:bodyPr/>
    <a:lstStyle/>
    <a:p>
      <a:pPr>
        <a:defRPr sz="180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16349939430648"/>
          <c:y val="0.0412698412698413"/>
          <c:w val="0.826570828285887"/>
          <c:h val="0.694266716660417"/>
        </c:manualLayout>
      </c:layout>
      <c:scatterChart>
        <c:scatterStyle val="lineMarker"/>
        <c:varyColors val="0"/>
        <c:ser>
          <c:idx val="0"/>
          <c:order val="0"/>
          <c:tx>
            <c:v>Choosy</c:v>
          </c:tx>
          <c:spPr>
            <a:ln w="25400" cmpd="sng">
              <a:solidFill>
                <a:srgbClr val="FF0000"/>
              </a:solidFill>
            </a:ln>
          </c:spPr>
          <c:marker>
            <c:symbol val="none"/>
          </c:marker>
          <c:xVal>
            <c:numRef>
              <c:f>CDF!$C$2:$C$224</c:f>
              <c:numCache>
                <c:formatCode>General</c:formatCode>
                <c:ptCount val="223"/>
                <c:pt idx="0">
                  <c:v>1.41371</c:v>
                </c:pt>
                <c:pt idx="1">
                  <c:v>2.29981</c:v>
                </c:pt>
                <c:pt idx="2">
                  <c:v>2.52816</c:v>
                </c:pt>
                <c:pt idx="3">
                  <c:v>2.7901</c:v>
                </c:pt>
                <c:pt idx="4">
                  <c:v>2.99368</c:v>
                </c:pt>
                <c:pt idx="5">
                  <c:v>3.12591</c:v>
                </c:pt>
                <c:pt idx="6">
                  <c:v>3.26026</c:v>
                </c:pt>
                <c:pt idx="7">
                  <c:v>3.39854</c:v>
                </c:pt>
                <c:pt idx="8">
                  <c:v>3.52217</c:v>
                </c:pt>
                <c:pt idx="9">
                  <c:v>3.65849</c:v>
                </c:pt>
                <c:pt idx="10">
                  <c:v>3.80074</c:v>
                </c:pt>
                <c:pt idx="11">
                  <c:v>3.92423</c:v>
                </c:pt>
                <c:pt idx="12">
                  <c:v>4.06923</c:v>
                </c:pt>
                <c:pt idx="13">
                  <c:v>4.2403</c:v>
                </c:pt>
                <c:pt idx="14">
                  <c:v>4.34915</c:v>
                </c:pt>
                <c:pt idx="15">
                  <c:v>4.48561</c:v>
                </c:pt>
                <c:pt idx="16">
                  <c:v>4.5984</c:v>
                </c:pt>
                <c:pt idx="17">
                  <c:v>4.719089999999999</c:v>
                </c:pt>
                <c:pt idx="18">
                  <c:v>4.85025</c:v>
                </c:pt>
                <c:pt idx="19">
                  <c:v>4.98853</c:v>
                </c:pt>
                <c:pt idx="20">
                  <c:v>5.09125</c:v>
                </c:pt>
                <c:pt idx="21">
                  <c:v>5.227899999999996</c:v>
                </c:pt>
                <c:pt idx="22">
                  <c:v>5.40605</c:v>
                </c:pt>
                <c:pt idx="23">
                  <c:v>5.55953</c:v>
                </c:pt>
                <c:pt idx="24">
                  <c:v>5.724479999999994</c:v>
                </c:pt>
                <c:pt idx="25">
                  <c:v>5.87672</c:v>
                </c:pt>
                <c:pt idx="26">
                  <c:v>6.06326</c:v>
                </c:pt>
                <c:pt idx="27">
                  <c:v>6.21571</c:v>
                </c:pt>
                <c:pt idx="28">
                  <c:v>6.41559</c:v>
                </c:pt>
                <c:pt idx="29">
                  <c:v>6.57661</c:v>
                </c:pt>
                <c:pt idx="30">
                  <c:v>6.78249</c:v>
                </c:pt>
                <c:pt idx="31">
                  <c:v>7.0914</c:v>
                </c:pt>
                <c:pt idx="32">
                  <c:v>7.33685</c:v>
                </c:pt>
                <c:pt idx="33">
                  <c:v>7.574509999999997</c:v>
                </c:pt>
                <c:pt idx="34">
                  <c:v>7.83486</c:v>
                </c:pt>
                <c:pt idx="35">
                  <c:v>8.1543</c:v>
                </c:pt>
                <c:pt idx="36">
                  <c:v>8.46256</c:v>
                </c:pt>
                <c:pt idx="37">
                  <c:v>8.76774</c:v>
                </c:pt>
                <c:pt idx="38">
                  <c:v>9.1093</c:v>
                </c:pt>
                <c:pt idx="39">
                  <c:v>9.57451</c:v>
                </c:pt>
                <c:pt idx="40">
                  <c:v>9.99226</c:v>
                </c:pt>
                <c:pt idx="41">
                  <c:v>10.51</c:v>
                </c:pt>
                <c:pt idx="42">
                  <c:v>10.9609</c:v>
                </c:pt>
                <c:pt idx="43">
                  <c:v>11.4399</c:v>
                </c:pt>
                <c:pt idx="44">
                  <c:v>11.9745</c:v>
                </c:pt>
                <c:pt idx="45">
                  <c:v>12.639</c:v>
                </c:pt>
                <c:pt idx="46">
                  <c:v>13.2125</c:v>
                </c:pt>
                <c:pt idx="47">
                  <c:v>13.8663</c:v>
                </c:pt>
                <c:pt idx="48">
                  <c:v>14.6235</c:v>
                </c:pt>
                <c:pt idx="49">
                  <c:v>15.2697</c:v>
                </c:pt>
                <c:pt idx="50">
                  <c:v>16.0366</c:v>
                </c:pt>
                <c:pt idx="51">
                  <c:v>16.6226</c:v>
                </c:pt>
                <c:pt idx="52">
                  <c:v>17.2735</c:v>
                </c:pt>
                <c:pt idx="53">
                  <c:v>17.9516</c:v>
                </c:pt>
                <c:pt idx="54">
                  <c:v>18.6049</c:v>
                </c:pt>
                <c:pt idx="55">
                  <c:v>19.2864</c:v>
                </c:pt>
                <c:pt idx="56">
                  <c:v>20.1547</c:v>
                </c:pt>
                <c:pt idx="57">
                  <c:v>21.03</c:v>
                </c:pt>
                <c:pt idx="58">
                  <c:v>21.7386</c:v>
                </c:pt>
                <c:pt idx="59">
                  <c:v>22.5502</c:v>
                </c:pt>
                <c:pt idx="60">
                  <c:v>23.1962</c:v>
                </c:pt>
                <c:pt idx="61">
                  <c:v>24.0232</c:v>
                </c:pt>
                <c:pt idx="62">
                  <c:v>24.9673</c:v>
                </c:pt>
                <c:pt idx="63">
                  <c:v>25.7901</c:v>
                </c:pt>
                <c:pt idx="64">
                  <c:v>26.7422</c:v>
                </c:pt>
                <c:pt idx="65">
                  <c:v>27.7149</c:v>
                </c:pt>
                <c:pt idx="66">
                  <c:v>29.0099</c:v>
                </c:pt>
                <c:pt idx="67">
                  <c:v>30.1326</c:v>
                </c:pt>
                <c:pt idx="68">
                  <c:v>31.0366</c:v>
                </c:pt>
                <c:pt idx="69">
                  <c:v>31.9985</c:v>
                </c:pt>
                <c:pt idx="70">
                  <c:v>33.051</c:v>
                </c:pt>
                <c:pt idx="71">
                  <c:v>34.0066</c:v>
                </c:pt>
                <c:pt idx="72">
                  <c:v>34.9932</c:v>
                </c:pt>
                <c:pt idx="73">
                  <c:v>36.0366</c:v>
                </c:pt>
                <c:pt idx="74">
                  <c:v>37.3016</c:v>
                </c:pt>
                <c:pt idx="75">
                  <c:v>38.4215</c:v>
                </c:pt>
                <c:pt idx="76">
                  <c:v>39.7517</c:v>
                </c:pt>
                <c:pt idx="77">
                  <c:v>41.2218</c:v>
                </c:pt>
                <c:pt idx="78">
                  <c:v>42.7969</c:v>
                </c:pt>
                <c:pt idx="79">
                  <c:v>44.1354</c:v>
                </c:pt>
                <c:pt idx="80">
                  <c:v>45.3662</c:v>
                </c:pt>
                <c:pt idx="81">
                  <c:v>46.6707</c:v>
                </c:pt>
                <c:pt idx="82">
                  <c:v>47.7154</c:v>
                </c:pt>
                <c:pt idx="83">
                  <c:v>48.847</c:v>
                </c:pt>
                <c:pt idx="84">
                  <c:v>49.807</c:v>
                </c:pt>
                <c:pt idx="85">
                  <c:v>50.8296</c:v>
                </c:pt>
                <c:pt idx="86">
                  <c:v>51.8336</c:v>
                </c:pt>
                <c:pt idx="87">
                  <c:v>52.7678</c:v>
                </c:pt>
                <c:pt idx="88">
                  <c:v>53.8287</c:v>
                </c:pt>
                <c:pt idx="89">
                  <c:v>54.8666</c:v>
                </c:pt>
                <c:pt idx="90">
                  <c:v>55.948</c:v>
                </c:pt>
                <c:pt idx="91">
                  <c:v>57.2923</c:v>
                </c:pt>
                <c:pt idx="92">
                  <c:v>58.6886</c:v>
                </c:pt>
                <c:pt idx="93">
                  <c:v>60.2185</c:v>
                </c:pt>
                <c:pt idx="94">
                  <c:v>62.0382</c:v>
                </c:pt>
                <c:pt idx="95">
                  <c:v>64.2125</c:v>
                </c:pt>
                <c:pt idx="96">
                  <c:v>66.12339999999998</c:v>
                </c:pt>
                <c:pt idx="97">
                  <c:v>67.9089</c:v>
                </c:pt>
                <c:pt idx="98">
                  <c:v>69.66829999999998</c:v>
                </c:pt>
                <c:pt idx="99">
                  <c:v>71.57539999999995</c:v>
                </c:pt>
                <c:pt idx="100">
                  <c:v>73.4248</c:v>
                </c:pt>
                <c:pt idx="101">
                  <c:v>75.8291</c:v>
                </c:pt>
                <c:pt idx="102">
                  <c:v>78.1121</c:v>
                </c:pt>
                <c:pt idx="103">
                  <c:v>80.4619</c:v>
                </c:pt>
                <c:pt idx="104">
                  <c:v>82.4922</c:v>
                </c:pt>
                <c:pt idx="105">
                  <c:v>84.65849999999998</c:v>
                </c:pt>
                <c:pt idx="106">
                  <c:v>86.8201</c:v>
                </c:pt>
                <c:pt idx="107">
                  <c:v>89.1063</c:v>
                </c:pt>
                <c:pt idx="108">
                  <c:v>91.4923</c:v>
                </c:pt>
                <c:pt idx="109">
                  <c:v>94.1647</c:v>
                </c:pt>
                <c:pt idx="110">
                  <c:v>97.5367</c:v>
                </c:pt>
                <c:pt idx="111">
                  <c:v>100.47</c:v>
                </c:pt>
                <c:pt idx="112">
                  <c:v>103.174</c:v>
                </c:pt>
                <c:pt idx="113">
                  <c:v>105.903</c:v>
                </c:pt>
                <c:pt idx="114">
                  <c:v>108.688</c:v>
                </c:pt>
                <c:pt idx="115">
                  <c:v>111.342</c:v>
                </c:pt>
                <c:pt idx="116">
                  <c:v>113.388</c:v>
                </c:pt>
                <c:pt idx="117">
                  <c:v>116.546</c:v>
                </c:pt>
                <c:pt idx="118">
                  <c:v>119.4</c:v>
                </c:pt>
                <c:pt idx="119">
                  <c:v>122.106</c:v>
                </c:pt>
                <c:pt idx="120">
                  <c:v>127.155</c:v>
                </c:pt>
                <c:pt idx="121">
                  <c:v>132.174</c:v>
                </c:pt>
                <c:pt idx="122">
                  <c:v>136.736</c:v>
                </c:pt>
                <c:pt idx="123">
                  <c:v>140.754</c:v>
                </c:pt>
                <c:pt idx="124">
                  <c:v>144.332</c:v>
                </c:pt>
                <c:pt idx="125">
                  <c:v>147.799</c:v>
                </c:pt>
                <c:pt idx="126">
                  <c:v>150.809</c:v>
                </c:pt>
                <c:pt idx="127">
                  <c:v>153.498</c:v>
                </c:pt>
                <c:pt idx="128">
                  <c:v>156.738</c:v>
                </c:pt>
                <c:pt idx="129">
                  <c:v>159.088</c:v>
                </c:pt>
                <c:pt idx="130">
                  <c:v>162.183</c:v>
                </c:pt>
                <c:pt idx="131">
                  <c:v>164.426</c:v>
                </c:pt>
                <c:pt idx="132">
                  <c:v>167.612</c:v>
                </c:pt>
                <c:pt idx="133">
                  <c:v>171.688</c:v>
                </c:pt>
                <c:pt idx="134">
                  <c:v>175.146</c:v>
                </c:pt>
                <c:pt idx="135">
                  <c:v>178.766</c:v>
                </c:pt>
                <c:pt idx="136">
                  <c:v>182.388</c:v>
                </c:pt>
                <c:pt idx="137">
                  <c:v>185.993</c:v>
                </c:pt>
                <c:pt idx="138">
                  <c:v>189.422</c:v>
                </c:pt>
                <c:pt idx="139">
                  <c:v>192.044</c:v>
                </c:pt>
                <c:pt idx="140">
                  <c:v>194.949</c:v>
                </c:pt>
                <c:pt idx="141">
                  <c:v>198.059</c:v>
                </c:pt>
                <c:pt idx="142">
                  <c:v>201.671</c:v>
                </c:pt>
                <c:pt idx="143">
                  <c:v>205.223</c:v>
                </c:pt>
                <c:pt idx="144">
                  <c:v>209.052</c:v>
                </c:pt>
                <c:pt idx="145">
                  <c:v>214.424</c:v>
                </c:pt>
                <c:pt idx="146">
                  <c:v>219.27</c:v>
                </c:pt>
                <c:pt idx="147">
                  <c:v>225.55</c:v>
                </c:pt>
                <c:pt idx="148">
                  <c:v>231.474</c:v>
                </c:pt>
                <c:pt idx="149">
                  <c:v>238.653</c:v>
                </c:pt>
                <c:pt idx="150">
                  <c:v>245.134</c:v>
                </c:pt>
                <c:pt idx="151">
                  <c:v>253.478</c:v>
                </c:pt>
                <c:pt idx="152">
                  <c:v>261.512</c:v>
                </c:pt>
                <c:pt idx="153">
                  <c:v>271.425</c:v>
                </c:pt>
                <c:pt idx="154">
                  <c:v>281.559</c:v>
                </c:pt>
                <c:pt idx="155">
                  <c:v>292.571</c:v>
                </c:pt>
                <c:pt idx="156">
                  <c:v>301.603</c:v>
                </c:pt>
                <c:pt idx="157">
                  <c:v>309.992</c:v>
                </c:pt>
                <c:pt idx="158">
                  <c:v>319.885</c:v>
                </c:pt>
                <c:pt idx="159">
                  <c:v>328.003</c:v>
                </c:pt>
                <c:pt idx="160">
                  <c:v>337.745</c:v>
                </c:pt>
                <c:pt idx="161">
                  <c:v>346.664</c:v>
                </c:pt>
                <c:pt idx="162">
                  <c:v>355.4709999999992</c:v>
                </c:pt>
                <c:pt idx="163">
                  <c:v>363.711</c:v>
                </c:pt>
                <c:pt idx="164">
                  <c:v>370.364</c:v>
                </c:pt>
                <c:pt idx="165">
                  <c:v>378.908</c:v>
                </c:pt>
                <c:pt idx="166">
                  <c:v>387.529</c:v>
                </c:pt>
                <c:pt idx="167">
                  <c:v>398.085</c:v>
                </c:pt>
                <c:pt idx="168">
                  <c:v>409.12</c:v>
                </c:pt>
                <c:pt idx="169">
                  <c:v>420.682</c:v>
                </c:pt>
                <c:pt idx="170">
                  <c:v>435.381</c:v>
                </c:pt>
                <c:pt idx="171">
                  <c:v>449.865</c:v>
                </c:pt>
                <c:pt idx="172">
                  <c:v>462.381</c:v>
                </c:pt>
                <c:pt idx="173">
                  <c:v>476.422</c:v>
                </c:pt>
                <c:pt idx="174">
                  <c:v>488.659</c:v>
                </c:pt>
                <c:pt idx="175">
                  <c:v>499.122</c:v>
                </c:pt>
                <c:pt idx="176">
                  <c:v>508.783</c:v>
                </c:pt>
                <c:pt idx="177">
                  <c:v>516.1619999999994</c:v>
                </c:pt>
                <c:pt idx="178">
                  <c:v>524.009</c:v>
                </c:pt>
                <c:pt idx="179">
                  <c:v>531.6569999999994</c:v>
                </c:pt>
                <c:pt idx="180">
                  <c:v>540.737</c:v>
                </c:pt>
                <c:pt idx="181">
                  <c:v>551.889</c:v>
                </c:pt>
                <c:pt idx="182">
                  <c:v>562.698</c:v>
                </c:pt>
                <c:pt idx="183">
                  <c:v>575.8309999999979</c:v>
                </c:pt>
                <c:pt idx="184">
                  <c:v>591.772</c:v>
                </c:pt>
                <c:pt idx="185">
                  <c:v>605.49</c:v>
                </c:pt>
                <c:pt idx="186">
                  <c:v>622.3259999999979</c:v>
                </c:pt>
                <c:pt idx="187">
                  <c:v>641.4259999999994</c:v>
                </c:pt>
                <c:pt idx="188">
                  <c:v>663.688</c:v>
                </c:pt>
                <c:pt idx="189">
                  <c:v>681.751</c:v>
                </c:pt>
                <c:pt idx="190">
                  <c:v>703.187</c:v>
                </c:pt>
                <c:pt idx="191">
                  <c:v>726.2</c:v>
                </c:pt>
                <c:pt idx="192">
                  <c:v>749.02</c:v>
                </c:pt>
                <c:pt idx="193">
                  <c:v>770.486</c:v>
                </c:pt>
                <c:pt idx="194">
                  <c:v>789.9449999999994</c:v>
                </c:pt>
                <c:pt idx="195">
                  <c:v>809.621</c:v>
                </c:pt>
                <c:pt idx="196">
                  <c:v>833.896</c:v>
                </c:pt>
                <c:pt idx="197">
                  <c:v>857.968</c:v>
                </c:pt>
                <c:pt idx="198">
                  <c:v>888.59</c:v>
                </c:pt>
                <c:pt idx="199">
                  <c:v>915.24</c:v>
                </c:pt>
                <c:pt idx="200">
                  <c:v>942.313</c:v>
                </c:pt>
                <c:pt idx="201">
                  <c:v>971.8680000000001</c:v>
                </c:pt>
                <c:pt idx="202">
                  <c:v>997.11</c:v>
                </c:pt>
                <c:pt idx="203">
                  <c:v>1025.73</c:v>
                </c:pt>
                <c:pt idx="204">
                  <c:v>1056.05</c:v>
                </c:pt>
                <c:pt idx="205">
                  <c:v>1088.28</c:v>
                </c:pt>
                <c:pt idx="206">
                  <c:v>1113.31</c:v>
                </c:pt>
                <c:pt idx="207">
                  <c:v>1142.68</c:v>
                </c:pt>
                <c:pt idx="208">
                  <c:v>1176.83</c:v>
                </c:pt>
                <c:pt idx="209">
                  <c:v>1220.57</c:v>
                </c:pt>
                <c:pt idx="210">
                  <c:v>1264.18</c:v>
                </c:pt>
                <c:pt idx="211">
                  <c:v>1319.52</c:v>
                </c:pt>
                <c:pt idx="212">
                  <c:v>1366.42</c:v>
                </c:pt>
                <c:pt idx="213">
                  <c:v>1419.24</c:v>
                </c:pt>
                <c:pt idx="214">
                  <c:v>1475.16</c:v>
                </c:pt>
                <c:pt idx="215">
                  <c:v>1527.55</c:v>
                </c:pt>
                <c:pt idx="216">
                  <c:v>1592.08</c:v>
                </c:pt>
                <c:pt idx="217">
                  <c:v>1674.36</c:v>
                </c:pt>
                <c:pt idx="218">
                  <c:v>1778.54</c:v>
                </c:pt>
                <c:pt idx="219">
                  <c:v>1885.52</c:v>
                </c:pt>
                <c:pt idx="220">
                  <c:v>2086.58</c:v>
                </c:pt>
                <c:pt idx="221">
                  <c:v>2288.12</c:v>
                </c:pt>
                <c:pt idx="222">
                  <c:v>3010.25</c:v>
                </c:pt>
              </c:numCache>
            </c:numRef>
          </c:xVal>
          <c:yVal>
            <c:numRef>
              <c:f>CDF!$B$2:$B$224</c:f>
              <c:numCache>
                <c:formatCode>General</c:formatCode>
                <c:ptCount val="223"/>
                <c:pt idx="0">
                  <c:v>0.00448430493273542</c:v>
                </c:pt>
                <c:pt idx="1">
                  <c:v>0.00896860986547085</c:v>
                </c:pt>
                <c:pt idx="2">
                  <c:v>0.0134529147982063</c:v>
                </c:pt>
                <c:pt idx="3">
                  <c:v>0.0179372197309417</c:v>
                </c:pt>
                <c:pt idx="4">
                  <c:v>0.0224215246636771</c:v>
                </c:pt>
                <c:pt idx="5">
                  <c:v>0.0269058295964126</c:v>
                </c:pt>
                <c:pt idx="6">
                  <c:v>0.031390134529148</c:v>
                </c:pt>
                <c:pt idx="7">
                  <c:v>0.0358744394618834</c:v>
                </c:pt>
                <c:pt idx="8">
                  <c:v>0.0403587443946188</c:v>
                </c:pt>
                <c:pt idx="9">
                  <c:v>0.0448430493273542</c:v>
                </c:pt>
                <c:pt idx="10">
                  <c:v>0.0493273542600897</c:v>
                </c:pt>
                <c:pt idx="11">
                  <c:v>0.0538116591928251</c:v>
                </c:pt>
                <c:pt idx="12">
                  <c:v>0.0582959641255605</c:v>
                </c:pt>
                <c:pt idx="13">
                  <c:v>0.062780269058296</c:v>
                </c:pt>
                <c:pt idx="14">
                  <c:v>0.0672645739910314</c:v>
                </c:pt>
                <c:pt idx="15">
                  <c:v>0.0717488789237668</c:v>
                </c:pt>
                <c:pt idx="16">
                  <c:v>0.0762331838565022</c:v>
                </c:pt>
                <c:pt idx="17">
                  <c:v>0.0807174887892376</c:v>
                </c:pt>
                <c:pt idx="18">
                  <c:v>0.0852017937219731</c:v>
                </c:pt>
                <c:pt idx="19">
                  <c:v>0.0896860986547085</c:v>
                </c:pt>
                <c:pt idx="20">
                  <c:v>0.0941704035874439</c:v>
                </c:pt>
                <c:pt idx="21">
                  <c:v>0.0986547085201793</c:v>
                </c:pt>
                <c:pt idx="22">
                  <c:v>0.103139013452915</c:v>
                </c:pt>
                <c:pt idx="23">
                  <c:v>0.10762331838565</c:v>
                </c:pt>
                <c:pt idx="24">
                  <c:v>0.112107623318386</c:v>
                </c:pt>
                <c:pt idx="25">
                  <c:v>0.116591928251121</c:v>
                </c:pt>
                <c:pt idx="26">
                  <c:v>0.121076233183856</c:v>
                </c:pt>
                <c:pt idx="27">
                  <c:v>0.125560538116592</c:v>
                </c:pt>
                <c:pt idx="28">
                  <c:v>0.130044843049327</c:v>
                </c:pt>
                <c:pt idx="29">
                  <c:v>0.134529147982063</c:v>
                </c:pt>
                <c:pt idx="30">
                  <c:v>0.139013452914798</c:v>
                </c:pt>
                <c:pt idx="31">
                  <c:v>0.143497757847534</c:v>
                </c:pt>
                <c:pt idx="32">
                  <c:v>0.147982062780269</c:v>
                </c:pt>
                <c:pt idx="33">
                  <c:v>0.152466367713004</c:v>
                </c:pt>
                <c:pt idx="34">
                  <c:v>0.15695067264574</c:v>
                </c:pt>
                <c:pt idx="35">
                  <c:v>0.161434977578475</c:v>
                </c:pt>
                <c:pt idx="36">
                  <c:v>0.165919282511211</c:v>
                </c:pt>
                <c:pt idx="37">
                  <c:v>0.170403587443946</c:v>
                </c:pt>
                <c:pt idx="38">
                  <c:v>0.174887892376682</c:v>
                </c:pt>
                <c:pt idx="39">
                  <c:v>0.179372197309417</c:v>
                </c:pt>
                <c:pt idx="40">
                  <c:v>0.183856502242152</c:v>
                </c:pt>
                <c:pt idx="41">
                  <c:v>0.188340807174888</c:v>
                </c:pt>
                <c:pt idx="42">
                  <c:v>0.192825112107623</c:v>
                </c:pt>
                <c:pt idx="43">
                  <c:v>0.197309417040359</c:v>
                </c:pt>
                <c:pt idx="44">
                  <c:v>0.201793721973094</c:v>
                </c:pt>
                <c:pt idx="45">
                  <c:v>0.20627802690583</c:v>
                </c:pt>
                <c:pt idx="46">
                  <c:v>0.210762331838565</c:v>
                </c:pt>
                <c:pt idx="47">
                  <c:v>0.2152466367713</c:v>
                </c:pt>
                <c:pt idx="48">
                  <c:v>0.219730941704036</c:v>
                </c:pt>
                <c:pt idx="49">
                  <c:v>0.224215246636771</c:v>
                </c:pt>
                <c:pt idx="50">
                  <c:v>0.228699551569507</c:v>
                </c:pt>
                <c:pt idx="51">
                  <c:v>0.233183856502242</c:v>
                </c:pt>
                <c:pt idx="52">
                  <c:v>0.237668161434978</c:v>
                </c:pt>
                <c:pt idx="53">
                  <c:v>0.242152466367713</c:v>
                </c:pt>
                <c:pt idx="54">
                  <c:v>0.246636771300448</c:v>
                </c:pt>
                <c:pt idx="55">
                  <c:v>0.251121076233184</c:v>
                </c:pt>
                <c:pt idx="56">
                  <c:v>0.255605381165919</c:v>
                </c:pt>
                <c:pt idx="57">
                  <c:v>0.260089686098655</c:v>
                </c:pt>
                <c:pt idx="58">
                  <c:v>0.26457399103139</c:v>
                </c:pt>
                <c:pt idx="59">
                  <c:v>0.269058295964126</c:v>
                </c:pt>
                <c:pt idx="60">
                  <c:v>0.273542600896861</c:v>
                </c:pt>
                <c:pt idx="61">
                  <c:v>0.278026905829596</c:v>
                </c:pt>
                <c:pt idx="62">
                  <c:v>0.282511210762332</c:v>
                </c:pt>
                <c:pt idx="63">
                  <c:v>0.286995515695067</c:v>
                </c:pt>
                <c:pt idx="64">
                  <c:v>0.291479820627803</c:v>
                </c:pt>
                <c:pt idx="65">
                  <c:v>0.295964125560538</c:v>
                </c:pt>
                <c:pt idx="66">
                  <c:v>0.300448430493273</c:v>
                </c:pt>
                <c:pt idx="67">
                  <c:v>0.304932735426009</c:v>
                </c:pt>
                <c:pt idx="68">
                  <c:v>0.309417040358744</c:v>
                </c:pt>
                <c:pt idx="69">
                  <c:v>0.31390134529148</c:v>
                </c:pt>
                <c:pt idx="70">
                  <c:v>0.318385650224215</c:v>
                </c:pt>
                <c:pt idx="71">
                  <c:v>0.322869955156951</c:v>
                </c:pt>
                <c:pt idx="72">
                  <c:v>0.327354260089686</c:v>
                </c:pt>
                <c:pt idx="73">
                  <c:v>0.331838565022421</c:v>
                </c:pt>
                <c:pt idx="74">
                  <c:v>0.336322869955157</c:v>
                </c:pt>
                <c:pt idx="75">
                  <c:v>0.340807174887892</c:v>
                </c:pt>
                <c:pt idx="76">
                  <c:v>0.345291479820628</c:v>
                </c:pt>
                <c:pt idx="77">
                  <c:v>0.349775784753363</c:v>
                </c:pt>
                <c:pt idx="78">
                  <c:v>0.354260089686099</c:v>
                </c:pt>
                <c:pt idx="79">
                  <c:v>0.358744394618834</c:v>
                </c:pt>
                <c:pt idx="80">
                  <c:v>0.363228699551569</c:v>
                </c:pt>
                <c:pt idx="81">
                  <c:v>0.367713004484305</c:v>
                </c:pt>
                <c:pt idx="82">
                  <c:v>0.37219730941704</c:v>
                </c:pt>
                <c:pt idx="83">
                  <c:v>0.376681614349776</c:v>
                </c:pt>
                <c:pt idx="84">
                  <c:v>0.381165919282511</c:v>
                </c:pt>
                <c:pt idx="85">
                  <c:v>0.385650224215247</c:v>
                </c:pt>
                <c:pt idx="86">
                  <c:v>0.390134529147982</c:v>
                </c:pt>
                <c:pt idx="87">
                  <c:v>0.394618834080717</c:v>
                </c:pt>
                <c:pt idx="88">
                  <c:v>0.399103139013453</c:v>
                </c:pt>
                <c:pt idx="89">
                  <c:v>0.403587443946188</c:v>
                </c:pt>
                <c:pt idx="90">
                  <c:v>0.408071748878924</c:v>
                </c:pt>
                <c:pt idx="91">
                  <c:v>0.412556053811659</c:v>
                </c:pt>
                <c:pt idx="92">
                  <c:v>0.417040358744395</c:v>
                </c:pt>
                <c:pt idx="93">
                  <c:v>0.42152466367713</c:v>
                </c:pt>
                <c:pt idx="94">
                  <c:v>0.426008968609865</c:v>
                </c:pt>
                <c:pt idx="95">
                  <c:v>0.430493273542601</c:v>
                </c:pt>
                <c:pt idx="96">
                  <c:v>0.434977578475336</c:v>
                </c:pt>
                <c:pt idx="97">
                  <c:v>0.439461883408072</c:v>
                </c:pt>
                <c:pt idx="98">
                  <c:v>0.443946188340807</c:v>
                </c:pt>
                <c:pt idx="99">
                  <c:v>0.448430493273543</c:v>
                </c:pt>
                <c:pt idx="100">
                  <c:v>0.452914798206278</c:v>
                </c:pt>
                <c:pt idx="101">
                  <c:v>0.457399103139013</c:v>
                </c:pt>
                <c:pt idx="102">
                  <c:v>0.461883408071749</c:v>
                </c:pt>
                <c:pt idx="103">
                  <c:v>0.466367713004484</c:v>
                </c:pt>
                <c:pt idx="104">
                  <c:v>0.47085201793722</c:v>
                </c:pt>
                <c:pt idx="105">
                  <c:v>0.475336322869955</c:v>
                </c:pt>
                <c:pt idx="106">
                  <c:v>0.479820627802691</c:v>
                </c:pt>
                <c:pt idx="107">
                  <c:v>0.484304932735426</c:v>
                </c:pt>
                <c:pt idx="108">
                  <c:v>0.488789237668161</c:v>
                </c:pt>
                <c:pt idx="109">
                  <c:v>0.493273542600897</c:v>
                </c:pt>
                <c:pt idx="110">
                  <c:v>0.497757847533632</c:v>
                </c:pt>
                <c:pt idx="111">
                  <c:v>0.502242152466368</c:v>
                </c:pt>
                <c:pt idx="112">
                  <c:v>0.506726457399103</c:v>
                </c:pt>
                <c:pt idx="113">
                  <c:v>0.511210762331839</c:v>
                </c:pt>
                <c:pt idx="114">
                  <c:v>0.515695067264574</c:v>
                </c:pt>
                <c:pt idx="115">
                  <c:v>0.520179372197309</c:v>
                </c:pt>
                <c:pt idx="116">
                  <c:v>0.524663677130045</c:v>
                </c:pt>
                <c:pt idx="117">
                  <c:v>0.52914798206278</c:v>
                </c:pt>
                <c:pt idx="118">
                  <c:v>0.533632286995516</c:v>
                </c:pt>
                <c:pt idx="119">
                  <c:v>0.538116591928251</c:v>
                </c:pt>
                <c:pt idx="120">
                  <c:v>0.542600896860987</c:v>
                </c:pt>
                <c:pt idx="121">
                  <c:v>0.547085201793722</c:v>
                </c:pt>
                <c:pt idx="122">
                  <c:v>0.551569506726457</c:v>
                </c:pt>
                <c:pt idx="123">
                  <c:v>0.556053811659193</c:v>
                </c:pt>
                <c:pt idx="124">
                  <c:v>0.560538116591928</c:v>
                </c:pt>
                <c:pt idx="125">
                  <c:v>0.565022421524664</c:v>
                </c:pt>
                <c:pt idx="126">
                  <c:v>0.569506726457399</c:v>
                </c:pt>
                <c:pt idx="127">
                  <c:v>0.573991031390135</c:v>
                </c:pt>
                <c:pt idx="128">
                  <c:v>0.57847533632287</c:v>
                </c:pt>
                <c:pt idx="129">
                  <c:v>0.582959641255605</c:v>
                </c:pt>
                <c:pt idx="130">
                  <c:v>0.587443946188341</c:v>
                </c:pt>
                <c:pt idx="131">
                  <c:v>0.591928251121076</c:v>
                </c:pt>
                <c:pt idx="132">
                  <c:v>0.596412556053812</c:v>
                </c:pt>
                <c:pt idx="133">
                  <c:v>0.600896860986547</c:v>
                </c:pt>
                <c:pt idx="134">
                  <c:v>0.605381165919282</c:v>
                </c:pt>
                <c:pt idx="135">
                  <c:v>0.609865470852018</c:v>
                </c:pt>
                <c:pt idx="136">
                  <c:v>0.614349775784753</c:v>
                </c:pt>
                <c:pt idx="137">
                  <c:v>0.618834080717489</c:v>
                </c:pt>
                <c:pt idx="138">
                  <c:v>0.623318385650224</c:v>
                </c:pt>
                <c:pt idx="139">
                  <c:v>0.62780269058296</c:v>
                </c:pt>
                <c:pt idx="140">
                  <c:v>0.632286995515695</c:v>
                </c:pt>
                <c:pt idx="141">
                  <c:v>0.63677130044843</c:v>
                </c:pt>
                <c:pt idx="142">
                  <c:v>0.641255605381166</c:v>
                </c:pt>
                <c:pt idx="143">
                  <c:v>0.645739910313901</c:v>
                </c:pt>
                <c:pt idx="144">
                  <c:v>0.650224215246637</c:v>
                </c:pt>
                <c:pt idx="145">
                  <c:v>0.654708520179372</c:v>
                </c:pt>
                <c:pt idx="146">
                  <c:v>0.659192825112108</c:v>
                </c:pt>
                <c:pt idx="147">
                  <c:v>0.663677130044843</c:v>
                </c:pt>
                <c:pt idx="148">
                  <c:v>0.668161434977578</c:v>
                </c:pt>
                <c:pt idx="149">
                  <c:v>0.672645739910314</c:v>
                </c:pt>
                <c:pt idx="150">
                  <c:v>0.677130044843049</c:v>
                </c:pt>
                <c:pt idx="151">
                  <c:v>0.681614349775785</c:v>
                </c:pt>
                <c:pt idx="152">
                  <c:v>0.68609865470852</c:v>
                </c:pt>
                <c:pt idx="153">
                  <c:v>0.690582959641255</c:v>
                </c:pt>
                <c:pt idx="154">
                  <c:v>0.695067264573991</c:v>
                </c:pt>
                <c:pt idx="155">
                  <c:v>0.699551569506726</c:v>
                </c:pt>
                <c:pt idx="156">
                  <c:v>0.704035874439462</c:v>
                </c:pt>
                <c:pt idx="157">
                  <c:v>0.708520179372197</c:v>
                </c:pt>
                <c:pt idx="158">
                  <c:v>0.713004484304933</c:v>
                </c:pt>
                <c:pt idx="159">
                  <c:v>0.717488789237668</c:v>
                </c:pt>
                <c:pt idx="160">
                  <c:v>0.721973094170403</c:v>
                </c:pt>
                <c:pt idx="161">
                  <c:v>0.726457399103139</c:v>
                </c:pt>
                <c:pt idx="162">
                  <c:v>0.730941704035874</c:v>
                </c:pt>
                <c:pt idx="163">
                  <c:v>0.73542600896861</c:v>
                </c:pt>
                <c:pt idx="164">
                  <c:v>0.739910313901345</c:v>
                </c:pt>
                <c:pt idx="165">
                  <c:v>0.744394618834081</c:v>
                </c:pt>
                <c:pt idx="166">
                  <c:v>0.748878923766816</c:v>
                </c:pt>
                <c:pt idx="167">
                  <c:v>0.753363228699551</c:v>
                </c:pt>
                <c:pt idx="168">
                  <c:v>0.757847533632287</c:v>
                </c:pt>
                <c:pt idx="169">
                  <c:v>0.762331838565022</c:v>
                </c:pt>
                <c:pt idx="170">
                  <c:v>0.766816143497758</c:v>
                </c:pt>
                <c:pt idx="171">
                  <c:v>0.771300448430493</c:v>
                </c:pt>
                <c:pt idx="172">
                  <c:v>0.775784753363229</c:v>
                </c:pt>
                <c:pt idx="173">
                  <c:v>0.780269058295964</c:v>
                </c:pt>
                <c:pt idx="174">
                  <c:v>0.7847533632287</c:v>
                </c:pt>
                <c:pt idx="175">
                  <c:v>0.789237668161435</c:v>
                </c:pt>
                <c:pt idx="176">
                  <c:v>0.79372197309417</c:v>
                </c:pt>
                <c:pt idx="177">
                  <c:v>0.798206278026906</c:v>
                </c:pt>
                <c:pt idx="178">
                  <c:v>0.802690582959641</c:v>
                </c:pt>
                <c:pt idx="179">
                  <c:v>0.807174887892377</c:v>
                </c:pt>
                <c:pt idx="180">
                  <c:v>0.811659192825112</c:v>
                </c:pt>
                <c:pt idx="181">
                  <c:v>0.816143497757848</c:v>
                </c:pt>
                <c:pt idx="182">
                  <c:v>0.820627802690583</c:v>
                </c:pt>
                <c:pt idx="183">
                  <c:v>0.825112107623318</c:v>
                </c:pt>
                <c:pt idx="184">
                  <c:v>0.829596412556054</c:v>
                </c:pt>
                <c:pt idx="185">
                  <c:v>0.834080717488789</c:v>
                </c:pt>
                <c:pt idx="186">
                  <c:v>0.838565022421525</c:v>
                </c:pt>
                <c:pt idx="187">
                  <c:v>0.84304932735426</c:v>
                </c:pt>
                <c:pt idx="188">
                  <c:v>0.847533632286995</c:v>
                </c:pt>
                <c:pt idx="189">
                  <c:v>0.852017937219731</c:v>
                </c:pt>
                <c:pt idx="190">
                  <c:v>0.856502242152466</c:v>
                </c:pt>
                <c:pt idx="191">
                  <c:v>0.860986547085202</c:v>
                </c:pt>
                <c:pt idx="192">
                  <c:v>0.865470852017937</c:v>
                </c:pt>
                <c:pt idx="193">
                  <c:v>0.869955156950673</c:v>
                </c:pt>
                <c:pt idx="194">
                  <c:v>0.874439461883408</c:v>
                </c:pt>
                <c:pt idx="195">
                  <c:v>0.878923766816143</c:v>
                </c:pt>
                <c:pt idx="196">
                  <c:v>0.883408071748879</c:v>
                </c:pt>
                <c:pt idx="197">
                  <c:v>0.887892376681614</c:v>
                </c:pt>
                <c:pt idx="198">
                  <c:v>0.89237668161435</c:v>
                </c:pt>
                <c:pt idx="199">
                  <c:v>0.896860986547085</c:v>
                </c:pt>
                <c:pt idx="200">
                  <c:v>0.901345291479821</c:v>
                </c:pt>
                <c:pt idx="201">
                  <c:v>0.905829596412556</c:v>
                </c:pt>
                <c:pt idx="202">
                  <c:v>0.910313901345291</c:v>
                </c:pt>
                <c:pt idx="203">
                  <c:v>0.914798206278027</c:v>
                </c:pt>
                <c:pt idx="204">
                  <c:v>0.919282511210762</c:v>
                </c:pt>
                <c:pt idx="205">
                  <c:v>0.923766816143498</c:v>
                </c:pt>
                <c:pt idx="206">
                  <c:v>0.928251121076233</c:v>
                </c:pt>
                <c:pt idx="207">
                  <c:v>0.932735426008969</c:v>
                </c:pt>
                <c:pt idx="208">
                  <c:v>0.937219730941704</c:v>
                </c:pt>
                <c:pt idx="209">
                  <c:v>0.941704035874439</c:v>
                </c:pt>
                <c:pt idx="210">
                  <c:v>0.946188340807175</c:v>
                </c:pt>
                <c:pt idx="211">
                  <c:v>0.95067264573991</c:v>
                </c:pt>
                <c:pt idx="212">
                  <c:v>0.955156950672646</c:v>
                </c:pt>
                <c:pt idx="213">
                  <c:v>0.959641255605381</c:v>
                </c:pt>
                <c:pt idx="214">
                  <c:v>0.964125560538117</c:v>
                </c:pt>
                <c:pt idx="215">
                  <c:v>0.968609865470852</c:v>
                </c:pt>
                <c:pt idx="216">
                  <c:v>0.973094170403587</c:v>
                </c:pt>
                <c:pt idx="217">
                  <c:v>0.977578475336323</c:v>
                </c:pt>
                <c:pt idx="218">
                  <c:v>0.982062780269058</c:v>
                </c:pt>
                <c:pt idx="219">
                  <c:v>0.986547085201794</c:v>
                </c:pt>
                <c:pt idx="220">
                  <c:v>0.991031390134529</c:v>
                </c:pt>
                <c:pt idx="221">
                  <c:v>0.995515695067265</c:v>
                </c:pt>
                <c:pt idx="222">
                  <c:v>1.0</c:v>
                </c:pt>
              </c:numCache>
            </c:numRef>
          </c:yVal>
          <c:smooth val="0"/>
        </c:ser>
        <c:ser>
          <c:idx val="1"/>
          <c:order val="1"/>
          <c:tx>
            <c:v>Offline</c:v>
          </c:tx>
          <c:spPr>
            <a:ln w="12700" cmpd="sng"/>
          </c:spPr>
          <c:marker>
            <c:symbol val="none"/>
          </c:marker>
          <c:xVal>
            <c:numRef>
              <c:f>CDF!$D$2:$D$224</c:f>
              <c:numCache>
                <c:formatCode>General</c:formatCode>
                <c:ptCount val="223"/>
                <c:pt idx="0">
                  <c:v>1.41371</c:v>
                </c:pt>
                <c:pt idx="1">
                  <c:v>2.31523</c:v>
                </c:pt>
                <c:pt idx="2">
                  <c:v>2.50935</c:v>
                </c:pt>
                <c:pt idx="3">
                  <c:v>2.76995</c:v>
                </c:pt>
                <c:pt idx="4">
                  <c:v>2.99181</c:v>
                </c:pt>
                <c:pt idx="5">
                  <c:v>3.12882</c:v>
                </c:pt>
                <c:pt idx="6">
                  <c:v>3.27722</c:v>
                </c:pt>
                <c:pt idx="7">
                  <c:v>3.41173</c:v>
                </c:pt>
                <c:pt idx="8">
                  <c:v>3.52217</c:v>
                </c:pt>
                <c:pt idx="9">
                  <c:v>3.65824</c:v>
                </c:pt>
                <c:pt idx="10">
                  <c:v>3.79931</c:v>
                </c:pt>
                <c:pt idx="11">
                  <c:v>3.92613</c:v>
                </c:pt>
                <c:pt idx="12">
                  <c:v>4.05102</c:v>
                </c:pt>
                <c:pt idx="13">
                  <c:v>4.20344</c:v>
                </c:pt>
                <c:pt idx="14">
                  <c:v>4.30922</c:v>
                </c:pt>
                <c:pt idx="15">
                  <c:v>4.46256</c:v>
                </c:pt>
                <c:pt idx="16">
                  <c:v>4.567279999999998</c:v>
                </c:pt>
                <c:pt idx="17">
                  <c:v>4.68934</c:v>
                </c:pt>
                <c:pt idx="18">
                  <c:v>4.824569999999984</c:v>
                </c:pt>
                <c:pt idx="19">
                  <c:v>4.96804</c:v>
                </c:pt>
                <c:pt idx="20">
                  <c:v>5.09544</c:v>
                </c:pt>
                <c:pt idx="21">
                  <c:v>5.2403</c:v>
                </c:pt>
                <c:pt idx="22">
                  <c:v>5.41243</c:v>
                </c:pt>
                <c:pt idx="23">
                  <c:v>5.55017</c:v>
                </c:pt>
                <c:pt idx="24">
                  <c:v>5.73567</c:v>
                </c:pt>
                <c:pt idx="25">
                  <c:v>5.895379999999998</c:v>
                </c:pt>
                <c:pt idx="26">
                  <c:v>6.08056</c:v>
                </c:pt>
                <c:pt idx="27">
                  <c:v>6.24315</c:v>
                </c:pt>
                <c:pt idx="28">
                  <c:v>6.43672</c:v>
                </c:pt>
                <c:pt idx="29">
                  <c:v>6.602419999999975</c:v>
                </c:pt>
                <c:pt idx="30">
                  <c:v>6.8039</c:v>
                </c:pt>
                <c:pt idx="31">
                  <c:v>7.10628</c:v>
                </c:pt>
                <c:pt idx="32">
                  <c:v>7.29318</c:v>
                </c:pt>
                <c:pt idx="33">
                  <c:v>7.54157</c:v>
                </c:pt>
                <c:pt idx="34">
                  <c:v>7.828569999999996</c:v>
                </c:pt>
                <c:pt idx="35">
                  <c:v>8.158860000000001</c:v>
                </c:pt>
                <c:pt idx="36">
                  <c:v>8.47074</c:v>
                </c:pt>
                <c:pt idx="37">
                  <c:v>8.73179</c:v>
                </c:pt>
                <c:pt idx="38">
                  <c:v>9.03824</c:v>
                </c:pt>
                <c:pt idx="39">
                  <c:v>9.5269</c:v>
                </c:pt>
                <c:pt idx="40">
                  <c:v>9.94208</c:v>
                </c:pt>
                <c:pt idx="41">
                  <c:v>10.4248</c:v>
                </c:pt>
                <c:pt idx="42">
                  <c:v>10.9183</c:v>
                </c:pt>
                <c:pt idx="43">
                  <c:v>11.3895</c:v>
                </c:pt>
                <c:pt idx="44">
                  <c:v>11.9558</c:v>
                </c:pt>
                <c:pt idx="45">
                  <c:v>12.5981</c:v>
                </c:pt>
                <c:pt idx="46">
                  <c:v>13.1632</c:v>
                </c:pt>
                <c:pt idx="47">
                  <c:v>13.8685</c:v>
                </c:pt>
                <c:pt idx="48">
                  <c:v>14.5502</c:v>
                </c:pt>
                <c:pt idx="49">
                  <c:v>15.2303</c:v>
                </c:pt>
                <c:pt idx="50">
                  <c:v>16.036</c:v>
                </c:pt>
                <c:pt idx="51">
                  <c:v>16.62</c:v>
                </c:pt>
                <c:pt idx="52">
                  <c:v>17.2645</c:v>
                </c:pt>
                <c:pt idx="53">
                  <c:v>17.9117</c:v>
                </c:pt>
                <c:pt idx="54">
                  <c:v>18.5843</c:v>
                </c:pt>
                <c:pt idx="55">
                  <c:v>19.4248</c:v>
                </c:pt>
                <c:pt idx="56">
                  <c:v>20.2154</c:v>
                </c:pt>
                <c:pt idx="57">
                  <c:v>21.0598</c:v>
                </c:pt>
                <c:pt idx="58">
                  <c:v>21.7188</c:v>
                </c:pt>
                <c:pt idx="59">
                  <c:v>22.5502</c:v>
                </c:pt>
                <c:pt idx="60">
                  <c:v>23.2197</c:v>
                </c:pt>
                <c:pt idx="61">
                  <c:v>23.9906</c:v>
                </c:pt>
                <c:pt idx="62">
                  <c:v>24.9221</c:v>
                </c:pt>
                <c:pt idx="63">
                  <c:v>25.7878</c:v>
                </c:pt>
                <c:pt idx="64">
                  <c:v>26.7032</c:v>
                </c:pt>
                <c:pt idx="65">
                  <c:v>27.7748</c:v>
                </c:pt>
                <c:pt idx="66">
                  <c:v>29.0094</c:v>
                </c:pt>
                <c:pt idx="67">
                  <c:v>30.1326</c:v>
                </c:pt>
                <c:pt idx="68">
                  <c:v>31.0598</c:v>
                </c:pt>
                <c:pt idx="69">
                  <c:v>32.009</c:v>
                </c:pt>
                <c:pt idx="70">
                  <c:v>33.0881</c:v>
                </c:pt>
                <c:pt idx="71">
                  <c:v>33.9256</c:v>
                </c:pt>
                <c:pt idx="72">
                  <c:v>34.8474</c:v>
                </c:pt>
                <c:pt idx="73">
                  <c:v>36.0586</c:v>
                </c:pt>
                <c:pt idx="74">
                  <c:v>37.1869</c:v>
                </c:pt>
                <c:pt idx="75">
                  <c:v>38.3017</c:v>
                </c:pt>
                <c:pt idx="76">
                  <c:v>39.5931</c:v>
                </c:pt>
                <c:pt idx="77">
                  <c:v>41.1455</c:v>
                </c:pt>
                <c:pt idx="78">
                  <c:v>42.7969</c:v>
                </c:pt>
                <c:pt idx="79">
                  <c:v>44.3008</c:v>
                </c:pt>
                <c:pt idx="80">
                  <c:v>45.426</c:v>
                </c:pt>
                <c:pt idx="81">
                  <c:v>46.6537</c:v>
                </c:pt>
                <c:pt idx="82">
                  <c:v>47.7266</c:v>
                </c:pt>
                <c:pt idx="83">
                  <c:v>48.8812</c:v>
                </c:pt>
                <c:pt idx="84">
                  <c:v>49.9095</c:v>
                </c:pt>
                <c:pt idx="85">
                  <c:v>50.81</c:v>
                </c:pt>
                <c:pt idx="86">
                  <c:v>51.7564</c:v>
                </c:pt>
                <c:pt idx="87">
                  <c:v>52.7889</c:v>
                </c:pt>
                <c:pt idx="88">
                  <c:v>53.8269</c:v>
                </c:pt>
                <c:pt idx="89">
                  <c:v>54.9051</c:v>
                </c:pt>
                <c:pt idx="90">
                  <c:v>55.8625</c:v>
                </c:pt>
                <c:pt idx="91">
                  <c:v>57.2816</c:v>
                </c:pt>
                <c:pt idx="92">
                  <c:v>58.7345</c:v>
                </c:pt>
                <c:pt idx="93">
                  <c:v>60.4215</c:v>
                </c:pt>
                <c:pt idx="94">
                  <c:v>62.1528</c:v>
                </c:pt>
                <c:pt idx="95">
                  <c:v>64.2482</c:v>
                </c:pt>
                <c:pt idx="96">
                  <c:v>66.0366</c:v>
                </c:pt>
                <c:pt idx="97">
                  <c:v>67.732</c:v>
                </c:pt>
                <c:pt idx="98">
                  <c:v>69.7214</c:v>
                </c:pt>
                <c:pt idx="99">
                  <c:v>71.5403</c:v>
                </c:pt>
                <c:pt idx="100">
                  <c:v>73.4964</c:v>
                </c:pt>
                <c:pt idx="101">
                  <c:v>75.8291</c:v>
                </c:pt>
                <c:pt idx="102">
                  <c:v>78.12249999999995</c:v>
                </c:pt>
                <c:pt idx="103">
                  <c:v>80.50230000000001</c:v>
                </c:pt>
                <c:pt idx="104">
                  <c:v>82.53830000000001</c:v>
                </c:pt>
                <c:pt idx="105">
                  <c:v>84.5539</c:v>
                </c:pt>
                <c:pt idx="106">
                  <c:v>86.7889</c:v>
                </c:pt>
                <c:pt idx="107">
                  <c:v>89.2876</c:v>
                </c:pt>
                <c:pt idx="108">
                  <c:v>91.58869999999998</c:v>
                </c:pt>
                <c:pt idx="109">
                  <c:v>94.3673</c:v>
                </c:pt>
                <c:pt idx="110">
                  <c:v>97.3967</c:v>
                </c:pt>
                <c:pt idx="111">
                  <c:v>100.666</c:v>
                </c:pt>
                <c:pt idx="112">
                  <c:v>103.366</c:v>
                </c:pt>
                <c:pt idx="113">
                  <c:v>105.993</c:v>
                </c:pt>
                <c:pt idx="114">
                  <c:v>108.734</c:v>
                </c:pt>
                <c:pt idx="115">
                  <c:v>111.434</c:v>
                </c:pt>
                <c:pt idx="116">
                  <c:v>113.549</c:v>
                </c:pt>
                <c:pt idx="117">
                  <c:v>116.571</c:v>
                </c:pt>
                <c:pt idx="118">
                  <c:v>119.321</c:v>
                </c:pt>
                <c:pt idx="119">
                  <c:v>122.24</c:v>
                </c:pt>
                <c:pt idx="120">
                  <c:v>127.133</c:v>
                </c:pt>
                <c:pt idx="121">
                  <c:v>132.026</c:v>
                </c:pt>
                <c:pt idx="122">
                  <c:v>136.613</c:v>
                </c:pt>
                <c:pt idx="123">
                  <c:v>141.025</c:v>
                </c:pt>
                <c:pt idx="124">
                  <c:v>144.271</c:v>
                </c:pt>
                <c:pt idx="125">
                  <c:v>147.799</c:v>
                </c:pt>
                <c:pt idx="126">
                  <c:v>150.688</c:v>
                </c:pt>
                <c:pt idx="127">
                  <c:v>153.498</c:v>
                </c:pt>
                <c:pt idx="128">
                  <c:v>156.529</c:v>
                </c:pt>
                <c:pt idx="129">
                  <c:v>159.067</c:v>
                </c:pt>
                <c:pt idx="130">
                  <c:v>162.086</c:v>
                </c:pt>
                <c:pt idx="131">
                  <c:v>164.545</c:v>
                </c:pt>
                <c:pt idx="132">
                  <c:v>167.528</c:v>
                </c:pt>
                <c:pt idx="133">
                  <c:v>171.179</c:v>
                </c:pt>
                <c:pt idx="134">
                  <c:v>175.111</c:v>
                </c:pt>
                <c:pt idx="135">
                  <c:v>178.792</c:v>
                </c:pt>
                <c:pt idx="136">
                  <c:v>182.402</c:v>
                </c:pt>
                <c:pt idx="137">
                  <c:v>185.986</c:v>
                </c:pt>
                <c:pt idx="138">
                  <c:v>189.268</c:v>
                </c:pt>
                <c:pt idx="139">
                  <c:v>192.058</c:v>
                </c:pt>
                <c:pt idx="140">
                  <c:v>194.833</c:v>
                </c:pt>
                <c:pt idx="141">
                  <c:v>197.908</c:v>
                </c:pt>
                <c:pt idx="142">
                  <c:v>201.771</c:v>
                </c:pt>
                <c:pt idx="143">
                  <c:v>205.026</c:v>
                </c:pt>
                <c:pt idx="144">
                  <c:v>209.052</c:v>
                </c:pt>
                <c:pt idx="145">
                  <c:v>214.178</c:v>
                </c:pt>
                <c:pt idx="146">
                  <c:v>219.24</c:v>
                </c:pt>
                <c:pt idx="147">
                  <c:v>225.334</c:v>
                </c:pt>
                <c:pt idx="148">
                  <c:v>231.4</c:v>
                </c:pt>
                <c:pt idx="149">
                  <c:v>238.301</c:v>
                </c:pt>
                <c:pt idx="150">
                  <c:v>245.128</c:v>
                </c:pt>
                <c:pt idx="151">
                  <c:v>253.15</c:v>
                </c:pt>
                <c:pt idx="152">
                  <c:v>260.858</c:v>
                </c:pt>
                <c:pt idx="153">
                  <c:v>271.07</c:v>
                </c:pt>
                <c:pt idx="154">
                  <c:v>281.179</c:v>
                </c:pt>
                <c:pt idx="155">
                  <c:v>292.014</c:v>
                </c:pt>
                <c:pt idx="156">
                  <c:v>301.207</c:v>
                </c:pt>
                <c:pt idx="157">
                  <c:v>309.57</c:v>
                </c:pt>
                <c:pt idx="158">
                  <c:v>319.7</c:v>
                </c:pt>
                <c:pt idx="159">
                  <c:v>327.334</c:v>
                </c:pt>
                <c:pt idx="160">
                  <c:v>337.745</c:v>
                </c:pt>
                <c:pt idx="161">
                  <c:v>346.447</c:v>
                </c:pt>
                <c:pt idx="162">
                  <c:v>354.805</c:v>
                </c:pt>
                <c:pt idx="163">
                  <c:v>363.4709999999992</c:v>
                </c:pt>
                <c:pt idx="164">
                  <c:v>370.132</c:v>
                </c:pt>
                <c:pt idx="165">
                  <c:v>378.869</c:v>
                </c:pt>
                <c:pt idx="166">
                  <c:v>387.047</c:v>
                </c:pt>
                <c:pt idx="167">
                  <c:v>397.925</c:v>
                </c:pt>
                <c:pt idx="168">
                  <c:v>408.57</c:v>
                </c:pt>
                <c:pt idx="169">
                  <c:v>420.594</c:v>
                </c:pt>
                <c:pt idx="170">
                  <c:v>434.2909999999989</c:v>
                </c:pt>
                <c:pt idx="171">
                  <c:v>449.989</c:v>
                </c:pt>
                <c:pt idx="172">
                  <c:v>461.9</c:v>
                </c:pt>
                <c:pt idx="173">
                  <c:v>475.782</c:v>
                </c:pt>
                <c:pt idx="174">
                  <c:v>488.681</c:v>
                </c:pt>
                <c:pt idx="175">
                  <c:v>498.807</c:v>
                </c:pt>
                <c:pt idx="176">
                  <c:v>508.7859999999989</c:v>
                </c:pt>
                <c:pt idx="177">
                  <c:v>515.818</c:v>
                </c:pt>
                <c:pt idx="178">
                  <c:v>523.8419999999974</c:v>
                </c:pt>
                <c:pt idx="179">
                  <c:v>531.0599999999994</c:v>
                </c:pt>
                <c:pt idx="180">
                  <c:v>540.271</c:v>
                </c:pt>
                <c:pt idx="181">
                  <c:v>551.198</c:v>
                </c:pt>
                <c:pt idx="182">
                  <c:v>562.5599999999994</c:v>
                </c:pt>
                <c:pt idx="183">
                  <c:v>575.62</c:v>
                </c:pt>
                <c:pt idx="184">
                  <c:v>591.23</c:v>
                </c:pt>
                <c:pt idx="185">
                  <c:v>604.439</c:v>
                </c:pt>
                <c:pt idx="186">
                  <c:v>621.9219999999979</c:v>
                </c:pt>
                <c:pt idx="187">
                  <c:v>641.088</c:v>
                </c:pt>
                <c:pt idx="188">
                  <c:v>661.109</c:v>
                </c:pt>
                <c:pt idx="189">
                  <c:v>681.751</c:v>
                </c:pt>
                <c:pt idx="190">
                  <c:v>703.187</c:v>
                </c:pt>
                <c:pt idx="191">
                  <c:v>726.3319999999974</c:v>
                </c:pt>
                <c:pt idx="192">
                  <c:v>749.126</c:v>
                </c:pt>
                <c:pt idx="193">
                  <c:v>768.725</c:v>
                </c:pt>
                <c:pt idx="194">
                  <c:v>788.9369999999979</c:v>
                </c:pt>
                <c:pt idx="195">
                  <c:v>809.181</c:v>
                </c:pt>
                <c:pt idx="196">
                  <c:v>833.534</c:v>
                </c:pt>
                <c:pt idx="197">
                  <c:v>857.968</c:v>
                </c:pt>
                <c:pt idx="198">
                  <c:v>888.215</c:v>
                </c:pt>
                <c:pt idx="199">
                  <c:v>913.398</c:v>
                </c:pt>
                <c:pt idx="200">
                  <c:v>942.172</c:v>
                </c:pt>
                <c:pt idx="201">
                  <c:v>972.789</c:v>
                </c:pt>
                <c:pt idx="202">
                  <c:v>996.8559999999974</c:v>
                </c:pt>
                <c:pt idx="203">
                  <c:v>1024.18</c:v>
                </c:pt>
                <c:pt idx="204">
                  <c:v>1053.87</c:v>
                </c:pt>
                <c:pt idx="205">
                  <c:v>1087.98</c:v>
                </c:pt>
                <c:pt idx="206">
                  <c:v>1114.37</c:v>
                </c:pt>
                <c:pt idx="207">
                  <c:v>1142.59</c:v>
                </c:pt>
                <c:pt idx="208">
                  <c:v>1176.48</c:v>
                </c:pt>
                <c:pt idx="209">
                  <c:v>1221.3</c:v>
                </c:pt>
                <c:pt idx="210">
                  <c:v>1264.18</c:v>
                </c:pt>
                <c:pt idx="211">
                  <c:v>1318.26</c:v>
                </c:pt>
                <c:pt idx="212">
                  <c:v>1365.19</c:v>
                </c:pt>
                <c:pt idx="213">
                  <c:v>1419.94</c:v>
                </c:pt>
                <c:pt idx="214">
                  <c:v>1474.0</c:v>
                </c:pt>
                <c:pt idx="215">
                  <c:v>1526.45</c:v>
                </c:pt>
                <c:pt idx="216">
                  <c:v>1592.77</c:v>
                </c:pt>
                <c:pt idx="217">
                  <c:v>1673.66</c:v>
                </c:pt>
                <c:pt idx="218">
                  <c:v>1777.63</c:v>
                </c:pt>
                <c:pt idx="219">
                  <c:v>1890.09</c:v>
                </c:pt>
                <c:pt idx="220">
                  <c:v>2087.78</c:v>
                </c:pt>
                <c:pt idx="221">
                  <c:v>2308.19</c:v>
                </c:pt>
                <c:pt idx="222">
                  <c:v>3298.2</c:v>
                </c:pt>
              </c:numCache>
            </c:numRef>
          </c:xVal>
          <c:yVal>
            <c:numRef>
              <c:f>CDF!$B$2:$B$224</c:f>
              <c:numCache>
                <c:formatCode>General</c:formatCode>
                <c:ptCount val="223"/>
                <c:pt idx="0">
                  <c:v>0.00448430493273542</c:v>
                </c:pt>
                <c:pt idx="1">
                  <c:v>0.00896860986547085</c:v>
                </c:pt>
                <c:pt idx="2">
                  <c:v>0.0134529147982063</c:v>
                </c:pt>
                <c:pt idx="3">
                  <c:v>0.0179372197309417</c:v>
                </c:pt>
                <c:pt idx="4">
                  <c:v>0.0224215246636771</c:v>
                </c:pt>
                <c:pt idx="5">
                  <c:v>0.0269058295964126</c:v>
                </c:pt>
                <c:pt idx="6">
                  <c:v>0.031390134529148</c:v>
                </c:pt>
                <c:pt idx="7">
                  <c:v>0.0358744394618834</c:v>
                </c:pt>
                <c:pt idx="8">
                  <c:v>0.0403587443946188</c:v>
                </c:pt>
                <c:pt idx="9">
                  <c:v>0.0448430493273542</c:v>
                </c:pt>
                <c:pt idx="10">
                  <c:v>0.0493273542600897</c:v>
                </c:pt>
                <c:pt idx="11">
                  <c:v>0.0538116591928251</c:v>
                </c:pt>
                <c:pt idx="12">
                  <c:v>0.0582959641255605</c:v>
                </c:pt>
                <c:pt idx="13">
                  <c:v>0.062780269058296</c:v>
                </c:pt>
                <c:pt idx="14">
                  <c:v>0.0672645739910314</c:v>
                </c:pt>
                <c:pt idx="15">
                  <c:v>0.0717488789237668</c:v>
                </c:pt>
                <c:pt idx="16">
                  <c:v>0.0762331838565022</c:v>
                </c:pt>
                <c:pt idx="17">
                  <c:v>0.0807174887892376</c:v>
                </c:pt>
                <c:pt idx="18">
                  <c:v>0.0852017937219731</c:v>
                </c:pt>
                <c:pt idx="19">
                  <c:v>0.0896860986547085</c:v>
                </c:pt>
                <c:pt idx="20">
                  <c:v>0.0941704035874439</c:v>
                </c:pt>
                <c:pt idx="21">
                  <c:v>0.0986547085201793</c:v>
                </c:pt>
                <c:pt idx="22">
                  <c:v>0.103139013452915</c:v>
                </c:pt>
                <c:pt idx="23">
                  <c:v>0.10762331838565</c:v>
                </c:pt>
                <c:pt idx="24">
                  <c:v>0.112107623318386</c:v>
                </c:pt>
                <c:pt idx="25">
                  <c:v>0.116591928251121</c:v>
                </c:pt>
                <c:pt idx="26">
                  <c:v>0.121076233183856</c:v>
                </c:pt>
                <c:pt idx="27">
                  <c:v>0.125560538116592</c:v>
                </c:pt>
                <c:pt idx="28">
                  <c:v>0.130044843049327</c:v>
                </c:pt>
                <c:pt idx="29">
                  <c:v>0.134529147982063</c:v>
                </c:pt>
                <c:pt idx="30">
                  <c:v>0.139013452914798</c:v>
                </c:pt>
                <c:pt idx="31">
                  <c:v>0.143497757847534</c:v>
                </c:pt>
                <c:pt idx="32">
                  <c:v>0.147982062780269</c:v>
                </c:pt>
                <c:pt idx="33">
                  <c:v>0.152466367713004</c:v>
                </c:pt>
                <c:pt idx="34">
                  <c:v>0.15695067264574</c:v>
                </c:pt>
                <c:pt idx="35">
                  <c:v>0.161434977578475</c:v>
                </c:pt>
                <c:pt idx="36">
                  <c:v>0.165919282511211</c:v>
                </c:pt>
                <c:pt idx="37">
                  <c:v>0.170403587443946</c:v>
                </c:pt>
                <c:pt idx="38">
                  <c:v>0.174887892376682</c:v>
                </c:pt>
                <c:pt idx="39">
                  <c:v>0.179372197309417</c:v>
                </c:pt>
                <c:pt idx="40">
                  <c:v>0.183856502242152</c:v>
                </c:pt>
                <c:pt idx="41">
                  <c:v>0.188340807174888</c:v>
                </c:pt>
                <c:pt idx="42">
                  <c:v>0.192825112107623</c:v>
                </c:pt>
                <c:pt idx="43">
                  <c:v>0.197309417040359</c:v>
                </c:pt>
                <c:pt idx="44">
                  <c:v>0.201793721973094</c:v>
                </c:pt>
                <c:pt idx="45">
                  <c:v>0.20627802690583</c:v>
                </c:pt>
                <c:pt idx="46">
                  <c:v>0.210762331838565</c:v>
                </c:pt>
                <c:pt idx="47">
                  <c:v>0.2152466367713</c:v>
                </c:pt>
                <c:pt idx="48">
                  <c:v>0.219730941704036</c:v>
                </c:pt>
                <c:pt idx="49">
                  <c:v>0.224215246636771</c:v>
                </c:pt>
                <c:pt idx="50">
                  <c:v>0.228699551569507</c:v>
                </c:pt>
                <c:pt idx="51">
                  <c:v>0.233183856502242</c:v>
                </c:pt>
                <c:pt idx="52">
                  <c:v>0.237668161434978</c:v>
                </c:pt>
                <c:pt idx="53">
                  <c:v>0.242152466367713</c:v>
                </c:pt>
                <c:pt idx="54">
                  <c:v>0.246636771300448</c:v>
                </c:pt>
                <c:pt idx="55">
                  <c:v>0.251121076233184</c:v>
                </c:pt>
                <c:pt idx="56">
                  <c:v>0.255605381165919</c:v>
                </c:pt>
                <c:pt idx="57">
                  <c:v>0.260089686098655</c:v>
                </c:pt>
                <c:pt idx="58">
                  <c:v>0.26457399103139</c:v>
                </c:pt>
                <c:pt idx="59">
                  <c:v>0.269058295964126</c:v>
                </c:pt>
                <c:pt idx="60">
                  <c:v>0.273542600896861</c:v>
                </c:pt>
                <c:pt idx="61">
                  <c:v>0.278026905829596</c:v>
                </c:pt>
                <c:pt idx="62">
                  <c:v>0.282511210762332</c:v>
                </c:pt>
                <c:pt idx="63">
                  <c:v>0.286995515695067</c:v>
                </c:pt>
                <c:pt idx="64">
                  <c:v>0.291479820627803</c:v>
                </c:pt>
                <c:pt idx="65">
                  <c:v>0.295964125560538</c:v>
                </c:pt>
                <c:pt idx="66">
                  <c:v>0.300448430493273</c:v>
                </c:pt>
                <c:pt idx="67">
                  <c:v>0.304932735426009</c:v>
                </c:pt>
                <c:pt idx="68">
                  <c:v>0.309417040358744</c:v>
                </c:pt>
                <c:pt idx="69">
                  <c:v>0.31390134529148</c:v>
                </c:pt>
                <c:pt idx="70">
                  <c:v>0.318385650224215</c:v>
                </c:pt>
                <c:pt idx="71">
                  <c:v>0.322869955156951</c:v>
                </c:pt>
                <c:pt idx="72">
                  <c:v>0.327354260089686</c:v>
                </c:pt>
                <c:pt idx="73">
                  <c:v>0.331838565022421</c:v>
                </c:pt>
                <c:pt idx="74">
                  <c:v>0.336322869955157</c:v>
                </c:pt>
                <c:pt idx="75">
                  <c:v>0.340807174887892</c:v>
                </c:pt>
                <c:pt idx="76">
                  <c:v>0.345291479820628</c:v>
                </c:pt>
                <c:pt idx="77">
                  <c:v>0.349775784753363</c:v>
                </c:pt>
                <c:pt idx="78">
                  <c:v>0.354260089686099</c:v>
                </c:pt>
                <c:pt idx="79">
                  <c:v>0.358744394618834</c:v>
                </c:pt>
                <c:pt idx="80">
                  <c:v>0.363228699551569</c:v>
                </c:pt>
                <c:pt idx="81">
                  <c:v>0.367713004484305</c:v>
                </c:pt>
                <c:pt idx="82">
                  <c:v>0.37219730941704</c:v>
                </c:pt>
                <c:pt idx="83">
                  <c:v>0.376681614349776</c:v>
                </c:pt>
                <c:pt idx="84">
                  <c:v>0.381165919282511</c:v>
                </c:pt>
                <c:pt idx="85">
                  <c:v>0.385650224215247</c:v>
                </c:pt>
                <c:pt idx="86">
                  <c:v>0.390134529147982</c:v>
                </c:pt>
                <c:pt idx="87">
                  <c:v>0.394618834080717</c:v>
                </c:pt>
                <c:pt idx="88">
                  <c:v>0.399103139013453</c:v>
                </c:pt>
                <c:pt idx="89">
                  <c:v>0.403587443946188</c:v>
                </c:pt>
                <c:pt idx="90">
                  <c:v>0.408071748878924</c:v>
                </c:pt>
                <c:pt idx="91">
                  <c:v>0.412556053811659</c:v>
                </c:pt>
                <c:pt idx="92">
                  <c:v>0.417040358744395</c:v>
                </c:pt>
                <c:pt idx="93">
                  <c:v>0.42152466367713</c:v>
                </c:pt>
                <c:pt idx="94">
                  <c:v>0.426008968609865</c:v>
                </c:pt>
                <c:pt idx="95">
                  <c:v>0.430493273542601</c:v>
                </c:pt>
                <c:pt idx="96">
                  <c:v>0.434977578475336</c:v>
                </c:pt>
                <c:pt idx="97">
                  <c:v>0.439461883408072</c:v>
                </c:pt>
                <c:pt idx="98">
                  <c:v>0.443946188340807</c:v>
                </c:pt>
                <c:pt idx="99">
                  <c:v>0.448430493273543</c:v>
                </c:pt>
                <c:pt idx="100">
                  <c:v>0.452914798206278</c:v>
                </c:pt>
                <c:pt idx="101">
                  <c:v>0.457399103139013</c:v>
                </c:pt>
                <c:pt idx="102">
                  <c:v>0.461883408071749</c:v>
                </c:pt>
                <c:pt idx="103">
                  <c:v>0.466367713004484</c:v>
                </c:pt>
                <c:pt idx="104">
                  <c:v>0.47085201793722</c:v>
                </c:pt>
                <c:pt idx="105">
                  <c:v>0.475336322869955</c:v>
                </c:pt>
                <c:pt idx="106">
                  <c:v>0.479820627802691</c:v>
                </c:pt>
                <c:pt idx="107">
                  <c:v>0.484304932735426</c:v>
                </c:pt>
                <c:pt idx="108">
                  <c:v>0.488789237668161</c:v>
                </c:pt>
                <c:pt idx="109">
                  <c:v>0.493273542600897</c:v>
                </c:pt>
                <c:pt idx="110">
                  <c:v>0.497757847533632</c:v>
                </c:pt>
                <c:pt idx="111">
                  <c:v>0.502242152466368</c:v>
                </c:pt>
                <c:pt idx="112">
                  <c:v>0.506726457399103</c:v>
                </c:pt>
                <c:pt idx="113">
                  <c:v>0.511210762331839</c:v>
                </c:pt>
                <c:pt idx="114">
                  <c:v>0.515695067264574</c:v>
                </c:pt>
                <c:pt idx="115">
                  <c:v>0.520179372197309</c:v>
                </c:pt>
                <c:pt idx="116">
                  <c:v>0.524663677130045</c:v>
                </c:pt>
                <c:pt idx="117">
                  <c:v>0.52914798206278</c:v>
                </c:pt>
                <c:pt idx="118">
                  <c:v>0.533632286995516</c:v>
                </c:pt>
                <c:pt idx="119">
                  <c:v>0.538116591928251</c:v>
                </c:pt>
                <c:pt idx="120">
                  <c:v>0.542600896860987</c:v>
                </c:pt>
                <c:pt idx="121">
                  <c:v>0.547085201793722</c:v>
                </c:pt>
                <c:pt idx="122">
                  <c:v>0.551569506726457</c:v>
                </c:pt>
                <c:pt idx="123">
                  <c:v>0.556053811659193</c:v>
                </c:pt>
                <c:pt idx="124">
                  <c:v>0.560538116591928</c:v>
                </c:pt>
                <c:pt idx="125">
                  <c:v>0.565022421524664</c:v>
                </c:pt>
                <c:pt idx="126">
                  <c:v>0.569506726457399</c:v>
                </c:pt>
                <c:pt idx="127">
                  <c:v>0.573991031390135</c:v>
                </c:pt>
                <c:pt idx="128">
                  <c:v>0.57847533632287</c:v>
                </c:pt>
                <c:pt idx="129">
                  <c:v>0.582959641255605</c:v>
                </c:pt>
                <c:pt idx="130">
                  <c:v>0.587443946188341</c:v>
                </c:pt>
                <c:pt idx="131">
                  <c:v>0.591928251121076</c:v>
                </c:pt>
                <c:pt idx="132">
                  <c:v>0.596412556053812</c:v>
                </c:pt>
                <c:pt idx="133">
                  <c:v>0.600896860986547</c:v>
                </c:pt>
                <c:pt idx="134">
                  <c:v>0.605381165919282</c:v>
                </c:pt>
                <c:pt idx="135">
                  <c:v>0.609865470852018</c:v>
                </c:pt>
                <c:pt idx="136">
                  <c:v>0.614349775784753</c:v>
                </c:pt>
                <c:pt idx="137">
                  <c:v>0.618834080717489</c:v>
                </c:pt>
                <c:pt idx="138">
                  <c:v>0.623318385650224</c:v>
                </c:pt>
                <c:pt idx="139">
                  <c:v>0.62780269058296</c:v>
                </c:pt>
                <c:pt idx="140">
                  <c:v>0.632286995515695</c:v>
                </c:pt>
                <c:pt idx="141">
                  <c:v>0.63677130044843</c:v>
                </c:pt>
                <c:pt idx="142">
                  <c:v>0.641255605381166</c:v>
                </c:pt>
                <c:pt idx="143">
                  <c:v>0.645739910313901</c:v>
                </c:pt>
                <c:pt idx="144">
                  <c:v>0.650224215246637</c:v>
                </c:pt>
                <c:pt idx="145">
                  <c:v>0.654708520179372</c:v>
                </c:pt>
                <c:pt idx="146">
                  <c:v>0.659192825112108</c:v>
                </c:pt>
                <c:pt idx="147">
                  <c:v>0.663677130044843</c:v>
                </c:pt>
                <c:pt idx="148">
                  <c:v>0.668161434977578</c:v>
                </c:pt>
                <c:pt idx="149">
                  <c:v>0.672645739910314</c:v>
                </c:pt>
                <c:pt idx="150">
                  <c:v>0.677130044843049</c:v>
                </c:pt>
                <c:pt idx="151">
                  <c:v>0.681614349775785</c:v>
                </c:pt>
                <c:pt idx="152">
                  <c:v>0.68609865470852</c:v>
                </c:pt>
                <c:pt idx="153">
                  <c:v>0.690582959641255</c:v>
                </c:pt>
                <c:pt idx="154">
                  <c:v>0.695067264573991</c:v>
                </c:pt>
                <c:pt idx="155">
                  <c:v>0.699551569506726</c:v>
                </c:pt>
                <c:pt idx="156">
                  <c:v>0.704035874439462</c:v>
                </c:pt>
                <c:pt idx="157">
                  <c:v>0.708520179372197</c:v>
                </c:pt>
                <c:pt idx="158">
                  <c:v>0.713004484304933</c:v>
                </c:pt>
                <c:pt idx="159">
                  <c:v>0.717488789237668</c:v>
                </c:pt>
                <c:pt idx="160">
                  <c:v>0.721973094170403</c:v>
                </c:pt>
                <c:pt idx="161">
                  <c:v>0.726457399103139</c:v>
                </c:pt>
                <c:pt idx="162">
                  <c:v>0.730941704035874</c:v>
                </c:pt>
                <c:pt idx="163">
                  <c:v>0.73542600896861</c:v>
                </c:pt>
                <c:pt idx="164">
                  <c:v>0.739910313901345</c:v>
                </c:pt>
                <c:pt idx="165">
                  <c:v>0.744394618834081</c:v>
                </c:pt>
                <c:pt idx="166">
                  <c:v>0.748878923766816</c:v>
                </c:pt>
                <c:pt idx="167">
                  <c:v>0.753363228699551</c:v>
                </c:pt>
                <c:pt idx="168">
                  <c:v>0.757847533632287</c:v>
                </c:pt>
                <c:pt idx="169">
                  <c:v>0.762331838565022</c:v>
                </c:pt>
                <c:pt idx="170">
                  <c:v>0.766816143497758</c:v>
                </c:pt>
                <c:pt idx="171">
                  <c:v>0.771300448430493</c:v>
                </c:pt>
                <c:pt idx="172">
                  <c:v>0.775784753363229</c:v>
                </c:pt>
                <c:pt idx="173">
                  <c:v>0.780269058295964</c:v>
                </c:pt>
                <c:pt idx="174">
                  <c:v>0.7847533632287</c:v>
                </c:pt>
                <c:pt idx="175">
                  <c:v>0.789237668161435</c:v>
                </c:pt>
                <c:pt idx="176">
                  <c:v>0.79372197309417</c:v>
                </c:pt>
                <c:pt idx="177">
                  <c:v>0.798206278026906</c:v>
                </c:pt>
                <c:pt idx="178">
                  <c:v>0.802690582959641</c:v>
                </c:pt>
                <c:pt idx="179">
                  <c:v>0.807174887892377</c:v>
                </c:pt>
                <c:pt idx="180">
                  <c:v>0.811659192825112</c:v>
                </c:pt>
                <c:pt idx="181">
                  <c:v>0.816143497757848</c:v>
                </c:pt>
                <c:pt idx="182">
                  <c:v>0.820627802690583</c:v>
                </c:pt>
                <c:pt idx="183">
                  <c:v>0.825112107623318</c:v>
                </c:pt>
                <c:pt idx="184">
                  <c:v>0.829596412556054</c:v>
                </c:pt>
                <c:pt idx="185">
                  <c:v>0.834080717488789</c:v>
                </c:pt>
                <c:pt idx="186">
                  <c:v>0.838565022421525</c:v>
                </c:pt>
                <c:pt idx="187">
                  <c:v>0.84304932735426</c:v>
                </c:pt>
                <c:pt idx="188">
                  <c:v>0.847533632286995</c:v>
                </c:pt>
                <c:pt idx="189">
                  <c:v>0.852017937219731</c:v>
                </c:pt>
                <c:pt idx="190">
                  <c:v>0.856502242152466</c:v>
                </c:pt>
                <c:pt idx="191">
                  <c:v>0.860986547085202</c:v>
                </c:pt>
                <c:pt idx="192">
                  <c:v>0.865470852017937</c:v>
                </c:pt>
                <c:pt idx="193">
                  <c:v>0.869955156950673</c:v>
                </c:pt>
                <c:pt idx="194">
                  <c:v>0.874439461883408</c:v>
                </c:pt>
                <c:pt idx="195">
                  <c:v>0.878923766816143</c:v>
                </c:pt>
                <c:pt idx="196">
                  <c:v>0.883408071748879</c:v>
                </c:pt>
                <c:pt idx="197">
                  <c:v>0.887892376681614</c:v>
                </c:pt>
                <c:pt idx="198">
                  <c:v>0.89237668161435</c:v>
                </c:pt>
                <c:pt idx="199">
                  <c:v>0.896860986547085</c:v>
                </c:pt>
                <c:pt idx="200">
                  <c:v>0.901345291479821</c:v>
                </c:pt>
                <c:pt idx="201">
                  <c:v>0.905829596412556</c:v>
                </c:pt>
                <c:pt idx="202">
                  <c:v>0.910313901345291</c:v>
                </c:pt>
                <c:pt idx="203">
                  <c:v>0.914798206278027</c:v>
                </c:pt>
                <c:pt idx="204">
                  <c:v>0.919282511210762</c:v>
                </c:pt>
                <c:pt idx="205">
                  <c:v>0.923766816143498</c:v>
                </c:pt>
                <c:pt idx="206">
                  <c:v>0.928251121076233</c:v>
                </c:pt>
                <c:pt idx="207">
                  <c:v>0.932735426008969</c:v>
                </c:pt>
                <c:pt idx="208">
                  <c:v>0.937219730941704</c:v>
                </c:pt>
                <c:pt idx="209">
                  <c:v>0.941704035874439</c:v>
                </c:pt>
                <c:pt idx="210">
                  <c:v>0.946188340807175</c:v>
                </c:pt>
                <c:pt idx="211">
                  <c:v>0.95067264573991</c:v>
                </c:pt>
                <c:pt idx="212">
                  <c:v>0.955156950672646</c:v>
                </c:pt>
                <c:pt idx="213">
                  <c:v>0.959641255605381</c:v>
                </c:pt>
                <c:pt idx="214">
                  <c:v>0.964125560538117</c:v>
                </c:pt>
                <c:pt idx="215">
                  <c:v>0.968609865470852</c:v>
                </c:pt>
                <c:pt idx="216">
                  <c:v>0.973094170403587</c:v>
                </c:pt>
                <c:pt idx="217">
                  <c:v>0.977578475336323</c:v>
                </c:pt>
                <c:pt idx="218">
                  <c:v>0.982062780269058</c:v>
                </c:pt>
                <c:pt idx="219">
                  <c:v>0.986547085201794</c:v>
                </c:pt>
                <c:pt idx="220">
                  <c:v>0.991031390134529</c:v>
                </c:pt>
                <c:pt idx="221">
                  <c:v>0.995515695067265</c:v>
                </c:pt>
                <c:pt idx="222">
                  <c:v>1.0</c:v>
                </c:pt>
              </c:numCache>
            </c:numRef>
          </c:yVal>
          <c:smooth val="0"/>
        </c:ser>
        <c:ser>
          <c:idx val="2"/>
          <c:order val="2"/>
          <c:tx>
            <c:v>Global-M</c:v>
          </c:tx>
          <c:spPr>
            <a:ln w="25400" cmpd="sng">
              <a:solidFill>
                <a:srgbClr val="3366FF"/>
              </a:solidFill>
            </a:ln>
          </c:spPr>
          <c:marker>
            <c:symbol val="none"/>
          </c:marker>
          <c:xVal>
            <c:numRef>
              <c:f>CDF!$E$2:$E$224</c:f>
              <c:numCache>
                <c:formatCode>General</c:formatCode>
                <c:ptCount val="223"/>
                <c:pt idx="0">
                  <c:v>1.41371</c:v>
                </c:pt>
                <c:pt idx="1">
                  <c:v>2.29018</c:v>
                </c:pt>
                <c:pt idx="2">
                  <c:v>2.47668</c:v>
                </c:pt>
                <c:pt idx="3">
                  <c:v>2.6615</c:v>
                </c:pt>
                <c:pt idx="4">
                  <c:v>2.87022</c:v>
                </c:pt>
                <c:pt idx="5">
                  <c:v>3.0662</c:v>
                </c:pt>
                <c:pt idx="6">
                  <c:v>3.17205</c:v>
                </c:pt>
                <c:pt idx="7">
                  <c:v>3.29451</c:v>
                </c:pt>
                <c:pt idx="8">
                  <c:v>3.41366</c:v>
                </c:pt>
                <c:pt idx="9">
                  <c:v>3.51481</c:v>
                </c:pt>
                <c:pt idx="10">
                  <c:v>3.64963</c:v>
                </c:pt>
                <c:pt idx="11">
                  <c:v>3.785</c:v>
                </c:pt>
                <c:pt idx="12">
                  <c:v>3.89591</c:v>
                </c:pt>
                <c:pt idx="13">
                  <c:v>4.03087</c:v>
                </c:pt>
                <c:pt idx="14">
                  <c:v>4.168809999999985</c:v>
                </c:pt>
                <c:pt idx="15">
                  <c:v>4.29326</c:v>
                </c:pt>
                <c:pt idx="16">
                  <c:v>4.42128</c:v>
                </c:pt>
                <c:pt idx="17">
                  <c:v>4.53277</c:v>
                </c:pt>
                <c:pt idx="18">
                  <c:v>4.654349999999995</c:v>
                </c:pt>
                <c:pt idx="19">
                  <c:v>4.78107</c:v>
                </c:pt>
                <c:pt idx="20">
                  <c:v>4.869549999999998</c:v>
                </c:pt>
                <c:pt idx="21">
                  <c:v>5.00832</c:v>
                </c:pt>
                <c:pt idx="22">
                  <c:v>5.122469999999995</c:v>
                </c:pt>
                <c:pt idx="23">
                  <c:v>5.25734</c:v>
                </c:pt>
                <c:pt idx="24">
                  <c:v>5.424799999999998</c:v>
                </c:pt>
                <c:pt idx="25">
                  <c:v>5.565479999999996</c:v>
                </c:pt>
                <c:pt idx="26">
                  <c:v>5.7616</c:v>
                </c:pt>
                <c:pt idx="27">
                  <c:v>5.87921</c:v>
                </c:pt>
                <c:pt idx="28">
                  <c:v>6.0662</c:v>
                </c:pt>
                <c:pt idx="29">
                  <c:v>6.23705</c:v>
                </c:pt>
                <c:pt idx="30">
                  <c:v>6.43211</c:v>
                </c:pt>
                <c:pt idx="31">
                  <c:v>6.623189999999968</c:v>
                </c:pt>
                <c:pt idx="32">
                  <c:v>6.84889</c:v>
                </c:pt>
                <c:pt idx="33">
                  <c:v>7.125909999999974</c:v>
                </c:pt>
                <c:pt idx="34">
                  <c:v>7.39152</c:v>
                </c:pt>
                <c:pt idx="35">
                  <c:v>7.667879999999974</c:v>
                </c:pt>
                <c:pt idx="36">
                  <c:v>7.97262</c:v>
                </c:pt>
                <c:pt idx="37">
                  <c:v>8.27313</c:v>
                </c:pt>
                <c:pt idx="38">
                  <c:v>8.57517</c:v>
                </c:pt>
                <c:pt idx="39">
                  <c:v>8.88003</c:v>
                </c:pt>
                <c:pt idx="40">
                  <c:v>9.3362</c:v>
                </c:pt>
                <c:pt idx="41">
                  <c:v>9.78549</c:v>
                </c:pt>
                <c:pt idx="42">
                  <c:v>10.246</c:v>
                </c:pt>
                <c:pt idx="43">
                  <c:v>10.7721</c:v>
                </c:pt>
                <c:pt idx="44">
                  <c:v>11.3354</c:v>
                </c:pt>
                <c:pt idx="45">
                  <c:v>11.8502</c:v>
                </c:pt>
                <c:pt idx="46">
                  <c:v>12.5981</c:v>
                </c:pt>
                <c:pt idx="47">
                  <c:v>13.1093</c:v>
                </c:pt>
                <c:pt idx="48">
                  <c:v>13.8016</c:v>
                </c:pt>
                <c:pt idx="49">
                  <c:v>14.591</c:v>
                </c:pt>
                <c:pt idx="50">
                  <c:v>15.2697</c:v>
                </c:pt>
                <c:pt idx="51">
                  <c:v>16.0655</c:v>
                </c:pt>
                <c:pt idx="52">
                  <c:v>16.7886</c:v>
                </c:pt>
                <c:pt idx="53">
                  <c:v>17.3441</c:v>
                </c:pt>
                <c:pt idx="54">
                  <c:v>18.0671</c:v>
                </c:pt>
                <c:pt idx="55">
                  <c:v>18.7822</c:v>
                </c:pt>
                <c:pt idx="56">
                  <c:v>19.5403</c:v>
                </c:pt>
                <c:pt idx="57">
                  <c:v>20.5215</c:v>
                </c:pt>
                <c:pt idx="58">
                  <c:v>21.2409</c:v>
                </c:pt>
                <c:pt idx="59">
                  <c:v>22.1081</c:v>
                </c:pt>
                <c:pt idx="60">
                  <c:v>22.8235</c:v>
                </c:pt>
                <c:pt idx="61">
                  <c:v>23.5502</c:v>
                </c:pt>
                <c:pt idx="62">
                  <c:v>24.3809</c:v>
                </c:pt>
                <c:pt idx="63">
                  <c:v>25.2487</c:v>
                </c:pt>
                <c:pt idx="64">
                  <c:v>26.1913</c:v>
                </c:pt>
                <c:pt idx="65">
                  <c:v>27.1334</c:v>
                </c:pt>
                <c:pt idx="66">
                  <c:v>28.3008</c:v>
                </c:pt>
                <c:pt idx="67">
                  <c:v>29.4414</c:v>
                </c:pt>
                <c:pt idx="68">
                  <c:v>30.4941</c:v>
                </c:pt>
                <c:pt idx="69">
                  <c:v>31.4048</c:v>
                </c:pt>
                <c:pt idx="70">
                  <c:v>32.3494</c:v>
                </c:pt>
                <c:pt idx="71">
                  <c:v>33.3855</c:v>
                </c:pt>
                <c:pt idx="72">
                  <c:v>34.4215</c:v>
                </c:pt>
                <c:pt idx="73">
                  <c:v>35.3071</c:v>
                </c:pt>
                <c:pt idx="74">
                  <c:v>36.4763</c:v>
                </c:pt>
                <c:pt idx="75">
                  <c:v>37.6934</c:v>
                </c:pt>
                <c:pt idx="76">
                  <c:v>38.8663</c:v>
                </c:pt>
                <c:pt idx="77">
                  <c:v>40.2403</c:v>
                </c:pt>
                <c:pt idx="78">
                  <c:v>41.9247</c:v>
                </c:pt>
                <c:pt idx="79">
                  <c:v>43.4248</c:v>
                </c:pt>
                <c:pt idx="80">
                  <c:v>44.8616</c:v>
                </c:pt>
                <c:pt idx="81">
                  <c:v>46.1091</c:v>
                </c:pt>
                <c:pt idx="82">
                  <c:v>47.2191</c:v>
                </c:pt>
                <c:pt idx="83">
                  <c:v>48.3284</c:v>
                </c:pt>
                <c:pt idx="84">
                  <c:v>49.4321</c:v>
                </c:pt>
                <c:pt idx="85">
                  <c:v>50.3269</c:v>
                </c:pt>
                <c:pt idx="86">
                  <c:v>51.3701</c:v>
                </c:pt>
                <c:pt idx="87">
                  <c:v>52.3837</c:v>
                </c:pt>
                <c:pt idx="88">
                  <c:v>53.3636</c:v>
                </c:pt>
                <c:pt idx="89">
                  <c:v>54.2774</c:v>
                </c:pt>
                <c:pt idx="90">
                  <c:v>55.4235</c:v>
                </c:pt>
                <c:pt idx="91">
                  <c:v>56.5503</c:v>
                </c:pt>
                <c:pt idx="92">
                  <c:v>58.0539</c:v>
                </c:pt>
                <c:pt idx="93">
                  <c:v>59.6223</c:v>
                </c:pt>
                <c:pt idx="94">
                  <c:v>61.5502</c:v>
                </c:pt>
                <c:pt idx="95">
                  <c:v>63.615</c:v>
                </c:pt>
                <c:pt idx="96">
                  <c:v>65.47539999999998</c:v>
                </c:pt>
                <c:pt idx="97">
                  <c:v>67.12249999999995</c:v>
                </c:pt>
                <c:pt idx="98">
                  <c:v>68.7825</c:v>
                </c:pt>
                <c:pt idx="99">
                  <c:v>70.9328</c:v>
                </c:pt>
                <c:pt idx="100">
                  <c:v>72.7647</c:v>
                </c:pt>
                <c:pt idx="101">
                  <c:v>75.2272</c:v>
                </c:pt>
                <c:pt idx="102">
                  <c:v>77.4038</c:v>
                </c:pt>
                <c:pt idx="103">
                  <c:v>79.5573</c:v>
                </c:pt>
                <c:pt idx="104">
                  <c:v>81.9051</c:v>
                </c:pt>
                <c:pt idx="105">
                  <c:v>83.9078</c:v>
                </c:pt>
                <c:pt idx="106">
                  <c:v>86.0127</c:v>
                </c:pt>
                <c:pt idx="107">
                  <c:v>88.7191</c:v>
                </c:pt>
                <c:pt idx="108">
                  <c:v>91.0432</c:v>
                </c:pt>
                <c:pt idx="109">
                  <c:v>93.5638</c:v>
                </c:pt>
                <c:pt idx="110">
                  <c:v>96.7992</c:v>
                </c:pt>
                <c:pt idx="111">
                  <c:v>100.12</c:v>
                </c:pt>
                <c:pt idx="112">
                  <c:v>102.79</c:v>
                </c:pt>
                <c:pt idx="113">
                  <c:v>105.538</c:v>
                </c:pt>
                <c:pt idx="114">
                  <c:v>108.106</c:v>
                </c:pt>
                <c:pt idx="115">
                  <c:v>110.79</c:v>
                </c:pt>
                <c:pt idx="116">
                  <c:v>113.109</c:v>
                </c:pt>
                <c:pt idx="117">
                  <c:v>115.845</c:v>
                </c:pt>
                <c:pt idx="118">
                  <c:v>118.708</c:v>
                </c:pt>
                <c:pt idx="119">
                  <c:v>121.571</c:v>
                </c:pt>
                <c:pt idx="120">
                  <c:v>126.032</c:v>
                </c:pt>
                <c:pt idx="121">
                  <c:v>131.196</c:v>
                </c:pt>
                <c:pt idx="122">
                  <c:v>135.85</c:v>
                </c:pt>
                <c:pt idx="123">
                  <c:v>139.924</c:v>
                </c:pt>
                <c:pt idx="124">
                  <c:v>143.568</c:v>
                </c:pt>
                <c:pt idx="125">
                  <c:v>146.935</c:v>
                </c:pt>
                <c:pt idx="126">
                  <c:v>150.24</c:v>
                </c:pt>
                <c:pt idx="127">
                  <c:v>152.768</c:v>
                </c:pt>
                <c:pt idx="128">
                  <c:v>155.608</c:v>
                </c:pt>
                <c:pt idx="129">
                  <c:v>158.393</c:v>
                </c:pt>
                <c:pt idx="130">
                  <c:v>161.166</c:v>
                </c:pt>
                <c:pt idx="131">
                  <c:v>163.704</c:v>
                </c:pt>
                <c:pt idx="132">
                  <c:v>166.656</c:v>
                </c:pt>
                <c:pt idx="133">
                  <c:v>170.357</c:v>
                </c:pt>
                <c:pt idx="134">
                  <c:v>174.101</c:v>
                </c:pt>
                <c:pt idx="135">
                  <c:v>177.802</c:v>
                </c:pt>
                <c:pt idx="136">
                  <c:v>181.412</c:v>
                </c:pt>
                <c:pt idx="137">
                  <c:v>185.122</c:v>
                </c:pt>
                <c:pt idx="138">
                  <c:v>188.264</c:v>
                </c:pt>
                <c:pt idx="139">
                  <c:v>191.404</c:v>
                </c:pt>
                <c:pt idx="140">
                  <c:v>194.252</c:v>
                </c:pt>
                <c:pt idx="141">
                  <c:v>197.181</c:v>
                </c:pt>
                <c:pt idx="142">
                  <c:v>200.823</c:v>
                </c:pt>
                <c:pt idx="143">
                  <c:v>204.289</c:v>
                </c:pt>
                <c:pt idx="144">
                  <c:v>207.715</c:v>
                </c:pt>
                <c:pt idx="145">
                  <c:v>212.719</c:v>
                </c:pt>
                <c:pt idx="146">
                  <c:v>218.197</c:v>
                </c:pt>
                <c:pt idx="147">
                  <c:v>223.584</c:v>
                </c:pt>
                <c:pt idx="148">
                  <c:v>229.953</c:v>
                </c:pt>
                <c:pt idx="149">
                  <c:v>236.695</c:v>
                </c:pt>
                <c:pt idx="150">
                  <c:v>243.571</c:v>
                </c:pt>
                <c:pt idx="151">
                  <c:v>251.557</c:v>
                </c:pt>
                <c:pt idx="152">
                  <c:v>259.828</c:v>
                </c:pt>
                <c:pt idx="153">
                  <c:v>269.149</c:v>
                </c:pt>
                <c:pt idx="154">
                  <c:v>280.013</c:v>
                </c:pt>
                <c:pt idx="155">
                  <c:v>290.753</c:v>
                </c:pt>
                <c:pt idx="156">
                  <c:v>300.414</c:v>
                </c:pt>
                <c:pt idx="157">
                  <c:v>308.029</c:v>
                </c:pt>
                <c:pt idx="158">
                  <c:v>318.174</c:v>
                </c:pt>
                <c:pt idx="159">
                  <c:v>326.54</c:v>
                </c:pt>
                <c:pt idx="160">
                  <c:v>336.043</c:v>
                </c:pt>
                <c:pt idx="161">
                  <c:v>344.864</c:v>
                </c:pt>
                <c:pt idx="162">
                  <c:v>353.191</c:v>
                </c:pt>
                <c:pt idx="163">
                  <c:v>361.689</c:v>
                </c:pt>
                <c:pt idx="164">
                  <c:v>368.188</c:v>
                </c:pt>
                <c:pt idx="165">
                  <c:v>376.2909999999989</c:v>
                </c:pt>
                <c:pt idx="166">
                  <c:v>385.053</c:v>
                </c:pt>
                <c:pt idx="167">
                  <c:v>393.775</c:v>
                </c:pt>
                <c:pt idx="168">
                  <c:v>405.541</c:v>
                </c:pt>
                <c:pt idx="169">
                  <c:v>416.724</c:v>
                </c:pt>
                <c:pt idx="170">
                  <c:v>430.4259999999989</c:v>
                </c:pt>
                <c:pt idx="171">
                  <c:v>446.572</c:v>
                </c:pt>
                <c:pt idx="172">
                  <c:v>459.422</c:v>
                </c:pt>
                <c:pt idx="173">
                  <c:v>472.992</c:v>
                </c:pt>
                <c:pt idx="174">
                  <c:v>486.038</c:v>
                </c:pt>
                <c:pt idx="175">
                  <c:v>495.891</c:v>
                </c:pt>
                <c:pt idx="176">
                  <c:v>506.023</c:v>
                </c:pt>
                <c:pt idx="177">
                  <c:v>513.66</c:v>
                </c:pt>
                <c:pt idx="178">
                  <c:v>520.929</c:v>
                </c:pt>
                <c:pt idx="179">
                  <c:v>528.66</c:v>
                </c:pt>
                <c:pt idx="180">
                  <c:v>536.13</c:v>
                </c:pt>
                <c:pt idx="181">
                  <c:v>547.106</c:v>
                </c:pt>
                <c:pt idx="182">
                  <c:v>557.782</c:v>
                </c:pt>
                <c:pt idx="183">
                  <c:v>570.808</c:v>
                </c:pt>
                <c:pt idx="184">
                  <c:v>584.5369999999994</c:v>
                </c:pt>
                <c:pt idx="185">
                  <c:v>598.9519999999974</c:v>
                </c:pt>
                <c:pt idx="186">
                  <c:v>612.984</c:v>
                </c:pt>
                <c:pt idx="187">
                  <c:v>631.498</c:v>
                </c:pt>
                <c:pt idx="188">
                  <c:v>651.623</c:v>
                </c:pt>
                <c:pt idx="189">
                  <c:v>672.64</c:v>
                </c:pt>
                <c:pt idx="190">
                  <c:v>694.0669999999974</c:v>
                </c:pt>
                <c:pt idx="191">
                  <c:v>715.425</c:v>
                </c:pt>
                <c:pt idx="192">
                  <c:v>739.497</c:v>
                </c:pt>
                <c:pt idx="193">
                  <c:v>760.229</c:v>
                </c:pt>
                <c:pt idx="194">
                  <c:v>780.164</c:v>
                </c:pt>
                <c:pt idx="195">
                  <c:v>799.254</c:v>
                </c:pt>
                <c:pt idx="196">
                  <c:v>822.625</c:v>
                </c:pt>
                <c:pt idx="197">
                  <c:v>849.4209999999994</c:v>
                </c:pt>
                <c:pt idx="198">
                  <c:v>874.651</c:v>
                </c:pt>
                <c:pt idx="199">
                  <c:v>900.511</c:v>
                </c:pt>
                <c:pt idx="200">
                  <c:v>931.513</c:v>
                </c:pt>
                <c:pt idx="201">
                  <c:v>958.886</c:v>
                </c:pt>
                <c:pt idx="202">
                  <c:v>983.4259999999994</c:v>
                </c:pt>
                <c:pt idx="203">
                  <c:v>1012.3</c:v>
                </c:pt>
                <c:pt idx="204">
                  <c:v>1040.3</c:v>
                </c:pt>
                <c:pt idx="205">
                  <c:v>1072.17</c:v>
                </c:pt>
                <c:pt idx="206">
                  <c:v>1099.33</c:v>
                </c:pt>
                <c:pt idx="207">
                  <c:v>1124.0</c:v>
                </c:pt>
                <c:pt idx="208">
                  <c:v>1156.61</c:v>
                </c:pt>
                <c:pt idx="209">
                  <c:v>1199.6</c:v>
                </c:pt>
                <c:pt idx="210">
                  <c:v>1244.07</c:v>
                </c:pt>
                <c:pt idx="211">
                  <c:v>1294.42</c:v>
                </c:pt>
                <c:pt idx="212">
                  <c:v>1342.14</c:v>
                </c:pt>
                <c:pt idx="213">
                  <c:v>1392.02</c:v>
                </c:pt>
                <c:pt idx="214">
                  <c:v>1446.21</c:v>
                </c:pt>
                <c:pt idx="215">
                  <c:v>1493.86</c:v>
                </c:pt>
                <c:pt idx="216">
                  <c:v>1547.02</c:v>
                </c:pt>
                <c:pt idx="217">
                  <c:v>1618.3</c:v>
                </c:pt>
                <c:pt idx="218">
                  <c:v>1706.23</c:v>
                </c:pt>
                <c:pt idx="219">
                  <c:v>1826.34</c:v>
                </c:pt>
                <c:pt idx="220">
                  <c:v>1958.3</c:v>
                </c:pt>
                <c:pt idx="221">
                  <c:v>2155.57</c:v>
                </c:pt>
                <c:pt idx="222">
                  <c:v>2490.81</c:v>
                </c:pt>
              </c:numCache>
            </c:numRef>
          </c:xVal>
          <c:yVal>
            <c:numRef>
              <c:f>CDF!$B$2:$B$224</c:f>
              <c:numCache>
                <c:formatCode>General</c:formatCode>
                <c:ptCount val="223"/>
                <c:pt idx="0">
                  <c:v>0.00448430493273542</c:v>
                </c:pt>
                <c:pt idx="1">
                  <c:v>0.00896860986547085</c:v>
                </c:pt>
                <c:pt idx="2">
                  <c:v>0.0134529147982063</c:v>
                </c:pt>
                <c:pt idx="3">
                  <c:v>0.0179372197309417</c:v>
                </c:pt>
                <c:pt idx="4">
                  <c:v>0.0224215246636771</c:v>
                </c:pt>
                <c:pt idx="5">
                  <c:v>0.0269058295964126</c:v>
                </c:pt>
                <c:pt idx="6">
                  <c:v>0.031390134529148</c:v>
                </c:pt>
                <c:pt idx="7">
                  <c:v>0.0358744394618834</c:v>
                </c:pt>
                <c:pt idx="8">
                  <c:v>0.0403587443946188</c:v>
                </c:pt>
                <c:pt idx="9">
                  <c:v>0.0448430493273542</c:v>
                </c:pt>
                <c:pt idx="10">
                  <c:v>0.0493273542600897</c:v>
                </c:pt>
                <c:pt idx="11">
                  <c:v>0.0538116591928251</c:v>
                </c:pt>
                <c:pt idx="12">
                  <c:v>0.0582959641255605</c:v>
                </c:pt>
                <c:pt idx="13">
                  <c:v>0.062780269058296</c:v>
                </c:pt>
                <c:pt idx="14">
                  <c:v>0.0672645739910314</c:v>
                </c:pt>
                <c:pt idx="15">
                  <c:v>0.0717488789237668</c:v>
                </c:pt>
                <c:pt idx="16">
                  <c:v>0.0762331838565022</c:v>
                </c:pt>
                <c:pt idx="17">
                  <c:v>0.0807174887892376</c:v>
                </c:pt>
                <c:pt idx="18">
                  <c:v>0.0852017937219731</c:v>
                </c:pt>
                <c:pt idx="19">
                  <c:v>0.0896860986547085</c:v>
                </c:pt>
                <c:pt idx="20">
                  <c:v>0.0941704035874439</c:v>
                </c:pt>
                <c:pt idx="21">
                  <c:v>0.0986547085201793</c:v>
                </c:pt>
                <c:pt idx="22">
                  <c:v>0.103139013452915</c:v>
                </c:pt>
                <c:pt idx="23">
                  <c:v>0.10762331838565</c:v>
                </c:pt>
                <c:pt idx="24">
                  <c:v>0.112107623318386</c:v>
                </c:pt>
                <c:pt idx="25">
                  <c:v>0.116591928251121</c:v>
                </c:pt>
                <c:pt idx="26">
                  <c:v>0.121076233183856</c:v>
                </c:pt>
                <c:pt idx="27">
                  <c:v>0.125560538116592</c:v>
                </c:pt>
                <c:pt idx="28">
                  <c:v>0.130044843049327</c:v>
                </c:pt>
                <c:pt idx="29">
                  <c:v>0.134529147982063</c:v>
                </c:pt>
                <c:pt idx="30">
                  <c:v>0.139013452914798</c:v>
                </c:pt>
                <c:pt idx="31">
                  <c:v>0.143497757847534</c:v>
                </c:pt>
                <c:pt idx="32">
                  <c:v>0.147982062780269</c:v>
                </c:pt>
                <c:pt idx="33">
                  <c:v>0.152466367713004</c:v>
                </c:pt>
                <c:pt idx="34">
                  <c:v>0.15695067264574</c:v>
                </c:pt>
                <c:pt idx="35">
                  <c:v>0.161434977578475</c:v>
                </c:pt>
                <c:pt idx="36">
                  <c:v>0.165919282511211</c:v>
                </c:pt>
                <c:pt idx="37">
                  <c:v>0.170403587443946</c:v>
                </c:pt>
                <c:pt idx="38">
                  <c:v>0.174887892376682</c:v>
                </c:pt>
                <c:pt idx="39">
                  <c:v>0.179372197309417</c:v>
                </c:pt>
                <c:pt idx="40">
                  <c:v>0.183856502242152</c:v>
                </c:pt>
                <c:pt idx="41">
                  <c:v>0.188340807174888</c:v>
                </c:pt>
                <c:pt idx="42">
                  <c:v>0.192825112107623</c:v>
                </c:pt>
                <c:pt idx="43">
                  <c:v>0.197309417040359</c:v>
                </c:pt>
                <c:pt idx="44">
                  <c:v>0.201793721973094</c:v>
                </c:pt>
                <c:pt idx="45">
                  <c:v>0.20627802690583</c:v>
                </c:pt>
                <c:pt idx="46">
                  <c:v>0.210762331838565</c:v>
                </c:pt>
                <c:pt idx="47">
                  <c:v>0.2152466367713</c:v>
                </c:pt>
                <c:pt idx="48">
                  <c:v>0.219730941704036</c:v>
                </c:pt>
                <c:pt idx="49">
                  <c:v>0.224215246636771</c:v>
                </c:pt>
                <c:pt idx="50">
                  <c:v>0.228699551569507</c:v>
                </c:pt>
                <c:pt idx="51">
                  <c:v>0.233183856502242</c:v>
                </c:pt>
                <c:pt idx="52">
                  <c:v>0.237668161434978</c:v>
                </c:pt>
                <c:pt idx="53">
                  <c:v>0.242152466367713</c:v>
                </c:pt>
                <c:pt idx="54">
                  <c:v>0.246636771300448</c:v>
                </c:pt>
                <c:pt idx="55">
                  <c:v>0.251121076233184</c:v>
                </c:pt>
                <c:pt idx="56">
                  <c:v>0.255605381165919</c:v>
                </c:pt>
                <c:pt idx="57">
                  <c:v>0.260089686098655</c:v>
                </c:pt>
                <c:pt idx="58">
                  <c:v>0.26457399103139</c:v>
                </c:pt>
                <c:pt idx="59">
                  <c:v>0.269058295964126</c:v>
                </c:pt>
                <c:pt idx="60">
                  <c:v>0.273542600896861</c:v>
                </c:pt>
                <c:pt idx="61">
                  <c:v>0.278026905829596</c:v>
                </c:pt>
                <c:pt idx="62">
                  <c:v>0.282511210762332</c:v>
                </c:pt>
                <c:pt idx="63">
                  <c:v>0.286995515695067</c:v>
                </c:pt>
                <c:pt idx="64">
                  <c:v>0.291479820627803</c:v>
                </c:pt>
                <c:pt idx="65">
                  <c:v>0.295964125560538</c:v>
                </c:pt>
                <c:pt idx="66">
                  <c:v>0.300448430493273</c:v>
                </c:pt>
                <c:pt idx="67">
                  <c:v>0.304932735426009</c:v>
                </c:pt>
                <c:pt idx="68">
                  <c:v>0.309417040358744</c:v>
                </c:pt>
                <c:pt idx="69">
                  <c:v>0.31390134529148</c:v>
                </c:pt>
                <c:pt idx="70">
                  <c:v>0.318385650224215</c:v>
                </c:pt>
                <c:pt idx="71">
                  <c:v>0.322869955156951</c:v>
                </c:pt>
                <c:pt idx="72">
                  <c:v>0.327354260089686</c:v>
                </c:pt>
                <c:pt idx="73">
                  <c:v>0.331838565022421</c:v>
                </c:pt>
                <c:pt idx="74">
                  <c:v>0.336322869955157</c:v>
                </c:pt>
                <c:pt idx="75">
                  <c:v>0.340807174887892</c:v>
                </c:pt>
                <c:pt idx="76">
                  <c:v>0.345291479820628</c:v>
                </c:pt>
                <c:pt idx="77">
                  <c:v>0.349775784753363</c:v>
                </c:pt>
                <c:pt idx="78">
                  <c:v>0.354260089686099</c:v>
                </c:pt>
                <c:pt idx="79">
                  <c:v>0.358744394618834</c:v>
                </c:pt>
                <c:pt idx="80">
                  <c:v>0.363228699551569</c:v>
                </c:pt>
                <c:pt idx="81">
                  <c:v>0.367713004484305</c:v>
                </c:pt>
                <c:pt idx="82">
                  <c:v>0.37219730941704</c:v>
                </c:pt>
                <c:pt idx="83">
                  <c:v>0.376681614349776</c:v>
                </c:pt>
                <c:pt idx="84">
                  <c:v>0.381165919282511</c:v>
                </c:pt>
                <c:pt idx="85">
                  <c:v>0.385650224215247</c:v>
                </c:pt>
                <c:pt idx="86">
                  <c:v>0.390134529147982</c:v>
                </c:pt>
                <c:pt idx="87">
                  <c:v>0.394618834080717</c:v>
                </c:pt>
                <c:pt idx="88">
                  <c:v>0.399103139013453</c:v>
                </c:pt>
                <c:pt idx="89">
                  <c:v>0.403587443946188</c:v>
                </c:pt>
                <c:pt idx="90">
                  <c:v>0.408071748878924</c:v>
                </c:pt>
                <c:pt idx="91">
                  <c:v>0.412556053811659</c:v>
                </c:pt>
                <c:pt idx="92">
                  <c:v>0.417040358744395</c:v>
                </c:pt>
                <c:pt idx="93">
                  <c:v>0.42152466367713</c:v>
                </c:pt>
                <c:pt idx="94">
                  <c:v>0.426008968609865</c:v>
                </c:pt>
                <c:pt idx="95">
                  <c:v>0.430493273542601</c:v>
                </c:pt>
                <c:pt idx="96">
                  <c:v>0.434977578475336</c:v>
                </c:pt>
                <c:pt idx="97">
                  <c:v>0.439461883408072</c:v>
                </c:pt>
                <c:pt idx="98">
                  <c:v>0.443946188340807</c:v>
                </c:pt>
                <c:pt idx="99">
                  <c:v>0.448430493273543</c:v>
                </c:pt>
                <c:pt idx="100">
                  <c:v>0.452914798206278</c:v>
                </c:pt>
                <c:pt idx="101">
                  <c:v>0.457399103139013</c:v>
                </c:pt>
                <c:pt idx="102">
                  <c:v>0.461883408071749</c:v>
                </c:pt>
                <c:pt idx="103">
                  <c:v>0.466367713004484</c:v>
                </c:pt>
                <c:pt idx="104">
                  <c:v>0.47085201793722</c:v>
                </c:pt>
                <c:pt idx="105">
                  <c:v>0.475336322869955</c:v>
                </c:pt>
                <c:pt idx="106">
                  <c:v>0.479820627802691</c:v>
                </c:pt>
                <c:pt idx="107">
                  <c:v>0.484304932735426</c:v>
                </c:pt>
                <c:pt idx="108">
                  <c:v>0.488789237668161</c:v>
                </c:pt>
                <c:pt idx="109">
                  <c:v>0.493273542600897</c:v>
                </c:pt>
                <c:pt idx="110">
                  <c:v>0.497757847533632</c:v>
                </c:pt>
                <c:pt idx="111">
                  <c:v>0.502242152466368</c:v>
                </c:pt>
                <c:pt idx="112">
                  <c:v>0.506726457399103</c:v>
                </c:pt>
                <c:pt idx="113">
                  <c:v>0.511210762331839</c:v>
                </c:pt>
                <c:pt idx="114">
                  <c:v>0.515695067264574</c:v>
                </c:pt>
                <c:pt idx="115">
                  <c:v>0.520179372197309</c:v>
                </c:pt>
                <c:pt idx="116">
                  <c:v>0.524663677130045</c:v>
                </c:pt>
                <c:pt idx="117">
                  <c:v>0.52914798206278</c:v>
                </c:pt>
                <c:pt idx="118">
                  <c:v>0.533632286995516</c:v>
                </c:pt>
                <c:pt idx="119">
                  <c:v>0.538116591928251</c:v>
                </c:pt>
                <c:pt idx="120">
                  <c:v>0.542600896860987</c:v>
                </c:pt>
                <c:pt idx="121">
                  <c:v>0.547085201793722</c:v>
                </c:pt>
                <c:pt idx="122">
                  <c:v>0.551569506726457</c:v>
                </c:pt>
                <c:pt idx="123">
                  <c:v>0.556053811659193</c:v>
                </c:pt>
                <c:pt idx="124">
                  <c:v>0.560538116591928</c:v>
                </c:pt>
                <c:pt idx="125">
                  <c:v>0.565022421524664</c:v>
                </c:pt>
                <c:pt idx="126">
                  <c:v>0.569506726457399</c:v>
                </c:pt>
                <c:pt idx="127">
                  <c:v>0.573991031390135</c:v>
                </c:pt>
                <c:pt idx="128">
                  <c:v>0.57847533632287</c:v>
                </c:pt>
                <c:pt idx="129">
                  <c:v>0.582959641255605</c:v>
                </c:pt>
                <c:pt idx="130">
                  <c:v>0.587443946188341</c:v>
                </c:pt>
                <c:pt idx="131">
                  <c:v>0.591928251121076</c:v>
                </c:pt>
                <c:pt idx="132">
                  <c:v>0.596412556053812</c:v>
                </c:pt>
                <c:pt idx="133">
                  <c:v>0.600896860986547</c:v>
                </c:pt>
                <c:pt idx="134">
                  <c:v>0.605381165919282</c:v>
                </c:pt>
                <c:pt idx="135">
                  <c:v>0.609865470852018</c:v>
                </c:pt>
                <c:pt idx="136">
                  <c:v>0.614349775784753</c:v>
                </c:pt>
                <c:pt idx="137">
                  <c:v>0.618834080717489</c:v>
                </c:pt>
                <c:pt idx="138">
                  <c:v>0.623318385650224</c:v>
                </c:pt>
                <c:pt idx="139">
                  <c:v>0.62780269058296</c:v>
                </c:pt>
                <c:pt idx="140">
                  <c:v>0.632286995515695</c:v>
                </c:pt>
                <c:pt idx="141">
                  <c:v>0.63677130044843</c:v>
                </c:pt>
                <c:pt idx="142">
                  <c:v>0.641255605381166</c:v>
                </c:pt>
                <c:pt idx="143">
                  <c:v>0.645739910313901</c:v>
                </c:pt>
                <c:pt idx="144">
                  <c:v>0.650224215246637</c:v>
                </c:pt>
                <c:pt idx="145">
                  <c:v>0.654708520179372</c:v>
                </c:pt>
                <c:pt idx="146">
                  <c:v>0.659192825112108</c:v>
                </c:pt>
                <c:pt idx="147">
                  <c:v>0.663677130044843</c:v>
                </c:pt>
                <c:pt idx="148">
                  <c:v>0.668161434977578</c:v>
                </c:pt>
                <c:pt idx="149">
                  <c:v>0.672645739910314</c:v>
                </c:pt>
                <c:pt idx="150">
                  <c:v>0.677130044843049</c:v>
                </c:pt>
                <c:pt idx="151">
                  <c:v>0.681614349775785</c:v>
                </c:pt>
                <c:pt idx="152">
                  <c:v>0.68609865470852</c:v>
                </c:pt>
                <c:pt idx="153">
                  <c:v>0.690582959641255</c:v>
                </c:pt>
                <c:pt idx="154">
                  <c:v>0.695067264573991</c:v>
                </c:pt>
                <c:pt idx="155">
                  <c:v>0.699551569506726</c:v>
                </c:pt>
                <c:pt idx="156">
                  <c:v>0.704035874439462</c:v>
                </c:pt>
                <c:pt idx="157">
                  <c:v>0.708520179372197</c:v>
                </c:pt>
                <c:pt idx="158">
                  <c:v>0.713004484304933</c:v>
                </c:pt>
                <c:pt idx="159">
                  <c:v>0.717488789237668</c:v>
                </c:pt>
                <c:pt idx="160">
                  <c:v>0.721973094170403</c:v>
                </c:pt>
                <c:pt idx="161">
                  <c:v>0.726457399103139</c:v>
                </c:pt>
                <c:pt idx="162">
                  <c:v>0.730941704035874</c:v>
                </c:pt>
                <c:pt idx="163">
                  <c:v>0.73542600896861</c:v>
                </c:pt>
                <c:pt idx="164">
                  <c:v>0.739910313901345</c:v>
                </c:pt>
                <c:pt idx="165">
                  <c:v>0.744394618834081</c:v>
                </c:pt>
                <c:pt idx="166">
                  <c:v>0.748878923766816</c:v>
                </c:pt>
                <c:pt idx="167">
                  <c:v>0.753363228699551</c:v>
                </c:pt>
                <c:pt idx="168">
                  <c:v>0.757847533632287</c:v>
                </c:pt>
                <c:pt idx="169">
                  <c:v>0.762331838565022</c:v>
                </c:pt>
                <c:pt idx="170">
                  <c:v>0.766816143497758</c:v>
                </c:pt>
                <c:pt idx="171">
                  <c:v>0.771300448430493</c:v>
                </c:pt>
                <c:pt idx="172">
                  <c:v>0.775784753363229</c:v>
                </c:pt>
                <c:pt idx="173">
                  <c:v>0.780269058295964</c:v>
                </c:pt>
                <c:pt idx="174">
                  <c:v>0.7847533632287</c:v>
                </c:pt>
                <c:pt idx="175">
                  <c:v>0.789237668161435</c:v>
                </c:pt>
                <c:pt idx="176">
                  <c:v>0.79372197309417</c:v>
                </c:pt>
                <c:pt idx="177">
                  <c:v>0.798206278026906</c:v>
                </c:pt>
                <c:pt idx="178">
                  <c:v>0.802690582959641</c:v>
                </c:pt>
                <c:pt idx="179">
                  <c:v>0.807174887892377</c:v>
                </c:pt>
                <c:pt idx="180">
                  <c:v>0.811659192825112</c:v>
                </c:pt>
                <c:pt idx="181">
                  <c:v>0.816143497757848</c:v>
                </c:pt>
                <c:pt idx="182">
                  <c:v>0.820627802690583</c:v>
                </c:pt>
                <c:pt idx="183">
                  <c:v>0.825112107623318</c:v>
                </c:pt>
                <c:pt idx="184">
                  <c:v>0.829596412556054</c:v>
                </c:pt>
                <c:pt idx="185">
                  <c:v>0.834080717488789</c:v>
                </c:pt>
                <c:pt idx="186">
                  <c:v>0.838565022421525</c:v>
                </c:pt>
                <c:pt idx="187">
                  <c:v>0.84304932735426</c:v>
                </c:pt>
                <c:pt idx="188">
                  <c:v>0.847533632286995</c:v>
                </c:pt>
                <c:pt idx="189">
                  <c:v>0.852017937219731</c:v>
                </c:pt>
                <c:pt idx="190">
                  <c:v>0.856502242152466</c:v>
                </c:pt>
                <c:pt idx="191">
                  <c:v>0.860986547085202</c:v>
                </c:pt>
                <c:pt idx="192">
                  <c:v>0.865470852017937</c:v>
                </c:pt>
                <c:pt idx="193">
                  <c:v>0.869955156950673</c:v>
                </c:pt>
                <c:pt idx="194">
                  <c:v>0.874439461883408</c:v>
                </c:pt>
                <c:pt idx="195">
                  <c:v>0.878923766816143</c:v>
                </c:pt>
                <c:pt idx="196">
                  <c:v>0.883408071748879</c:v>
                </c:pt>
                <c:pt idx="197">
                  <c:v>0.887892376681614</c:v>
                </c:pt>
                <c:pt idx="198">
                  <c:v>0.89237668161435</c:v>
                </c:pt>
                <c:pt idx="199">
                  <c:v>0.896860986547085</c:v>
                </c:pt>
                <c:pt idx="200">
                  <c:v>0.901345291479821</c:v>
                </c:pt>
                <c:pt idx="201">
                  <c:v>0.905829596412556</c:v>
                </c:pt>
                <c:pt idx="202">
                  <c:v>0.910313901345291</c:v>
                </c:pt>
                <c:pt idx="203">
                  <c:v>0.914798206278027</c:v>
                </c:pt>
                <c:pt idx="204">
                  <c:v>0.919282511210762</c:v>
                </c:pt>
                <c:pt idx="205">
                  <c:v>0.923766816143498</c:v>
                </c:pt>
                <c:pt idx="206">
                  <c:v>0.928251121076233</c:v>
                </c:pt>
                <c:pt idx="207">
                  <c:v>0.932735426008969</c:v>
                </c:pt>
                <c:pt idx="208">
                  <c:v>0.937219730941704</c:v>
                </c:pt>
                <c:pt idx="209">
                  <c:v>0.941704035874439</c:v>
                </c:pt>
                <c:pt idx="210">
                  <c:v>0.946188340807175</c:v>
                </c:pt>
                <c:pt idx="211">
                  <c:v>0.95067264573991</c:v>
                </c:pt>
                <c:pt idx="212">
                  <c:v>0.955156950672646</c:v>
                </c:pt>
                <c:pt idx="213">
                  <c:v>0.959641255605381</c:v>
                </c:pt>
                <c:pt idx="214">
                  <c:v>0.964125560538117</c:v>
                </c:pt>
                <c:pt idx="215">
                  <c:v>0.968609865470852</c:v>
                </c:pt>
                <c:pt idx="216">
                  <c:v>0.973094170403587</c:v>
                </c:pt>
                <c:pt idx="217">
                  <c:v>0.977578475336323</c:v>
                </c:pt>
                <c:pt idx="218">
                  <c:v>0.982062780269058</c:v>
                </c:pt>
                <c:pt idx="219">
                  <c:v>0.986547085201794</c:v>
                </c:pt>
                <c:pt idx="220">
                  <c:v>0.991031390134529</c:v>
                </c:pt>
                <c:pt idx="221">
                  <c:v>0.995515695067265</c:v>
                </c:pt>
                <c:pt idx="222">
                  <c:v>1.0</c:v>
                </c:pt>
              </c:numCache>
            </c:numRef>
          </c:yVal>
          <c:smooth val="0"/>
        </c:ser>
        <c:ser>
          <c:idx val="3"/>
          <c:order val="3"/>
          <c:tx>
            <c:v>Global-MP</c:v>
          </c:tx>
          <c:spPr>
            <a:ln w="25400" cmpd="sng">
              <a:solidFill>
                <a:srgbClr val="008000"/>
              </a:solidFill>
            </a:ln>
          </c:spPr>
          <c:marker>
            <c:symbol val="none"/>
          </c:marker>
          <c:xVal>
            <c:numRef>
              <c:f>CDF!$F$2:$F$224</c:f>
              <c:numCache>
                <c:formatCode>General</c:formatCode>
                <c:ptCount val="223"/>
                <c:pt idx="0">
                  <c:v>1.19846</c:v>
                </c:pt>
                <c:pt idx="1">
                  <c:v>2.18473</c:v>
                </c:pt>
                <c:pt idx="2">
                  <c:v>2.35854</c:v>
                </c:pt>
                <c:pt idx="3">
                  <c:v>2.52472</c:v>
                </c:pt>
                <c:pt idx="4">
                  <c:v>2.71305</c:v>
                </c:pt>
                <c:pt idx="5">
                  <c:v>2.89832</c:v>
                </c:pt>
                <c:pt idx="6">
                  <c:v>3.0409</c:v>
                </c:pt>
                <c:pt idx="7">
                  <c:v>3.12996</c:v>
                </c:pt>
                <c:pt idx="8">
                  <c:v>3.23103</c:v>
                </c:pt>
                <c:pt idx="9">
                  <c:v>3.362849999999972</c:v>
                </c:pt>
                <c:pt idx="10">
                  <c:v>3.46806</c:v>
                </c:pt>
                <c:pt idx="11">
                  <c:v>3.5741</c:v>
                </c:pt>
                <c:pt idx="12">
                  <c:v>3.70038</c:v>
                </c:pt>
                <c:pt idx="13">
                  <c:v>3.82781</c:v>
                </c:pt>
                <c:pt idx="14">
                  <c:v>3.93113</c:v>
                </c:pt>
                <c:pt idx="15">
                  <c:v>4.06066</c:v>
                </c:pt>
                <c:pt idx="16">
                  <c:v>4.18349</c:v>
                </c:pt>
                <c:pt idx="17">
                  <c:v>4.30568</c:v>
                </c:pt>
                <c:pt idx="18">
                  <c:v>4.415529999999999</c:v>
                </c:pt>
                <c:pt idx="19">
                  <c:v>4.54049</c:v>
                </c:pt>
                <c:pt idx="20">
                  <c:v>4.662079999999975</c:v>
                </c:pt>
                <c:pt idx="21">
                  <c:v>4.78311</c:v>
                </c:pt>
                <c:pt idx="22">
                  <c:v>4.887929999999994</c:v>
                </c:pt>
                <c:pt idx="23">
                  <c:v>4.99693</c:v>
                </c:pt>
                <c:pt idx="24">
                  <c:v>5.1492</c:v>
                </c:pt>
                <c:pt idx="25">
                  <c:v>5.308879999999998</c:v>
                </c:pt>
                <c:pt idx="26">
                  <c:v>5.48868</c:v>
                </c:pt>
                <c:pt idx="27">
                  <c:v>5.64952</c:v>
                </c:pt>
                <c:pt idx="28">
                  <c:v>5.805079999999998</c:v>
                </c:pt>
                <c:pt idx="29">
                  <c:v>5.975</c:v>
                </c:pt>
                <c:pt idx="30">
                  <c:v>6.146529999999998</c:v>
                </c:pt>
                <c:pt idx="31">
                  <c:v>6.308529999999997</c:v>
                </c:pt>
                <c:pt idx="32">
                  <c:v>6.5388</c:v>
                </c:pt>
                <c:pt idx="33">
                  <c:v>6.75378</c:v>
                </c:pt>
                <c:pt idx="34">
                  <c:v>7.010149999999999</c:v>
                </c:pt>
                <c:pt idx="35">
                  <c:v>7.315579999999985</c:v>
                </c:pt>
                <c:pt idx="36">
                  <c:v>7.592149999999997</c:v>
                </c:pt>
                <c:pt idx="37">
                  <c:v>7.87661</c:v>
                </c:pt>
                <c:pt idx="38">
                  <c:v>8.224349999999997</c:v>
                </c:pt>
                <c:pt idx="39">
                  <c:v>8.574960000000001</c:v>
                </c:pt>
                <c:pt idx="40">
                  <c:v>8.898250000000001</c:v>
                </c:pt>
                <c:pt idx="41">
                  <c:v>9.41645</c:v>
                </c:pt>
                <c:pt idx="42">
                  <c:v>9.86671</c:v>
                </c:pt>
                <c:pt idx="43">
                  <c:v>10.4299</c:v>
                </c:pt>
                <c:pt idx="44">
                  <c:v>10.9245</c:v>
                </c:pt>
                <c:pt idx="45">
                  <c:v>11.4998</c:v>
                </c:pt>
                <c:pt idx="46">
                  <c:v>12.2101</c:v>
                </c:pt>
                <c:pt idx="47">
                  <c:v>12.8001</c:v>
                </c:pt>
                <c:pt idx="48">
                  <c:v>13.3816</c:v>
                </c:pt>
                <c:pt idx="49">
                  <c:v>14.1796</c:v>
                </c:pt>
                <c:pt idx="50">
                  <c:v>14.9664</c:v>
                </c:pt>
                <c:pt idx="51">
                  <c:v>15.6554</c:v>
                </c:pt>
                <c:pt idx="52">
                  <c:v>16.4144</c:v>
                </c:pt>
                <c:pt idx="53">
                  <c:v>17.0856</c:v>
                </c:pt>
                <c:pt idx="54">
                  <c:v>17.7139</c:v>
                </c:pt>
                <c:pt idx="55">
                  <c:v>18.3916</c:v>
                </c:pt>
                <c:pt idx="56">
                  <c:v>19.1015</c:v>
                </c:pt>
                <c:pt idx="57">
                  <c:v>20.0465</c:v>
                </c:pt>
                <c:pt idx="58">
                  <c:v>20.9529</c:v>
                </c:pt>
                <c:pt idx="59">
                  <c:v>21.6978</c:v>
                </c:pt>
                <c:pt idx="60">
                  <c:v>22.5055</c:v>
                </c:pt>
                <c:pt idx="61">
                  <c:v>23.1825</c:v>
                </c:pt>
                <c:pt idx="62">
                  <c:v>23.9452</c:v>
                </c:pt>
                <c:pt idx="63">
                  <c:v>24.8901</c:v>
                </c:pt>
                <c:pt idx="64">
                  <c:v>25.7717</c:v>
                </c:pt>
                <c:pt idx="65">
                  <c:v>26.6489</c:v>
                </c:pt>
                <c:pt idx="66">
                  <c:v>27.7976</c:v>
                </c:pt>
                <c:pt idx="67">
                  <c:v>29.0668</c:v>
                </c:pt>
                <c:pt idx="68">
                  <c:v>30.1447</c:v>
                </c:pt>
                <c:pt idx="69">
                  <c:v>31.0629</c:v>
                </c:pt>
                <c:pt idx="70">
                  <c:v>32.0095</c:v>
                </c:pt>
                <c:pt idx="71">
                  <c:v>32.9798</c:v>
                </c:pt>
                <c:pt idx="72">
                  <c:v>34.0135</c:v>
                </c:pt>
                <c:pt idx="73">
                  <c:v>35.0335</c:v>
                </c:pt>
                <c:pt idx="74">
                  <c:v>36.0627</c:v>
                </c:pt>
                <c:pt idx="75">
                  <c:v>37.3657</c:v>
                </c:pt>
                <c:pt idx="76">
                  <c:v>38.553</c:v>
                </c:pt>
                <c:pt idx="77">
                  <c:v>39.8028</c:v>
                </c:pt>
                <c:pt idx="78">
                  <c:v>41.4861</c:v>
                </c:pt>
                <c:pt idx="79">
                  <c:v>42.9755</c:v>
                </c:pt>
                <c:pt idx="80">
                  <c:v>44.4333</c:v>
                </c:pt>
                <c:pt idx="81">
                  <c:v>45.6025</c:v>
                </c:pt>
                <c:pt idx="82">
                  <c:v>46.9149</c:v>
                </c:pt>
                <c:pt idx="83">
                  <c:v>48.0085</c:v>
                </c:pt>
                <c:pt idx="84">
                  <c:v>48.9829</c:v>
                </c:pt>
                <c:pt idx="85">
                  <c:v>49.9933</c:v>
                </c:pt>
                <c:pt idx="86">
                  <c:v>50.957</c:v>
                </c:pt>
                <c:pt idx="87">
                  <c:v>52.0191</c:v>
                </c:pt>
                <c:pt idx="88">
                  <c:v>53.0061</c:v>
                </c:pt>
                <c:pt idx="89">
                  <c:v>53.9442</c:v>
                </c:pt>
                <c:pt idx="90">
                  <c:v>55.0164</c:v>
                </c:pt>
                <c:pt idx="91">
                  <c:v>56.0551</c:v>
                </c:pt>
                <c:pt idx="92">
                  <c:v>57.5486</c:v>
                </c:pt>
                <c:pt idx="93">
                  <c:v>59.2293</c:v>
                </c:pt>
                <c:pt idx="94">
                  <c:v>60.8832</c:v>
                </c:pt>
                <c:pt idx="95">
                  <c:v>63.1648</c:v>
                </c:pt>
                <c:pt idx="96">
                  <c:v>65.0095</c:v>
                </c:pt>
                <c:pt idx="97">
                  <c:v>66.848</c:v>
                </c:pt>
                <c:pt idx="98">
                  <c:v>68.4306</c:v>
                </c:pt>
                <c:pt idx="99">
                  <c:v>70.4466</c:v>
                </c:pt>
                <c:pt idx="100">
                  <c:v>72.2712</c:v>
                </c:pt>
                <c:pt idx="101">
                  <c:v>74.5765</c:v>
                </c:pt>
                <c:pt idx="102">
                  <c:v>77.0059</c:v>
                </c:pt>
                <c:pt idx="103">
                  <c:v>79.1232</c:v>
                </c:pt>
                <c:pt idx="104">
                  <c:v>81.55200000000001</c:v>
                </c:pt>
                <c:pt idx="105">
                  <c:v>83.5366</c:v>
                </c:pt>
                <c:pt idx="106">
                  <c:v>85.4533</c:v>
                </c:pt>
                <c:pt idx="107">
                  <c:v>88.10639999999998</c:v>
                </c:pt>
                <c:pt idx="108">
                  <c:v>90.66579999999998</c:v>
                </c:pt>
                <c:pt idx="109">
                  <c:v>92.9913</c:v>
                </c:pt>
                <c:pt idx="110">
                  <c:v>96.15560000000001</c:v>
                </c:pt>
                <c:pt idx="111">
                  <c:v>99.5041</c:v>
                </c:pt>
                <c:pt idx="112">
                  <c:v>102.412</c:v>
                </c:pt>
                <c:pt idx="113">
                  <c:v>104.995</c:v>
                </c:pt>
                <c:pt idx="114">
                  <c:v>107.523</c:v>
                </c:pt>
                <c:pt idx="115">
                  <c:v>110.395</c:v>
                </c:pt>
                <c:pt idx="116">
                  <c:v>112.573</c:v>
                </c:pt>
                <c:pt idx="117">
                  <c:v>115.378</c:v>
                </c:pt>
                <c:pt idx="118">
                  <c:v>118.273</c:v>
                </c:pt>
                <c:pt idx="119">
                  <c:v>120.971</c:v>
                </c:pt>
                <c:pt idx="120">
                  <c:v>125.293</c:v>
                </c:pt>
                <c:pt idx="121">
                  <c:v>130.535</c:v>
                </c:pt>
                <c:pt idx="122">
                  <c:v>135.312</c:v>
                </c:pt>
                <c:pt idx="123">
                  <c:v>139.692</c:v>
                </c:pt>
                <c:pt idx="124">
                  <c:v>143.325</c:v>
                </c:pt>
                <c:pt idx="125">
                  <c:v>146.632</c:v>
                </c:pt>
                <c:pt idx="126">
                  <c:v>149.937</c:v>
                </c:pt>
                <c:pt idx="127">
                  <c:v>152.482</c:v>
                </c:pt>
                <c:pt idx="128">
                  <c:v>155.272</c:v>
                </c:pt>
                <c:pt idx="129">
                  <c:v>158.095</c:v>
                </c:pt>
                <c:pt idx="130">
                  <c:v>160.693</c:v>
                </c:pt>
                <c:pt idx="131">
                  <c:v>163.308</c:v>
                </c:pt>
                <c:pt idx="132">
                  <c:v>166.213</c:v>
                </c:pt>
                <c:pt idx="133">
                  <c:v>169.763</c:v>
                </c:pt>
                <c:pt idx="134">
                  <c:v>173.608</c:v>
                </c:pt>
                <c:pt idx="135">
                  <c:v>177.293</c:v>
                </c:pt>
                <c:pt idx="136">
                  <c:v>180.832</c:v>
                </c:pt>
                <c:pt idx="137">
                  <c:v>184.157</c:v>
                </c:pt>
                <c:pt idx="138">
                  <c:v>187.566</c:v>
                </c:pt>
                <c:pt idx="139">
                  <c:v>190.89</c:v>
                </c:pt>
                <c:pt idx="140">
                  <c:v>193.785</c:v>
                </c:pt>
                <c:pt idx="141">
                  <c:v>196.64</c:v>
                </c:pt>
                <c:pt idx="142">
                  <c:v>200.141</c:v>
                </c:pt>
                <c:pt idx="143">
                  <c:v>203.547</c:v>
                </c:pt>
                <c:pt idx="144">
                  <c:v>207.054</c:v>
                </c:pt>
                <c:pt idx="145">
                  <c:v>212.108</c:v>
                </c:pt>
                <c:pt idx="146">
                  <c:v>217.364</c:v>
                </c:pt>
                <c:pt idx="147">
                  <c:v>222.482</c:v>
                </c:pt>
                <c:pt idx="148">
                  <c:v>229.076</c:v>
                </c:pt>
                <c:pt idx="149">
                  <c:v>235.107</c:v>
                </c:pt>
                <c:pt idx="150">
                  <c:v>242.662</c:v>
                </c:pt>
                <c:pt idx="151">
                  <c:v>250.708</c:v>
                </c:pt>
                <c:pt idx="152">
                  <c:v>258.201</c:v>
                </c:pt>
                <c:pt idx="153">
                  <c:v>268.289</c:v>
                </c:pt>
                <c:pt idx="154">
                  <c:v>278.949</c:v>
                </c:pt>
                <c:pt idx="155">
                  <c:v>289.884</c:v>
                </c:pt>
                <c:pt idx="156">
                  <c:v>298.662</c:v>
                </c:pt>
                <c:pt idx="157">
                  <c:v>306.732</c:v>
                </c:pt>
                <c:pt idx="158">
                  <c:v>317.019</c:v>
                </c:pt>
                <c:pt idx="159">
                  <c:v>325.039</c:v>
                </c:pt>
                <c:pt idx="160">
                  <c:v>334.897</c:v>
                </c:pt>
                <c:pt idx="161">
                  <c:v>343.886</c:v>
                </c:pt>
                <c:pt idx="162">
                  <c:v>352.448</c:v>
                </c:pt>
                <c:pt idx="163">
                  <c:v>361.087</c:v>
                </c:pt>
                <c:pt idx="164">
                  <c:v>367.387</c:v>
                </c:pt>
                <c:pt idx="165">
                  <c:v>375.4109999999989</c:v>
                </c:pt>
                <c:pt idx="166">
                  <c:v>383.962</c:v>
                </c:pt>
                <c:pt idx="167">
                  <c:v>392.425</c:v>
                </c:pt>
                <c:pt idx="168">
                  <c:v>404.814</c:v>
                </c:pt>
                <c:pt idx="169">
                  <c:v>415.676</c:v>
                </c:pt>
                <c:pt idx="170">
                  <c:v>428.863</c:v>
                </c:pt>
                <c:pt idx="171">
                  <c:v>444.586</c:v>
                </c:pt>
                <c:pt idx="172">
                  <c:v>458.14</c:v>
                </c:pt>
                <c:pt idx="173">
                  <c:v>470.538</c:v>
                </c:pt>
                <c:pt idx="174">
                  <c:v>484.712</c:v>
                </c:pt>
                <c:pt idx="175">
                  <c:v>494.927</c:v>
                </c:pt>
                <c:pt idx="176">
                  <c:v>504.761</c:v>
                </c:pt>
                <c:pt idx="177">
                  <c:v>511.899</c:v>
                </c:pt>
                <c:pt idx="178">
                  <c:v>519.5170000000001</c:v>
                </c:pt>
                <c:pt idx="179">
                  <c:v>526.495</c:v>
                </c:pt>
                <c:pt idx="180">
                  <c:v>534.603</c:v>
                </c:pt>
                <c:pt idx="181">
                  <c:v>544.973</c:v>
                </c:pt>
                <c:pt idx="182">
                  <c:v>555.658</c:v>
                </c:pt>
                <c:pt idx="183">
                  <c:v>567.72</c:v>
                </c:pt>
                <c:pt idx="184">
                  <c:v>581.8349999999994</c:v>
                </c:pt>
                <c:pt idx="185">
                  <c:v>597.118</c:v>
                </c:pt>
                <c:pt idx="186">
                  <c:v>609.853</c:v>
                </c:pt>
                <c:pt idx="187">
                  <c:v>629.0609999999994</c:v>
                </c:pt>
                <c:pt idx="188">
                  <c:v>648.727</c:v>
                </c:pt>
                <c:pt idx="189">
                  <c:v>669.8390000000001</c:v>
                </c:pt>
                <c:pt idx="190">
                  <c:v>692.218</c:v>
                </c:pt>
                <c:pt idx="191">
                  <c:v>712.0410000000001</c:v>
                </c:pt>
                <c:pt idx="192">
                  <c:v>736.949</c:v>
                </c:pt>
                <c:pt idx="193">
                  <c:v>757.97</c:v>
                </c:pt>
                <c:pt idx="194">
                  <c:v>776.736</c:v>
                </c:pt>
                <c:pt idx="195">
                  <c:v>796.164</c:v>
                </c:pt>
                <c:pt idx="196">
                  <c:v>820.794</c:v>
                </c:pt>
                <c:pt idx="197">
                  <c:v>842.977</c:v>
                </c:pt>
                <c:pt idx="198">
                  <c:v>869.253</c:v>
                </c:pt>
                <c:pt idx="199">
                  <c:v>896.405</c:v>
                </c:pt>
                <c:pt idx="200">
                  <c:v>927.183</c:v>
                </c:pt>
                <c:pt idx="201">
                  <c:v>954.3669999999961</c:v>
                </c:pt>
                <c:pt idx="202">
                  <c:v>981.07</c:v>
                </c:pt>
                <c:pt idx="203">
                  <c:v>1008.75</c:v>
                </c:pt>
                <c:pt idx="204">
                  <c:v>1035.97</c:v>
                </c:pt>
                <c:pt idx="205">
                  <c:v>1068.44</c:v>
                </c:pt>
                <c:pt idx="206">
                  <c:v>1094.02</c:v>
                </c:pt>
                <c:pt idx="207">
                  <c:v>1118.65</c:v>
                </c:pt>
                <c:pt idx="208">
                  <c:v>1150.33</c:v>
                </c:pt>
                <c:pt idx="209">
                  <c:v>1190.24</c:v>
                </c:pt>
                <c:pt idx="210">
                  <c:v>1231.72</c:v>
                </c:pt>
                <c:pt idx="211">
                  <c:v>1284.58</c:v>
                </c:pt>
                <c:pt idx="212">
                  <c:v>1330.79</c:v>
                </c:pt>
                <c:pt idx="213">
                  <c:v>1380.26</c:v>
                </c:pt>
                <c:pt idx="214">
                  <c:v>1436.21</c:v>
                </c:pt>
                <c:pt idx="215">
                  <c:v>1483.12</c:v>
                </c:pt>
                <c:pt idx="216">
                  <c:v>1539.4</c:v>
                </c:pt>
                <c:pt idx="217">
                  <c:v>1611.94</c:v>
                </c:pt>
                <c:pt idx="218">
                  <c:v>1694.96</c:v>
                </c:pt>
                <c:pt idx="219">
                  <c:v>1802.73</c:v>
                </c:pt>
                <c:pt idx="220">
                  <c:v>1927.51</c:v>
                </c:pt>
                <c:pt idx="221">
                  <c:v>2139.36</c:v>
                </c:pt>
                <c:pt idx="222">
                  <c:v>2414.4</c:v>
                </c:pt>
              </c:numCache>
            </c:numRef>
          </c:xVal>
          <c:yVal>
            <c:numRef>
              <c:f>CDF!$B$2:$B$224</c:f>
              <c:numCache>
                <c:formatCode>General</c:formatCode>
                <c:ptCount val="223"/>
                <c:pt idx="0">
                  <c:v>0.00448430493273542</c:v>
                </c:pt>
                <c:pt idx="1">
                  <c:v>0.00896860986547085</c:v>
                </c:pt>
                <c:pt idx="2">
                  <c:v>0.0134529147982063</c:v>
                </c:pt>
                <c:pt idx="3">
                  <c:v>0.0179372197309417</c:v>
                </c:pt>
                <c:pt idx="4">
                  <c:v>0.0224215246636771</c:v>
                </c:pt>
                <c:pt idx="5">
                  <c:v>0.0269058295964126</c:v>
                </c:pt>
                <c:pt idx="6">
                  <c:v>0.031390134529148</c:v>
                </c:pt>
                <c:pt idx="7">
                  <c:v>0.0358744394618834</c:v>
                </c:pt>
                <c:pt idx="8">
                  <c:v>0.0403587443946188</c:v>
                </c:pt>
                <c:pt idx="9">
                  <c:v>0.0448430493273542</c:v>
                </c:pt>
                <c:pt idx="10">
                  <c:v>0.0493273542600897</c:v>
                </c:pt>
                <c:pt idx="11">
                  <c:v>0.0538116591928251</c:v>
                </c:pt>
                <c:pt idx="12">
                  <c:v>0.0582959641255605</c:v>
                </c:pt>
                <c:pt idx="13">
                  <c:v>0.062780269058296</c:v>
                </c:pt>
                <c:pt idx="14">
                  <c:v>0.0672645739910314</c:v>
                </c:pt>
                <c:pt idx="15">
                  <c:v>0.0717488789237668</c:v>
                </c:pt>
                <c:pt idx="16">
                  <c:v>0.0762331838565022</c:v>
                </c:pt>
                <c:pt idx="17">
                  <c:v>0.0807174887892376</c:v>
                </c:pt>
                <c:pt idx="18">
                  <c:v>0.0852017937219731</c:v>
                </c:pt>
                <c:pt idx="19">
                  <c:v>0.0896860986547085</c:v>
                </c:pt>
                <c:pt idx="20">
                  <c:v>0.0941704035874439</c:v>
                </c:pt>
                <c:pt idx="21">
                  <c:v>0.0986547085201793</c:v>
                </c:pt>
                <c:pt idx="22">
                  <c:v>0.103139013452915</c:v>
                </c:pt>
                <c:pt idx="23">
                  <c:v>0.10762331838565</c:v>
                </c:pt>
                <c:pt idx="24">
                  <c:v>0.112107623318386</c:v>
                </c:pt>
                <c:pt idx="25">
                  <c:v>0.116591928251121</c:v>
                </c:pt>
                <c:pt idx="26">
                  <c:v>0.121076233183856</c:v>
                </c:pt>
                <c:pt idx="27">
                  <c:v>0.125560538116592</c:v>
                </c:pt>
                <c:pt idx="28">
                  <c:v>0.130044843049327</c:v>
                </c:pt>
                <c:pt idx="29">
                  <c:v>0.134529147982063</c:v>
                </c:pt>
                <c:pt idx="30">
                  <c:v>0.139013452914798</c:v>
                </c:pt>
                <c:pt idx="31">
                  <c:v>0.143497757847534</c:v>
                </c:pt>
                <c:pt idx="32">
                  <c:v>0.147982062780269</c:v>
                </c:pt>
                <c:pt idx="33">
                  <c:v>0.152466367713004</c:v>
                </c:pt>
                <c:pt idx="34">
                  <c:v>0.15695067264574</c:v>
                </c:pt>
                <c:pt idx="35">
                  <c:v>0.161434977578475</c:v>
                </c:pt>
                <c:pt idx="36">
                  <c:v>0.165919282511211</c:v>
                </c:pt>
                <c:pt idx="37">
                  <c:v>0.170403587443946</c:v>
                </c:pt>
                <c:pt idx="38">
                  <c:v>0.174887892376682</c:v>
                </c:pt>
                <c:pt idx="39">
                  <c:v>0.179372197309417</c:v>
                </c:pt>
                <c:pt idx="40">
                  <c:v>0.183856502242152</c:v>
                </c:pt>
                <c:pt idx="41">
                  <c:v>0.188340807174888</c:v>
                </c:pt>
                <c:pt idx="42">
                  <c:v>0.192825112107623</c:v>
                </c:pt>
                <c:pt idx="43">
                  <c:v>0.197309417040359</c:v>
                </c:pt>
                <c:pt idx="44">
                  <c:v>0.201793721973094</c:v>
                </c:pt>
                <c:pt idx="45">
                  <c:v>0.20627802690583</c:v>
                </c:pt>
                <c:pt idx="46">
                  <c:v>0.210762331838565</c:v>
                </c:pt>
                <c:pt idx="47">
                  <c:v>0.2152466367713</c:v>
                </c:pt>
                <c:pt idx="48">
                  <c:v>0.219730941704036</c:v>
                </c:pt>
                <c:pt idx="49">
                  <c:v>0.224215246636771</c:v>
                </c:pt>
                <c:pt idx="50">
                  <c:v>0.228699551569507</c:v>
                </c:pt>
                <c:pt idx="51">
                  <c:v>0.233183856502242</c:v>
                </c:pt>
                <c:pt idx="52">
                  <c:v>0.237668161434978</c:v>
                </c:pt>
                <c:pt idx="53">
                  <c:v>0.242152466367713</c:v>
                </c:pt>
                <c:pt idx="54">
                  <c:v>0.246636771300448</c:v>
                </c:pt>
                <c:pt idx="55">
                  <c:v>0.251121076233184</c:v>
                </c:pt>
                <c:pt idx="56">
                  <c:v>0.255605381165919</c:v>
                </c:pt>
                <c:pt idx="57">
                  <c:v>0.260089686098655</c:v>
                </c:pt>
                <c:pt idx="58">
                  <c:v>0.26457399103139</c:v>
                </c:pt>
                <c:pt idx="59">
                  <c:v>0.269058295964126</c:v>
                </c:pt>
                <c:pt idx="60">
                  <c:v>0.273542600896861</c:v>
                </c:pt>
                <c:pt idx="61">
                  <c:v>0.278026905829596</c:v>
                </c:pt>
                <c:pt idx="62">
                  <c:v>0.282511210762332</c:v>
                </c:pt>
                <c:pt idx="63">
                  <c:v>0.286995515695067</c:v>
                </c:pt>
                <c:pt idx="64">
                  <c:v>0.291479820627803</c:v>
                </c:pt>
                <c:pt idx="65">
                  <c:v>0.295964125560538</c:v>
                </c:pt>
                <c:pt idx="66">
                  <c:v>0.300448430493273</c:v>
                </c:pt>
                <c:pt idx="67">
                  <c:v>0.304932735426009</c:v>
                </c:pt>
                <c:pt idx="68">
                  <c:v>0.309417040358744</c:v>
                </c:pt>
                <c:pt idx="69">
                  <c:v>0.31390134529148</c:v>
                </c:pt>
                <c:pt idx="70">
                  <c:v>0.318385650224215</c:v>
                </c:pt>
                <c:pt idx="71">
                  <c:v>0.322869955156951</c:v>
                </c:pt>
                <c:pt idx="72">
                  <c:v>0.327354260089686</c:v>
                </c:pt>
                <c:pt idx="73">
                  <c:v>0.331838565022421</c:v>
                </c:pt>
                <c:pt idx="74">
                  <c:v>0.336322869955157</c:v>
                </c:pt>
                <c:pt idx="75">
                  <c:v>0.340807174887892</c:v>
                </c:pt>
                <c:pt idx="76">
                  <c:v>0.345291479820628</c:v>
                </c:pt>
                <c:pt idx="77">
                  <c:v>0.349775784753363</c:v>
                </c:pt>
                <c:pt idx="78">
                  <c:v>0.354260089686099</c:v>
                </c:pt>
                <c:pt idx="79">
                  <c:v>0.358744394618834</c:v>
                </c:pt>
                <c:pt idx="80">
                  <c:v>0.363228699551569</c:v>
                </c:pt>
                <c:pt idx="81">
                  <c:v>0.367713004484305</c:v>
                </c:pt>
                <c:pt idx="82">
                  <c:v>0.37219730941704</c:v>
                </c:pt>
                <c:pt idx="83">
                  <c:v>0.376681614349776</c:v>
                </c:pt>
                <c:pt idx="84">
                  <c:v>0.381165919282511</c:v>
                </c:pt>
                <c:pt idx="85">
                  <c:v>0.385650224215247</c:v>
                </c:pt>
                <c:pt idx="86">
                  <c:v>0.390134529147982</c:v>
                </c:pt>
                <c:pt idx="87">
                  <c:v>0.394618834080717</c:v>
                </c:pt>
                <c:pt idx="88">
                  <c:v>0.399103139013453</c:v>
                </c:pt>
                <c:pt idx="89">
                  <c:v>0.403587443946188</c:v>
                </c:pt>
                <c:pt idx="90">
                  <c:v>0.408071748878924</c:v>
                </c:pt>
                <c:pt idx="91">
                  <c:v>0.412556053811659</c:v>
                </c:pt>
                <c:pt idx="92">
                  <c:v>0.417040358744395</c:v>
                </c:pt>
                <c:pt idx="93">
                  <c:v>0.42152466367713</c:v>
                </c:pt>
                <c:pt idx="94">
                  <c:v>0.426008968609865</c:v>
                </c:pt>
                <c:pt idx="95">
                  <c:v>0.430493273542601</c:v>
                </c:pt>
                <c:pt idx="96">
                  <c:v>0.434977578475336</c:v>
                </c:pt>
                <c:pt idx="97">
                  <c:v>0.439461883408072</c:v>
                </c:pt>
                <c:pt idx="98">
                  <c:v>0.443946188340807</c:v>
                </c:pt>
                <c:pt idx="99">
                  <c:v>0.448430493273543</c:v>
                </c:pt>
                <c:pt idx="100">
                  <c:v>0.452914798206278</c:v>
                </c:pt>
                <c:pt idx="101">
                  <c:v>0.457399103139013</c:v>
                </c:pt>
                <c:pt idx="102">
                  <c:v>0.461883408071749</c:v>
                </c:pt>
                <c:pt idx="103">
                  <c:v>0.466367713004484</c:v>
                </c:pt>
                <c:pt idx="104">
                  <c:v>0.47085201793722</c:v>
                </c:pt>
                <c:pt idx="105">
                  <c:v>0.475336322869955</c:v>
                </c:pt>
                <c:pt idx="106">
                  <c:v>0.479820627802691</c:v>
                </c:pt>
                <c:pt idx="107">
                  <c:v>0.484304932735426</c:v>
                </c:pt>
                <c:pt idx="108">
                  <c:v>0.488789237668161</c:v>
                </c:pt>
                <c:pt idx="109">
                  <c:v>0.493273542600897</c:v>
                </c:pt>
                <c:pt idx="110">
                  <c:v>0.497757847533632</c:v>
                </c:pt>
                <c:pt idx="111">
                  <c:v>0.502242152466368</c:v>
                </c:pt>
                <c:pt idx="112">
                  <c:v>0.506726457399103</c:v>
                </c:pt>
                <c:pt idx="113">
                  <c:v>0.511210762331839</c:v>
                </c:pt>
                <c:pt idx="114">
                  <c:v>0.515695067264574</c:v>
                </c:pt>
                <c:pt idx="115">
                  <c:v>0.520179372197309</c:v>
                </c:pt>
                <c:pt idx="116">
                  <c:v>0.524663677130045</c:v>
                </c:pt>
                <c:pt idx="117">
                  <c:v>0.52914798206278</c:v>
                </c:pt>
                <c:pt idx="118">
                  <c:v>0.533632286995516</c:v>
                </c:pt>
                <c:pt idx="119">
                  <c:v>0.538116591928251</c:v>
                </c:pt>
                <c:pt idx="120">
                  <c:v>0.542600896860987</c:v>
                </c:pt>
                <c:pt idx="121">
                  <c:v>0.547085201793722</c:v>
                </c:pt>
                <c:pt idx="122">
                  <c:v>0.551569506726457</c:v>
                </c:pt>
                <c:pt idx="123">
                  <c:v>0.556053811659193</c:v>
                </c:pt>
                <c:pt idx="124">
                  <c:v>0.560538116591928</c:v>
                </c:pt>
                <c:pt idx="125">
                  <c:v>0.565022421524664</c:v>
                </c:pt>
                <c:pt idx="126">
                  <c:v>0.569506726457399</c:v>
                </c:pt>
                <c:pt idx="127">
                  <c:v>0.573991031390135</c:v>
                </c:pt>
                <c:pt idx="128">
                  <c:v>0.57847533632287</c:v>
                </c:pt>
                <c:pt idx="129">
                  <c:v>0.582959641255605</c:v>
                </c:pt>
                <c:pt idx="130">
                  <c:v>0.587443946188341</c:v>
                </c:pt>
                <c:pt idx="131">
                  <c:v>0.591928251121076</c:v>
                </c:pt>
                <c:pt idx="132">
                  <c:v>0.596412556053812</c:v>
                </c:pt>
                <c:pt idx="133">
                  <c:v>0.600896860986547</c:v>
                </c:pt>
                <c:pt idx="134">
                  <c:v>0.605381165919282</c:v>
                </c:pt>
                <c:pt idx="135">
                  <c:v>0.609865470852018</c:v>
                </c:pt>
                <c:pt idx="136">
                  <c:v>0.614349775784753</c:v>
                </c:pt>
                <c:pt idx="137">
                  <c:v>0.618834080717489</c:v>
                </c:pt>
                <c:pt idx="138">
                  <c:v>0.623318385650224</c:v>
                </c:pt>
                <c:pt idx="139">
                  <c:v>0.62780269058296</c:v>
                </c:pt>
                <c:pt idx="140">
                  <c:v>0.632286995515695</c:v>
                </c:pt>
                <c:pt idx="141">
                  <c:v>0.63677130044843</c:v>
                </c:pt>
                <c:pt idx="142">
                  <c:v>0.641255605381166</c:v>
                </c:pt>
                <c:pt idx="143">
                  <c:v>0.645739910313901</c:v>
                </c:pt>
                <c:pt idx="144">
                  <c:v>0.650224215246637</c:v>
                </c:pt>
                <c:pt idx="145">
                  <c:v>0.654708520179372</c:v>
                </c:pt>
                <c:pt idx="146">
                  <c:v>0.659192825112108</c:v>
                </c:pt>
                <c:pt idx="147">
                  <c:v>0.663677130044843</c:v>
                </c:pt>
                <c:pt idx="148">
                  <c:v>0.668161434977578</c:v>
                </c:pt>
                <c:pt idx="149">
                  <c:v>0.672645739910314</c:v>
                </c:pt>
                <c:pt idx="150">
                  <c:v>0.677130044843049</c:v>
                </c:pt>
                <c:pt idx="151">
                  <c:v>0.681614349775785</c:v>
                </c:pt>
                <c:pt idx="152">
                  <c:v>0.68609865470852</c:v>
                </c:pt>
                <c:pt idx="153">
                  <c:v>0.690582959641255</c:v>
                </c:pt>
                <c:pt idx="154">
                  <c:v>0.695067264573991</c:v>
                </c:pt>
                <c:pt idx="155">
                  <c:v>0.699551569506726</c:v>
                </c:pt>
                <c:pt idx="156">
                  <c:v>0.704035874439462</c:v>
                </c:pt>
                <c:pt idx="157">
                  <c:v>0.708520179372197</c:v>
                </c:pt>
                <c:pt idx="158">
                  <c:v>0.713004484304933</c:v>
                </c:pt>
                <c:pt idx="159">
                  <c:v>0.717488789237668</c:v>
                </c:pt>
                <c:pt idx="160">
                  <c:v>0.721973094170403</c:v>
                </c:pt>
                <c:pt idx="161">
                  <c:v>0.726457399103139</c:v>
                </c:pt>
                <c:pt idx="162">
                  <c:v>0.730941704035874</c:v>
                </c:pt>
                <c:pt idx="163">
                  <c:v>0.73542600896861</c:v>
                </c:pt>
                <c:pt idx="164">
                  <c:v>0.739910313901345</c:v>
                </c:pt>
                <c:pt idx="165">
                  <c:v>0.744394618834081</c:v>
                </c:pt>
                <c:pt idx="166">
                  <c:v>0.748878923766816</c:v>
                </c:pt>
                <c:pt idx="167">
                  <c:v>0.753363228699551</c:v>
                </c:pt>
                <c:pt idx="168">
                  <c:v>0.757847533632287</c:v>
                </c:pt>
                <c:pt idx="169">
                  <c:v>0.762331838565022</c:v>
                </c:pt>
                <c:pt idx="170">
                  <c:v>0.766816143497758</c:v>
                </c:pt>
                <c:pt idx="171">
                  <c:v>0.771300448430493</c:v>
                </c:pt>
                <c:pt idx="172">
                  <c:v>0.775784753363229</c:v>
                </c:pt>
                <c:pt idx="173">
                  <c:v>0.780269058295964</c:v>
                </c:pt>
                <c:pt idx="174">
                  <c:v>0.7847533632287</c:v>
                </c:pt>
                <c:pt idx="175">
                  <c:v>0.789237668161435</c:v>
                </c:pt>
                <c:pt idx="176">
                  <c:v>0.79372197309417</c:v>
                </c:pt>
                <c:pt idx="177">
                  <c:v>0.798206278026906</c:v>
                </c:pt>
                <c:pt idx="178">
                  <c:v>0.802690582959641</c:v>
                </c:pt>
                <c:pt idx="179">
                  <c:v>0.807174887892377</c:v>
                </c:pt>
                <c:pt idx="180">
                  <c:v>0.811659192825112</c:v>
                </c:pt>
                <c:pt idx="181">
                  <c:v>0.816143497757848</c:v>
                </c:pt>
                <c:pt idx="182">
                  <c:v>0.820627802690583</c:v>
                </c:pt>
                <c:pt idx="183">
                  <c:v>0.825112107623318</c:v>
                </c:pt>
                <c:pt idx="184">
                  <c:v>0.829596412556054</c:v>
                </c:pt>
                <c:pt idx="185">
                  <c:v>0.834080717488789</c:v>
                </c:pt>
                <c:pt idx="186">
                  <c:v>0.838565022421525</c:v>
                </c:pt>
                <c:pt idx="187">
                  <c:v>0.84304932735426</c:v>
                </c:pt>
                <c:pt idx="188">
                  <c:v>0.847533632286995</c:v>
                </c:pt>
                <c:pt idx="189">
                  <c:v>0.852017937219731</c:v>
                </c:pt>
                <c:pt idx="190">
                  <c:v>0.856502242152466</c:v>
                </c:pt>
                <c:pt idx="191">
                  <c:v>0.860986547085202</c:v>
                </c:pt>
                <c:pt idx="192">
                  <c:v>0.865470852017937</c:v>
                </c:pt>
                <c:pt idx="193">
                  <c:v>0.869955156950673</c:v>
                </c:pt>
                <c:pt idx="194">
                  <c:v>0.874439461883408</c:v>
                </c:pt>
                <c:pt idx="195">
                  <c:v>0.878923766816143</c:v>
                </c:pt>
                <c:pt idx="196">
                  <c:v>0.883408071748879</c:v>
                </c:pt>
                <c:pt idx="197">
                  <c:v>0.887892376681614</c:v>
                </c:pt>
                <c:pt idx="198">
                  <c:v>0.89237668161435</c:v>
                </c:pt>
                <c:pt idx="199">
                  <c:v>0.896860986547085</c:v>
                </c:pt>
                <c:pt idx="200">
                  <c:v>0.901345291479821</c:v>
                </c:pt>
                <c:pt idx="201">
                  <c:v>0.905829596412556</c:v>
                </c:pt>
                <c:pt idx="202">
                  <c:v>0.910313901345291</c:v>
                </c:pt>
                <c:pt idx="203">
                  <c:v>0.914798206278027</c:v>
                </c:pt>
                <c:pt idx="204">
                  <c:v>0.919282511210762</c:v>
                </c:pt>
                <c:pt idx="205">
                  <c:v>0.923766816143498</c:v>
                </c:pt>
                <c:pt idx="206">
                  <c:v>0.928251121076233</c:v>
                </c:pt>
                <c:pt idx="207">
                  <c:v>0.932735426008969</c:v>
                </c:pt>
                <c:pt idx="208">
                  <c:v>0.937219730941704</c:v>
                </c:pt>
                <c:pt idx="209">
                  <c:v>0.941704035874439</c:v>
                </c:pt>
                <c:pt idx="210">
                  <c:v>0.946188340807175</c:v>
                </c:pt>
                <c:pt idx="211">
                  <c:v>0.95067264573991</c:v>
                </c:pt>
                <c:pt idx="212">
                  <c:v>0.955156950672646</c:v>
                </c:pt>
                <c:pt idx="213">
                  <c:v>0.959641255605381</c:v>
                </c:pt>
                <c:pt idx="214">
                  <c:v>0.964125560538117</c:v>
                </c:pt>
                <c:pt idx="215">
                  <c:v>0.968609865470852</c:v>
                </c:pt>
                <c:pt idx="216">
                  <c:v>0.973094170403587</c:v>
                </c:pt>
                <c:pt idx="217">
                  <c:v>0.977578475336323</c:v>
                </c:pt>
                <c:pt idx="218">
                  <c:v>0.982062780269058</c:v>
                </c:pt>
                <c:pt idx="219">
                  <c:v>0.986547085201794</c:v>
                </c:pt>
                <c:pt idx="220">
                  <c:v>0.991031390134529</c:v>
                </c:pt>
                <c:pt idx="221">
                  <c:v>0.995515695067265</c:v>
                </c:pt>
                <c:pt idx="222">
                  <c:v>1.0</c:v>
                </c:pt>
              </c:numCache>
            </c:numRef>
          </c:yVal>
          <c:smooth val="0"/>
        </c:ser>
        <c:dLbls>
          <c:showLegendKey val="0"/>
          <c:showVal val="0"/>
          <c:showCatName val="0"/>
          <c:showSerName val="0"/>
          <c:showPercent val="0"/>
          <c:showBubbleSize val="0"/>
        </c:dLbls>
        <c:axId val="-2068125048"/>
        <c:axId val="-2068129544"/>
      </c:scatterChart>
      <c:valAx>
        <c:axId val="-2068125048"/>
        <c:scaling>
          <c:logBase val="10.0"/>
          <c:orientation val="minMax"/>
          <c:max val="10000.0"/>
        </c:scaling>
        <c:delete val="0"/>
        <c:axPos val="b"/>
        <c:majorGridlines/>
        <c:title>
          <c:tx>
            <c:rich>
              <a:bodyPr/>
              <a:lstStyle/>
              <a:p>
                <a:pPr>
                  <a:defRPr sz="1600"/>
                </a:pPr>
                <a:r>
                  <a:rPr lang="en-US" sz="1600"/>
                  <a:t>Job Duration (s)</a:t>
                </a:r>
              </a:p>
            </c:rich>
          </c:tx>
          <c:layout>
            <c:manualLayout>
              <c:xMode val="edge"/>
              <c:yMode val="edge"/>
              <c:x val="0.374608949121744"/>
              <c:y val="0.823220579570411"/>
            </c:manualLayout>
          </c:layout>
          <c:overlay val="0"/>
        </c:title>
        <c:numFmt formatCode="General" sourceLinked="1"/>
        <c:majorTickMark val="out"/>
        <c:minorTickMark val="none"/>
        <c:tickLblPos val="nextTo"/>
        <c:txPr>
          <a:bodyPr/>
          <a:lstStyle/>
          <a:p>
            <a:pPr>
              <a:defRPr sz="1600"/>
            </a:pPr>
            <a:endParaRPr lang="en-US"/>
          </a:p>
        </c:txPr>
        <c:crossAx val="-2068129544"/>
        <c:crosses val="autoZero"/>
        <c:crossBetween val="midCat"/>
      </c:valAx>
      <c:valAx>
        <c:axId val="-2068129544"/>
        <c:scaling>
          <c:orientation val="minMax"/>
          <c:max val="1.0"/>
        </c:scaling>
        <c:delete val="0"/>
        <c:axPos val="l"/>
        <c:majorGridlines/>
        <c:title>
          <c:tx>
            <c:rich>
              <a:bodyPr rot="-5400000" vert="horz"/>
              <a:lstStyle/>
              <a:p>
                <a:pPr>
                  <a:defRPr sz="1600"/>
                </a:pPr>
                <a:r>
                  <a:rPr lang="en-US" sz="1600"/>
                  <a:t>CDF</a:t>
                </a:r>
              </a:p>
            </c:rich>
          </c:tx>
          <c:layout/>
          <c:overlay val="0"/>
        </c:title>
        <c:numFmt formatCode="General" sourceLinked="1"/>
        <c:majorTickMark val="out"/>
        <c:minorTickMark val="none"/>
        <c:tickLblPos val="nextTo"/>
        <c:txPr>
          <a:bodyPr/>
          <a:lstStyle/>
          <a:p>
            <a:pPr>
              <a:defRPr sz="1600"/>
            </a:pPr>
            <a:endParaRPr lang="en-US"/>
          </a:p>
        </c:txPr>
        <c:crossAx val="-2068125048"/>
        <c:crosses val="autoZero"/>
        <c:crossBetween val="midCat"/>
        <c:majorUnit val="0.2"/>
      </c:valAx>
    </c:plotArea>
    <c:legend>
      <c:legendPos val="b"/>
      <c:legendEntry>
        <c:idx val="1"/>
        <c:delete val="1"/>
      </c:legendEntry>
      <c:layout>
        <c:manualLayout>
          <c:xMode val="edge"/>
          <c:yMode val="edge"/>
          <c:x val="0.0427884615384615"/>
          <c:y val="0.907092113485814"/>
          <c:w val="0.93125"/>
          <c:h val="0.0675110611173603"/>
        </c:manualLayout>
      </c:layout>
      <c:overlay val="0"/>
      <c:txPr>
        <a:bodyPr/>
        <a:lstStyle/>
        <a:p>
          <a:pPr>
            <a:defRPr sz="1600"/>
          </a:pPr>
          <a:endParaRPr lang="en-US"/>
        </a:p>
      </c:txPr>
    </c:legend>
    <c:plotVisOnly val="1"/>
    <c:dispBlanksAs val="gap"/>
    <c:showDLblsOverMax val="0"/>
  </c:chart>
  <c:spPr>
    <a:ln>
      <a:noFill/>
    </a:ln>
  </c:spPr>
  <c:txPr>
    <a:bodyPr/>
    <a:lstStyle/>
    <a:p>
      <a:pPr>
        <a:defRPr sz="1300">
          <a:latin typeface="Arial"/>
          <a:cs typeface="Arial"/>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strRef>
              <c:f>'[choosy-pickiness-new.xlsx]Sheet1'!$C$3</c:f>
              <c:strCache>
                <c:ptCount val="1"/>
                <c:pt idx="0">
                  <c:v>CDF</c:v>
                </c:pt>
              </c:strCache>
            </c:strRef>
          </c:tx>
          <c:spPr>
            <a:ln w="25400">
              <a:solidFill>
                <a:srgbClr val="FF0000"/>
              </a:solidFill>
            </a:ln>
          </c:spPr>
          <c:marker>
            <c:symbol val="none"/>
          </c:marker>
          <c:xVal>
            <c:numRef>
              <c:f>'[choosy-pickiness-new.xlsx]Sheet1'!$B$4:$B$4803</c:f>
              <c:numCache>
                <c:formatCode>General</c:formatCode>
                <c:ptCount val="4800"/>
                <c:pt idx="0">
                  <c:v>0.001</c:v>
                </c:pt>
                <c:pt idx="1">
                  <c:v>0.001</c:v>
                </c:pt>
                <c:pt idx="2">
                  <c:v>0.001</c:v>
                </c:pt>
                <c:pt idx="3">
                  <c:v>0.001</c:v>
                </c:pt>
                <c:pt idx="4">
                  <c:v>0.001</c:v>
                </c:pt>
                <c:pt idx="5">
                  <c:v>0.001</c:v>
                </c:pt>
                <c:pt idx="6">
                  <c:v>0.001</c:v>
                </c:pt>
                <c:pt idx="7">
                  <c:v>0.001</c:v>
                </c:pt>
                <c:pt idx="8">
                  <c:v>0.001</c:v>
                </c:pt>
                <c:pt idx="9">
                  <c:v>0.001</c:v>
                </c:pt>
                <c:pt idx="10">
                  <c:v>0.001</c:v>
                </c:pt>
                <c:pt idx="11">
                  <c:v>0.001</c:v>
                </c:pt>
                <c:pt idx="12">
                  <c:v>0.001</c:v>
                </c:pt>
                <c:pt idx="13">
                  <c:v>0.001</c:v>
                </c:pt>
                <c:pt idx="14">
                  <c:v>0.001</c:v>
                </c:pt>
                <c:pt idx="15">
                  <c:v>0.001</c:v>
                </c:pt>
                <c:pt idx="16">
                  <c:v>0.001</c:v>
                </c:pt>
                <c:pt idx="17">
                  <c:v>0.001</c:v>
                </c:pt>
                <c:pt idx="18">
                  <c:v>0.001</c:v>
                </c:pt>
                <c:pt idx="19">
                  <c:v>0.001</c:v>
                </c:pt>
                <c:pt idx="20">
                  <c:v>0.001</c:v>
                </c:pt>
                <c:pt idx="21">
                  <c:v>0.001</c:v>
                </c:pt>
                <c:pt idx="22">
                  <c:v>0.001</c:v>
                </c:pt>
                <c:pt idx="23">
                  <c:v>0.001</c:v>
                </c:pt>
                <c:pt idx="24">
                  <c:v>0.001</c:v>
                </c:pt>
                <c:pt idx="25">
                  <c:v>0.001</c:v>
                </c:pt>
                <c:pt idx="26">
                  <c:v>0.001</c:v>
                </c:pt>
                <c:pt idx="27">
                  <c:v>0.001</c:v>
                </c:pt>
                <c:pt idx="28">
                  <c:v>0.001</c:v>
                </c:pt>
                <c:pt idx="29">
                  <c:v>0.001</c:v>
                </c:pt>
                <c:pt idx="30">
                  <c:v>0.001</c:v>
                </c:pt>
                <c:pt idx="31">
                  <c:v>0.001</c:v>
                </c:pt>
                <c:pt idx="32">
                  <c:v>0.001</c:v>
                </c:pt>
                <c:pt idx="33">
                  <c:v>0.001</c:v>
                </c:pt>
                <c:pt idx="34">
                  <c:v>0.001</c:v>
                </c:pt>
                <c:pt idx="35">
                  <c:v>0.001</c:v>
                </c:pt>
                <c:pt idx="36">
                  <c:v>0.001</c:v>
                </c:pt>
                <c:pt idx="37">
                  <c:v>0.001</c:v>
                </c:pt>
                <c:pt idx="38">
                  <c:v>0.001</c:v>
                </c:pt>
                <c:pt idx="39">
                  <c:v>0.001</c:v>
                </c:pt>
                <c:pt idx="40">
                  <c:v>0.001</c:v>
                </c:pt>
                <c:pt idx="41">
                  <c:v>0.001</c:v>
                </c:pt>
                <c:pt idx="42">
                  <c:v>0.001</c:v>
                </c:pt>
                <c:pt idx="43">
                  <c:v>0.001</c:v>
                </c:pt>
                <c:pt idx="44">
                  <c:v>0.001</c:v>
                </c:pt>
                <c:pt idx="45">
                  <c:v>0.001</c:v>
                </c:pt>
                <c:pt idx="46">
                  <c:v>0.001</c:v>
                </c:pt>
                <c:pt idx="47">
                  <c:v>0.001</c:v>
                </c:pt>
                <c:pt idx="48">
                  <c:v>0.001</c:v>
                </c:pt>
                <c:pt idx="49">
                  <c:v>0.001</c:v>
                </c:pt>
                <c:pt idx="50">
                  <c:v>0.001</c:v>
                </c:pt>
                <c:pt idx="51">
                  <c:v>0.001</c:v>
                </c:pt>
                <c:pt idx="52">
                  <c:v>0.001</c:v>
                </c:pt>
                <c:pt idx="53">
                  <c:v>0.001</c:v>
                </c:pt>
                <c:pt idx="54">
                  <c:v>0.001</c:v>
                </c:pt>
                <c:pt idx="55">
                  <c:v>0.001</c:v>
                </c:pt>
                <c:pt idx="56">
                  <c:v>0.001</c:v>
                </c:pt>
                <c:pt idx="57">
                  <c:v>0.001</c:v>
                </c:pt>
                <c:pt idx="58">
                  <c:v>0.001</c:v>
                </c:pt>
                <c:pt idx="59">
                  <c:v>0.001</c:v>
                </c:pt>
                <c:pt idx="60">
                  <c:v>0.001</c:v>
                </c:pt>
                <c:pt idx="61">
                  <c:v>0.001</c:v>
                </c:pt>
                <c:pt idx="62">
                  <c:v>0.001</c:v>
                </c:pt>
                <c:pt idx="63">
                  <c:v>0.001</c:v>
                </c:pt>
                <c:pt idx="64">
                  <c:v>0.001</c:v>
                </c:pt>
                <c:pt idx="65">
                  <c:v>0.001</c:v>
                </c:pt>
                <c:pt idx="66">
                  <c:v>0.001</c:v>
                </c:pt>
                <c:pt idx="67">
                  <c:v>0.001</c:v>
                </c:pt>
                <c:pt idx="68">
                  <c:v>0.001</c:v>
                </c:pt>
                <c:pt idx="69">
                  <c:v>0.001</c:v>
                </c:pt>
                <c:pt idx="70">
                  <c:v>0.001</c:v>
                </c:pt>
                <c:pt idx="71">
                  <c:v>0.001</c:v>
                </c:pt>
                <c:pt idx="72">
                  <c:v>0.001</c:v>
                </c:pt>
                <c:pt idx="73">
                  <c:v>0.001</c:v>
                </c:pt>
                <c:pt idx="74">
                  <c:v>0.001</c:v>
                </c:pt>
                <c:pt idx="75">
                  <c:v>0.001</c:v>
                </c:pt>
                <c:pt idx="76">
                  <c:v>0.001</c:v>
                </c:pt>
                <c:pt idx="77">
                  <c:v>0.001</c:v>
                </c:pt>
                <c:pt idx="78">
                  <c:v>0.001</c:v>
                </c:pt>
                <c:pt idx="79">
                  <c:v>0.001</c:v>
                </c:pt>
                <c:pt idx="80">
                  <c:v>0.001</c:v>
                </c:pt>
                <c:pt idx="81">
                  <c:v>0.001</c:v>
                </c:pt>
                <c:pt idx="82">
                  <c:v>0.001</c:v>
                </c:pt>
                <c:pt idx="83">
                  <c:v>0.001</c:v>
                </c:pt>
                <c:pt idx="84">
                  <c:v>0.001</c:v>
                </c:pt>
                <c:pt idx="85">
                  <c:v>0.001</c:v>
                </c:pt>
                <c:pt idx="86">
                  <c:v>0.001</c:v>
                </c:pt>
                <c:pt idx="87">
                  <c:v>0.001</c:v>
                </c:pt>
                <c:pt idx="88">
                  <c:v>0.001</c:v>
                </c:pt>
                <c:pt idx="89">
                  <c:v>0.001</c:v>
                </c:pt>
                <c:pt idx="90">
                  <c:v>0.001</c:v>
                </c:pt>
                <c:pt idx="91">
                  <c:v>0.001</c:v>
                </c:pt>
                <c:pt idx="92">
                  <c:v>0.001</c:v>
                </c:pt>
                <c:pt idx="93">
                  <c:v>0.001</c:v>
                </c:pt>
                <c:pt idx="94">
                  <c:v>0.001</c:v>
                </c:pt>
                <c:pt idx="95">
                  <c:v>0.001</c:v>
                </c:pt>
                <c:pt idx="96">
                  <c:v>0.001</c:v>
                </c:pt>
                <c:pt idx="97">
                  <c:v>0.001</c:v>
                </c:pt>
                <c:pt idx="98">
                  <c:v>0.001</c:v>
                </c:pt>
                <c:pt idx="99">
                  <c:v>0.001</c:v>
                </c:pt>
                <c:pt idx="100">
                  <c:v>0.001</c:v>
                </c:pt>
                <c:pt idx="101">
                  <c:v>0.001</c:v>
                </c:pt>
                <c:pt idx="102">
                  <c:v>0.001</c:v>
                </c:pt>
                <c:pt idx="103">
                  <c:v>0.001</c:v>
                </c:pt>
                <c:pt idx="104">
                  <c:v>0.001</c:v>
                </c:pt>
                <c:pt idx="105">
                  <c:v>0.001</c:v>
                </c:pt>
                <c:pt idx="106">
                  <c:v>0.001</c:v>
                </c:pt>
                <c:pt idx="107">
                  <c:v>0.001</c:v>
                </c:pt>
                <c:pt idx="108">
                  <c:v>0.001</c:v>
                </c:pt>
                <c:pt idx="109">
                  <c:v>0.001</c:v>
                </c:pt>
                <c:pt idx="110">
                  <c:v>0.001</c:v>
                </c:pt>
                <c:pt idx="111">
                  <c:v>0.001</c:v>
                </c:pt>
                <c:pt idx="112">
                  <c:v>0.001</c:v>
                </c:pt>
                <c:pt idx="113">
                  <c:v>0.001</c:v>
                </c:pt>
                <c:pt idx="114">
                  <c:v>0.001</c:v>
                </c:pt>
                <c:pt idx="115">
                  <c:v>0.001</c:v>
                </c:pt>
                <c:pt idx="116">
                  <c:v>0.001</c:v>
                </c:pt>
                <c:pt idx="117">
                  <c:v>0.001</c:v>
                </c:pt>
                <c:pt idx="118">
                  <c:v>0.001</c:v>
                </c:pt>
                <c:pt idx="119">
                  <c:v>0.001</c:v>
                </c:pt>
                <c:pt idx="120">
                  <c:v>0.001</c:v>
                </c:pt>
                <c:pt idx="121">
                  <c:v>0.001</c:v>
                </c:pt>
                <c:pt idx="122">
                  <c:v>0.001</c:v>
                </c:pt>
                <c:pt idx="123">
                  <c:v>0.001</c:v>
                </c:pt>
                <c:pt idx="124">
                  <c:v>0.001</c:v>
                </c:pt>
                <c:pt idx="125">
                  <c:v>0.001</c:v>
                </c:pt>
                <c:pt idx="126">
                  <c:v>0.001</c:v>
                </c:pt>
                <c:pt idx="127">
                  <c:v>0.001</c:v>
                </c:pt>
                <c:pt idx="128">
                  <c:v>0.001</c:v>
                </c:pt>
                <c:pt idx="129">
                  <c:v>0.001</c:v>
                </c:pt>
                <c:pt idx="130">
                  <c:v>0.001</c:v>
                </c:pt>
                <c:pt idx="131">
                  <c:v>0.001</c:v>
                </c:pt>
                <c:pt idx="132">
                  <c:v>0.001</c:v>
                </c:pt>
                <c:pt idx="133">
                  <c:v>0.001</c:v>
                </c:pt>
                <c:pt idx="134">
                  <c:v>0.001</c:v>
                </c:pt>
                <c:pt idx="135">
                  <c:v>0.001</c:v>
                </c:pt>
                <c:pt idx="136">
                  <c:v>0.001</c:v>
                </c:pt>
                <c:pt idx="137">
                  <c:v>0.001</c:v>
                </c:pt>
                <c:pt idx="138">
                  <c:v>0.001</c:v>
                </c:pt>
                <c:pt idx="139">
                  <c:v>0.001</c:v>
                </c:pt>
                <c:pt idx="140">
                  <c:v>0.001</c:v>
                </c:pt>
                <c:pt idx="141">
                  <c:v>0.001</c:v>
                </c:pt>
                <c:pt idx="142">
                  <c:v>0.001</c:v>
                </c:pt>
                <c:pt idx="143">
                  <c:v>0.001</c:v>
                </c:pt>
                <c:pt idx="144">
                  <c:v>0.001</c:v>
                </c:pt>
                <c:pt idx="145">
                  <c:v>0.001</c:v>
                </c:pt>
                <c:pt idx="146">
                  <c:v>0.001</c:v>
                </c:pt>
                <c:pt idx="147">
                  <c:v>0.001</c:v>
                </c:pt>
                <c:pt idx="148">
                  <c:v>0.001</c:v>
                </c:pt>
                <c:pt idx="149">
                  <c:v>0.001</c:v>
                </c:pt>
                <c:pt idx="150">
                  <c:v>0.001</c:v>
                </c:pt>
                <c:pt idx="151">
                  <c:v>0.001</c:v>
                </c:pt>
                <c:pt idx="152">
                  <c:v>0.001</c:v>
                </c:pt>
                <c:pt idx="153">
                  <c:v>0.001</c:v>
                </c:pt>
                <c:pt idx="154">
                  <c:v>0.001</c:v>
                </c:pt>
                <c:pt idx="155">
                  <c:v>0.001</c:v>
                </c:pt>
                <c:pt idx="156">
                  <c:v>0.001</c:v>
                </c:pt>
                <c:pt idx="157">
                  <c:v>0.001</c:v>
                </c:pt>
                <c:pt idx="158">
                  <c:v>0.001</c:v>
                </c:pt>
                <c:pt idx="159">
                  <c:v>0.001</c:v>
                </c:pt>
                <c:pt idx="160">
                  <c:v>0.001</c:v>
                </c:pt>
                <c:pt idx="161">
                  <c:v>0.001</c:v>
                </c:pt>
                <c:pt idx="162">
                  <c:v>0.001</c:v>
                </c:pt>
                <c:pt idx="163">
                  <c:v>0.001</c:v>
                </c:pt>
                <c:pt idx="164">
                  <c:v>0.001</c:v>
                </c:pt>
                <c:pt idx="165">
                  <c:v>0.001</c:v>
                </c:pt>
                <c:pt idx="166">
                  <c:v>0.001</c:v>
                </c:pt>
                <c:pt idx="167">
                  <c:v>0.001</c:v>
                </c:pt>
                <c:pt idx="168">
                  <c:v>0.001</c:v>
                </c:pt>
                <c:pt idx="169">
                  <c:v>0.001</c:v>
                </c:pt>
                <c:pt idx="170">
                  <c:v>0.001</c:v>
                </c:pt>
                <c:pt idx="171">
                  <c:v>0.001</c:v>
                </c:pt>
                <c:pt idx="172">
                  <c:v>0.001</c:v>
                </c:pt>
                <c:pt idx="173">
                  <c:v>0.001</c:v>
                </c:pt>
                <c:pt idx="174">
                  <c:v>0.001</c:v>
                </c:pt>
                <c:pt idx="175">
                  <c:v>0.001</c:v>
                </c:pt>
                <c:pt idx="176">
                  <c:v>0.001</c:v>
                </c:pt>
                <c:pt idx="177">
                  <c:v>0.001</c:v>
                </c:pt>
                <c:pt idx="178">
                  <c:v>0.001</c:v>
                </c:pt>
                <c:pt idx="179">
                  <c:v>0.001</c:v>
                </c:pt>
                <c:pt idx="180">
                  <c:v>0.001</c:v>
                </c:pt>
                <c:pt idx="181">
                  <c:v>0.001</c:v>
                </c:pt>
                <c:pt idx="182">
                  <c:v>0.001</c:v>
                </c:pt>
                <c:pt idx="183">
                  <c:v>0.001</c:v>
                </c:pt>
                <c:pt idx="184">
                  <c:v>0.001</c:v>
                </c:pt>
                <c:pt idx="185">
                  <c:v>0.001</c:v>
                </c:pt>
                <c:pt idx="186">
                  <c:v>0.001</c:v>
                </c:pt>
                <c:pt idx="187">
                  <c:v>0.001</c:v>
                </c:pt>
                <c:pt idx="188">
                  <c:v>0.001</c:v>
                </c:pt>
                <c:pt idx="189">
                  <c:v>0.001</c:v>
                </c:pt>
                <c:pt idx="190">
                  <c:v>0.001</c:v>
                </c:pt>
                <c:pt idx="191">
                  <c:v>0.001</c:v>
                </c:pt>
                <c:pt idx="192">
                  <c:v>0.001</c:v>
                </c:pt>
                <c:pt idx="193">
                  <c:v>0.001</c:v>
                </c:pt>
                <c:pt idx="194">
                  <c:v>0.001</c:v>
                </c:pt>
                <c:pt idx="195">
                  <c:v>0.001</c:v>
                </c:pt>
                <c:pt idx="196">
                  <c:v>0.001</c:v>
                </c:pt>
                <c:pt idx="197">
                  <c:v>0.001</c:v>
                </c:pt>
                <c:pt idx="198">
                  <c:v>0.001</c:v>
                </c:pt>
                <c:pt idx="199">
                  <c:v>0.001</c:v>
                </c:pt>
                <c:pt idx="200">
                  <c:v>0.001</c:v>
                </c:pt>
                <c:pt idx="201">
                  <c:v>0.001</c:v>
                </c:pt>
                <c:pt idx="202">
                  <c:v>0.001</c:v>
                </c:pt>
                <c:pt idx="203">
                  <c:v>0.001</c:v>
                </c:pt>
                <c:pt idx="204">
                  <c:v>0.001</c:v>
                </c:pt>
                <c:pt idx="205">
                  <c:v>0.001</c:v>
                </c:pt>
                <c:pt idx="206">
                  <c:v>0.001</c:v>
                </c:pt>
                <c:pt idx="207">
                  <c:v>0.001</c:v>
                </c:pt>
                <c:pt idx="208">
                  <c:v>0.001</c:v>
                </c:pt>
                <c:pt idx="209">
                  <c:v>0.001</c:v>
                </c:pt>
                <c:pt idx="210">
                  <c:v>0.001</c:v>
                </c:pt>
                <c:pt idx="211">
                  <c:v>0.001</c:v>
                </c:pt>
                <c:pt idx="212">
                  <c:v>0.001</c:v>
                </c:pt>
                <c:pt idx="213">
                  <c:v>0.001</c:v>
                </c:pt>
                <c:pt idx="214">
                  <c:v>0.001</c:v>
                </c:pt>
                <c:pt idx="215">
                  <c:v>0.001</c:v>
                </c:pt>
                <c:pt idx="216">
                  <c:v>0.001</c:v>
                </c:pt>
                <c:pt idx="217">
                  <c:v>0.001</c:v>
                </c:pt>
                <c:pt idx="218">
                  <c:v>0.001</c:v>
                </c:pt>
                <c:pt idx="219">
                  <c:v>0.001</c:v>
                </c:pt>
                <c:pt idx="220">
                  <c:v>0.001</c:v>
                </c:pt>
                <c:pt idx="221">
                  <c:v>0.001</c:v>
                </c:pt>
                <c:pt idx="222">
                  <c:v>0.001</c:v>
                </c:pt>
                <c:pt idx="223">
                  <c:v>0.001</c:v>
                </c:pt>
                <c:pt idx="224">
                  <c:v>0.001</c:v>
                </c:pt>
                <c:pt idx="225">
                  <c:v>0.001</c:v>
                </c:pt>
                <c:pt idx="226">
                  <c:v>0.001</c:v>
                </c:pt>
                <c:pt idx="227">
                  <c:v>0.001</c:v>
                </c:pt>
                <c:pt idx="228">
                  <c:v>0.001</c:v>
                </c:pt>
                <c:pt idx="229">
                  <c:v>0.001</c:v>
                </c:pt>
                <c:pt idx="230">
                  <c:v>0.001</c:v>
                </c:pt>
                <c:pt idx="231">
                  <c:v>0.001</c:v>
                </c:pt>
                <c:pt idx="232">
                  <c:v>0.001</c:v>
                </c:pt>
                <c:pt idx="233">
                  <c:v>0.001</c:v>
                </c:pt>
                <c:pt idx="234">
                  <c:v>0.001</c:v>
                </c:pt>
                <c:pt idx="235">
                  <c:v>0.001</c:v>
                </c:pt>
                <c:pt idx="236">
                  <c:v>0.001</c:v>
                </c:pt>
                <c:pt idx="237">
                  <c:v>0.001</c:v>
                </c:pt>
                <c:pt idx="238">
                  <c:v>0.001</c:v>
                </c:pt>
                <c:pt idx="239">
                  <c:v>0.001</c:v>
                </c:pt>
                <c:pt idx="240">
                  <c:v>0.001</c:v>
                </c:pt>
                <c:pt idx="241">
                  <c:v>0.001</c:v>
                </c:pt>
                <c:pt idx="242">
                  <c:v>0.001</c:v>
                </c:pt>
                <c:pt idx="243">
                  <c:v>0.001</c:v>
                </c:pt>
                <c:pt idx="244">
                  <c:v>0.001</c:v>
                </c:pt>
                <c:pt idx="245">
                  <c:v>0.001</c:v>
                </c:pt>
                <c:pt idx="246">
                  <c:v>0.001</c:v>
                </c:pt>
                <c:pt idx="247">
                  <c:v>0.001</c:v>
                </c:pt>
                <c:pt idx="248">
                  <c:v>0.001</c:v>
                </c:pt>
                <c:pt idx="249">
                  <c:v>0.001</c:v>
                </c:pt>
                <c:pt idx="250">
                  <c:v>0.001</c:v>
                </c:pt>
                <c:pt idx="251">
                  <c:v>0.001</c:v>
                </c:pt>
                <c:pt idx="252">
                  <c:v>0.001</c:v>
                </c:pt>
                <c:pt idx="253">
                  <c:v>0.001</c:v>
                </c:pt>
                <c:pt idx="254">
                  <c:v>0.001</c:v>
                </c:pt>
                <c:pt idx="255">
                  <c:v>0.001</c:v>
                </c:pt>
                <c:pt idx="256">
                  <c:v>0.001</c:v>
                </c:pt>
                <c:pt idx="257">
                  <c:v>0.001</c:v>
                </c:pt>
                <c:pt idx="258">
                  <c:v>0.001</c:v>
                </c:pt>
                <c:pt idx="259">
                  <c:v>0.001</c:v>
                </c:pt>
                <c:pt idx="260">
                  <c:v>0.001</c:v>
                </c:pt>
                <c:pt idx="261">
                  <c:v>0.001</c:v>
                </c:pt>
                <c:pt idx="262">
                  <c:v>0.001</c:v>
                </c:pt>
                <c:pt idx="263">
                  <c:v>0.001</c:v>
                </c:pt>
                <c:pt idx="264">
                  <c:v>0.001</c:v>
                </c:pt>
                <c:pt idx="265">
                  <c:v>0.001</c:v>
                </c:pt>
                <c:pt idx="266">
                  <c:v>0.001</c:v>
                </c:pt>
                <c:pt idx="267">
                  <c:v>0.001</c:v>
                </c:pt>
                <c:pt idx="268">
                  <c:v>0.001</c:v>
                </c:pt>
                <c:pt idx="269">
                  <c:v>0.001</c:v>
                </c:pt>
                <c:pt idx="270">
                  <c:v>0.001</c:v>
                </c:pt>
                <c:pt idx="271">
                  <c:v>0.001</c:v>
                </c:pt>
                <c:pt idx="272">
                  <c:v>0.001</c:v>
                </c:pt>
                <c:pt idx="273">
                  <c:v>0.001</c:v>
                </c:pt>
                <c:pt idx="274">
                  <c:v>0.001</c:v>
                </c:pt>
                <c:pt idx="275">
                  <c:v>0.001</c:v>
                </c:pt>
                <c:pt idx="276">
                  <c:v>0.001</c:v>
                </c:pt>
                <c:pt idx="277">
                  <c:v>0.001</c:v>
                </c:pt>
                <c:pt idx="278">
                  <c:v>0.001</c:v>
                </c:pt>
                <c:pt idx="279">
                  <c:v>0.001</c:v>
                </c:pt>
                <c:pt idx="280">
                  <c:v>0.001</c:v>
                </c:pt>
                <c:pt idx="281">
                  <c:v>0.001</c:v>
                </c:pt>
                <c:pt idx="282">
                  <c:v>0.001</c:v>
                </c:pt>
                <c:pt idx="283">
                  <c:v>0.001</c:v>
                </c:pt>
                <c:pt idx="284">
                  <c:v>0.001</c:v>
                </c:pt>
                <c:pt idx="285">
                  <c:v>0.001</c:v>
                </c:pt>
                <c:pt idx="286">
                  <c:v>0.001</c:v>
                </c:pt>
                <c:pt idx="287">
                  <c:v>0.001</c:v>
                </c:pt>
                <c:pt idx="288">
                  <c:v>0.001</c:v>
                </c:pt>
                <c:pt idx="289">
                  <c:v>0.001</c:v>
                </c:pt>
                <c:pt idx="290">
                  <c:v>0.001</c:v>
                </c:pt>
                <c:pt idx="291">
                  <c:v>0.001</c:v>
                </c:pt>
                <c:pt idx="292">
                  <c:v>0.001</c:v>
                </c:pt>
                <c:pt idx="293">
                  <c:v>0.001</c:v>
                </c:pt>
                <c:pt idx="294">
                  <c:v>0.001</c:v>
                </c:pt>
                <c:pt idx="295">
                  <c:v>0.001</c:v>
                </c:pt>
                <c:pt idx="296">
                  <c:v>0.001</c:v>
                </c:pt>
                <c:pt idx="297">
                  <c:v>0.001</c:v>
                </c:pt>
                <c:pt idx="298">
                  <c:v>0.001</c:v>
                </c:pt>
                <c:pt idx="299">
                  <c:v>0.001</c:v>
                </c:pt>
                <c:pt idx="300">
                  <c:v>0.001</c:v>
                </c:pt>
                <c:pt idx="301">
                  <c:v>0.001</c:v>
                </c:pt>
                <c:pt idx="302">
                  <c:v>0.001</c:v>
                </c:pt>
                <c:pt idx="303">
                  <c:v>0.001</c:v>
                </c:pt>
                <c:pt idx="304">
                  <c:v>0.001</c:v>
                </c:pt>
                <c:pt idx="305">
                  <c:v>0.001</c:v>
                </c:pt>
                <c:pt idx="306">
                  <c:v>0.001</c:v>
                </c:pt>
                <c:pt idx="307">
                  <c:v>0.001</c:v>
                </c:pt>
                <c:pt idx="308">
                  <c:v>0.001</c:v>
                </c:pt>
                <c:pt idx="309">
                  <c:v>0.001</c:v>
                </c:pt>
                <c:pt idx="310">
                  <c:v>0.001</c:v>
                </c:pt>
                <c:pt idx="311">
                  <c:v>0.001</c:v>
                </c:pt>
                <c:pt idx="312">
                  <c:v>0.001</c:v>
                </c:pt>
                <c:pt idx="313">
                  <c:v>0.001</c:v>
                </c:pt>
                <c:pt idx="314">
                  <c:v>0.001</c:v>
                </c:pt>
                <c:pt idx="315">
                  <c:v>0.001</c:v>
                </c:pt>
                <c:pt idx="316">
                  <c:v>0.001</c:v>
                </c:pt>
                <c:pt idx="317">
                  <c:v>0.001</c:v>
                </c:pt>
                <c:pt idx="318">
                  <c:v>0.001</c:v>
                </c:pt>
                <c:pt idx="319">
                  <c:v>0.001</c:v>
                </c:pt>
                <c:pt idx="320">
                  <c:v>0.001</c:v>
                </c:pt>
                <c:pt idx="321">
                  <c:v>0.001</c:v>
                </c:pt>
                <c:pt idx="322">
                  <c:v>0.001</c:v>
                </c:pt>
                <c:pt idx="323">
                  <c:v>0.001</c:v>
                </c:pt>
                <c:pt idx="324">
                  <c:v>0.001</c:v>
                </c:pt>
                <c:pt idx="325">
                  <c:v>0.001</c:v>
                </c:pt>
                <c:pt idx="326">
                  <c:v>0.001</c:v>
                </c:pt>
                <c:pt idx="327">
                  <c:v>0.001</c:v>
                </c:pt>
                <c:pt idx="328">
                  <c:v>0.001</c:v>
                </c:pt>
                <c:pt idx="329">
                  <c:v>0.001</c:v>
                </c:pt>
                <c:pt idx="330">
                  <c:v>0.001</c:v>
                </c:pt>
                <c:pt idx="331">
                  <c:v>0.001</c:v>
                </c:pt>
                <c:pt idx="332">
                  <c:v>0.001</c:v>
                </c:pt>
                <c:pt idx="333">
                  <c:v>0.001</c:v>
                </c:pt>
                <c:pt idx="334">
                  <c:v>0.001</c:v>
                </c:pt>
                <c:pt idx="335">
                  <c:v>0.001</c:v>
                </c:pt>
                <c:pt idx="336">
                  <c:v>0.001</c:v>
                </c:pt>
                <c:pt idx="337">
                  <c:v>0.001</c:v>
                </c:pt>
                <c:pt idx="338">
                  <c:v>0.001</c:v>
                </c:pt>
                <c:pt idx="339">
                  <c:v>0.001</c:v>
                </c:pt>
                <c:pt idx="340">
                  <c:v>0.001</c:v>
                </c:pt>
                <c:pt idx="341">
                  <c:v>0.001</c:v>
                </c:pt>
                <c:pt idx="342">
                  <c:v>0.001</c:v>
                </c:pt>
                <c:pt idx="343">
                  <c:v>0.001</c:v>
                </c:pt>
                <c:pt idx="344">
                  <c:v>0.001</c:v>
                </c:pt>
                <c:pt idx="345">
                  <c:v>0.001</c:v>
                </c:pt>
                <c:pt idx="346">
                  <c:v>0.001</c:v>
                </c:pt>
                <c:pt idx="347">
                  <c:v>0.001</c:v>
                </c:pt>
                <c:pt idx="348">
                  <c:v>0.001</c:v>
                </c:pt>
                <c:pt idx="349">
                  <c:v>0.001</c:v>
                </c:pt>
                <c:pt idx="350">
                  <c:v>0.001</c:v>
                </c:pt>
                <c:pt idx="351">
                  <c:v>0.001</c:v>
                </c:pt>
                <c:pt idx="352">
                  <c:v>0.001</c:v>
                </c:pt>
                <c:pt idx="353">
                  <c:v>0.001</c:v>
                </c:pt>
                <c:pt idx="354">
                  <c:v>0.001</c:v>
                </c:pt>
                <c:pt idx="355">
                  <c:v>0.001</c:v>
                </c:pt>
                <c:pt idx="356">
                  <c:v>0.001</c:v>
                </c:pt>
                <c:pt idx="357">
                  <c:v>0.001</c:v>
                </c:pt>
                <c:pt idx="358">
                  <c:v>0.001</c:v>
                </c:pt>
                <c:pt idx="359">
                  <c:v>0.001</c:v>
                </c:pt>
                <c:pt idx="360">
                  <c:v>0.001</c:v>
                </c:pt>
                <c:pt idx="361">
                  <c:v>0.001</c:v>
                </c:pt>
                <c:pt idx="362">
                  <c:v>0.001</c:v>
                </c:pt>
                <c:pt idx="363">
                  <c:v>0.001</c:v>
                </c:pt>
                <c:pt idx="364">
                  <c:v>0.00125</c:v>
                </c:pt>
                <c:pt idx="365">
                  <c:v>0.00125</c:v>
                </c:pt>
                <c:pt idx="366">
                  <c:v>0.00125</c:v>
                </c:pt>
                <c:pt idx="367">
                  <c:v>0.00125</c:v>
                </c:pt>
                <c:pt idx="368">
                  <c:v>0.00125</c:v>
                </c:pt>
                <c:pt idx="369">
                  <c:v>0.00125</c:v>
                </c:pt>
                <c:pt idx="370">
                  <c:v>0.00125</c:v>
                </c:pt>
                <c:pt idx="371">
                  <c:v>0.00125</c:v>
                </c:pt>
                <c:pt idx="372">
                  <c:v>0.00125</c:v>
                </c:pt>
                <c:pt idx="373">
                  <c:v>0.00125</c:v>
                </c:pt>
                <c:pt idx="374">
                  <c:v>0.00125</c:v>
                </c:pt>
                <c:pt idx="375">
                  <c:v>0.00125</c:v>
                </c:pt>
                <c:pt idx="376">
                  <c:v>0.00125</c:v>
                </c:pt>
                <c:pt idx="377">
                  <c:v>0.00125</c:v>
                </c:pt>
                <c:pt idx="378">
                  <c:v>0.00125</c:v>
                </c:pt>
                <c:pt idx="379">
                  <c:v>0.00128205</c:v>
                </c:pt>
                <c:pt idx="380">
                  <c:v>0.00131579</c:v>
                </c:pt>
                <c:pt idx="381">
                  <c:v>0.00131579</c:v>
                </c:pt>
                <c:pt idx="382">
                  <c:v>0.00131579</c:v>
                </c:pt>
                <c:pt idx="383">
                  <c:v>0.00131579</c:v>
                </c:pt>
                <c:pt idx="384">
                  <c:v>0.00131579</c:v>
                </c:pt>
                <c:pt idx="385">
                  <c:v>0.00131579</c:v>
                </c:pt>
                <c:pt idx="386">
                  <c:v>0.00131579</c:v>
                </c:pt>
                <c:pt idx="387">
                  <c:v>0.00131579</c:v>
                </c:pt>
                <c:pt idx="388">
                  <c:v>0.00131579</c:v>
                </c:pt>
                <c:pt idx="389">
                  <c:v>0.00131579</c:v>
                </c:pt>
                <c:pt idx="390">
                  <c:v>0.00131579</c:v>
                </c:pt>
                <c:pt idx="391">
                  <c:v>0.00131579</c:v>
                </c:pt>
                <c:pt idx="392">
                  <c:v>0.00131579</c:v>
                </c:pt>
                <c:pt idx="393">
                  <c:v>0.00131579</c:v>
                </c:pt>
                <c:pt idx="394">
                  <c:v>0.00131579</c:v>
                </c:pt>
                <c:pt idx="395">
                  <c:v>0.00135135</c:v>
                </c:pt>
                <c:pt idx="396">
                  <c:v>0.00135135</c:v>
                </c:pt>
                <c:pt idx="397">
                  <c:v>0.00135135</c:v>
                </c:pt>
                <c:pt idx="398">
                  <c:v>0.00135135</c:v>
                </c:pt>
                <c:pt idx="399">
                  <c:v>0.00135135</c:v>
                </c:pt>
                <c:pt idx="400">
                  <c:v>0.00135135</c:v>
                </c:pt>
                <c:pt idx="401">
                  <c:v>0.00135135</c:v>
                </c:pt>
                <c:pt idx="402">
                  <c:v>0.00135135</c:v>
                </c:pt>
                <c:pt idx="403">
                  <c:v>0.00135135</c:v>
                </c:pt>
                <c:pt idx="404">
                  <c:v>0.00135135</c:v>
                </c:pt>
                <c:pt idx="405">
                  <c:v>0.00135135</c:v>
                </c:pt>
                <c:pt idx="406">
                  <c:v>0.00135135</c:v>
                </c:pt>
                <c:pt idx="407">
                  <c:v>0.00135135</c:v>
                </c:pt>
                <c:pt idx="408">
                  <c:v>0.00135135</c:v>
                </c:pt>
                <c:pt idx="409">
                  <c:v>0.00138889</c:v>
                </c:pt>
                <c:pt idx="410">
                  <c:v>0.00138889</c:v>
                </c:pt>
                <c:pt idx="411">
                  <c:v>0.00138889</c:v>
                </c:pt>
                <c:pt idx="412">
                  <c:v>0.00138889</c:v>
                </c:pt>
                <c:pt idx="413">
                  <c:v>0.00138889</c:v>
                </c:pt>
                <c:pt idx="414">
                  <c:v>0.00138889</c:v>
                </c:pt>
                <c:pt idx="415">
                  <c:v>0.00138889</c:v>
                </c:pt>
                <c:pt idx="416">
                  <c:v>0.00138889</c:v>
                </c:pt>
                <c:pt idx="417">
                  <c:v>0.00138889</c:v>
                </c:pt>
                <c:pt idx="418">
                  <c:v>0.00138889</c:v>
                </c:pt>
                <c:pt idx="419">
                  <c:v>0.00138889</c:v>
                </c:pt>
                <c:pt idx="420">
                  <c:v>0.00138889</c:v>
                </c:pt>
                <c:pt idx="421">
                  <c:v>0.00138889</c:v>
                </c:pt>
                <c:pt idx="422">
                  <c:v>0.00142857</c:v>
                </c:pt>
                <c:pt idx="423">
                  <c:v>0.00142857</c:v>
                </c:pt>
                <c:pt idx="424">
                  <c:v>0.00142857</c:v>
                </c:pt>
                <c:pt idx="425">
                  <c:v>0.00142857</c:v>
                </c:pt>
                <c:pt idx="426">
                  <c:v>0.00142857</c:v>
                </c:pt>
                <c:pt idx="427">
                  <c:v>0.00142857</c:v>
                </c:pt>
                <c:pt idx="428">
                  <c:v>0.00142857</c:v>
                </c:pt>
                <c:pt idx="429">
                  <c:v>0.00142857</c:v>
                </c:pt>
                <c:pt idx="430">
                  <c:v>0.00142857</c:v>
                </c:pt>
                <c:pt idx="431">
                  <c:v>0.00142857</c:v>
                </c:pt>
                <c:pt idx="432">
                  <c:v>0.00142857</c:v>
                </c:pt>
                <c:pt idx="433">
                  <c:v>0.00142857</c:v>
                </c:pt>
                <c:pt idx="434">
                  <c:v>0.00142857</c:v>
                </c:pt>
                <c:pt idx="435">
                  <c:v>0.00142857</c:v>
                </c:pt>
                <c:pt idx="436">
                  <c:v>0.00142857</c:v>
                </c:pt>
                <c:pt idx="437">
                  <c:v>0.00142857</c:v>
                </c:pt>
                <c:pt idx="438">
                  <c:v>0.00142857</c:v>
                </c:pt>
                <c:pt idx="439">
                  <c:v>0.00142857</c:v>
                </c:pt>
                <c:pt idx="440">
                  <c:v>0.00142857</c:v>
                </c:pt>
                <c:pt idx="441">
                  <c:v>0.00142857</c:v>
                </c:pt>
                <c:pt idx="442">
                  <c:v>0.00142857</c:v>
                </c:pt>
                <c:pt idx="443">
                  <c:v>0.00147059</c:v>
                </c:pt>
                <c:pt idx="444">
                  <c:v>0.00147059</c:v>
                </c:pt>
                <c:pt idx="445">
                  <c:v>0.00147059</c:v>
                </c:pt>
                <c:pt idx="446">
                  <c:v>0.00147059</c:v>
                </c:pt>
                <c:pt idx="447">
                  <c:v>0.00147059</c:v>
                </c:pt>
                <c:pt idx="448">
                  <c:v>0.00147059</c:v>
                </c:pt>
                <c:pt idx="449">
                  <c:v>0.00147059</c:v>
                </c:pt>
                <c:pt idx="450">
                  <c:v>0.00147059</c:v>
                </c:pt>
                <c:pt idx="451">
                  <c:v>0.00147059</c:v>
                </c:pt>
                <c:pt idx="452">
                  <c:v>0.00147059</c:v>
                </c:pt>
                <c:pt idx="453">
                  <c:v>0.00147059</c:v>
                </c:pt>
                <c:pt idx="454">
                  <c:v>0.00147059</c:v>
                </c:pt>
                <c:pt idx="455">
                  <c:v>0.00147059</c:v>
                </c:pt>
                <c:pt idx="456">
                  <c:v>0.00147059</c:v>
                </c:pt>
                <c:pt idx="457">
                  <c:v>0.00147059</c:v>
                </c:pt>
                <c:pt idx="458">
                  <c:v>0.00147059</c:v>
                </c:pt>
                <c:pt idx="459">
                  <c:v>0.00147059</c:v>
                </c:pt>
                <c:pt idx="460">
                  <c:v>0.00147059</c:v>
                </c:pt>
                <c:pt idx="461">
                  <c:v>0.00147059</c:v>
                </c:pt>
                <c:pt idx="462">
                  <c:v>0.00147059</c:v>
                </c:pt>
                <c:pt idx="463">
                  <c:v>0.00147059</c:v>
                </c:pt>
                <c:pt idx="464">
                  <c:v>0.00147059</c:v>
                </c:pt>
                <c:pt idx="465">
                  <c:v>0.00147059</c:v>
                </c:pt>
                <c:pt idx="466">
                  <c:v>0.00147059</c:v>
                </c:pt>
                <c:pt idx="467">
                  <c:v>0.00147059</c:v>
                </c:pt>
                <c:pt idx="468">
                  <c:v>0.00147059</c:v>
                </c:pt>
                <c:pt idx="469">
                  <c:v>0.00147059</c:v>
                </c:pt>
                <c:pt idx="470">
                  <c:v>0.00147059</c:v>
                </c:pt>
                <c:pt idx="471">
                  <c:v>0.00147059</c:v>
                </c:pt>
                <c:pt idx="472">
                  <c:v>0.00147059</c:v>
                </c:pt>
                <c:pt idx="473">
                  <c:v>0.00147059</c:v>
                </c:pt>
                <c:pt idx="474">
                  <c:v>0.00147059</c:v>
                </c:pt>
                <c:pt idx="475">
                  <c:v>0.00147059</c:v>
                </c:pt>
                <c:pt idx="476">
                  <c:v>0.00147059</c:v>
                </c:pt>
                <c:pt idx="477">
                  <c:v>0.00147059</c:v>
                </c:pt>
                <c:pt idx="478">
                  <c:v>0.00151515</c:v>
                </c:pt>
                <c:pt idx="479">
                  <c:v>0.00151515</c:v>
                </c:pt>
                <c:pt idx="480">
                  <c:v>0.00151515</c:v>
                </c:pt>
                <c:pt idx="481">
                  <c:v>0.00151515</c:v>
                </c:pt>
                <c:pt idx="482">
                  <c:v>0.00151515</c:v>
                </c:pt>
                <c:pt idx="483">
                  <c:v>0.00151515</c:v>
                </c:pt>
                <c:pt idx="484">
                  <c:v>0.00151515</c:v>
                </c:pt>
                <c:pt idx="485">
                  <c:v>0.00151515</c:v>
                </c:pt>
                <c:pt idx="486">
                  <c:v>0.00151515</c:v>
                </c:pt>
                <c:pt idx="487">
                  <c:v>0.00151515</c:v>
                </c:pt>
                <c:pt idx="488">
                  <c:v>0.00151515</c:v>
                </c:pt>
                <c:pt idx="489">
                  <c:v>0.00151515</c:v>
                </c:pt>
                <c:pt idx="490">
                  <c:v>0.00151515</c:v>
                </c:pt>
                <c:pt idx="491">
                  <c:v>0.00151515</c:v>
                </c:pt>
                <c:pt idx="492">
                  <c:v>0.00151515</c:v>
                </c:pt>
                <c:pt idx="493">
                  <c:v>0.00151515</c:v>
                </c:pt>
                <c:pt idx="494">
                  <c:v>0.00151515</c:v>
                </c:pt>
                <c:pt idx="495">
                  <c:v>0.00151515</c:v>
                </c:pt>
                <c:pt idx="496">
                  <c:v>0.00151515</c:v>
                </c:pt>
                <c:pt idx="497">
                  <c:v>0.00151515</c:v>
                </c:pt>
                <c:pt idx="498">
                  <c:v>0.00151515</c:v>
                </c:pt>
                <c:pt idx="499">
                  <c:v>0.00151515</c:v>
                </c:pt>
                <c:pt idx="500">
                  <c:v>0.00151515</c:v>
                </c:pt>
                <c:pt idx="501">
                  <c:v>0.00151515</c:v>
                </c:pt>
                <c:pt idx="502">
                  <c:v>0.00151515</c:v>
                </c:pt>
                <c:pt idx="503">
                  <c:v>0.00151515</c:v>
                </c:pt>
                <c:pt idx="504">
                  <c:v>0.00151515</c:v>
                </c:pt>
                <c:pt idx="505">
                  <c:v>0.00151515</c:v>
                </c:pt>
                <c:pt idx="506">
                  <c:v>0.00151515</c:v>
                </c:pt>
                <c:pt idx="507">
                  <c:v>0.00151515</c:v>
                </c:pt>
                <c:pt idx="508">
                  <c:v>0.00151515</c:v>
                </c:pt>
                <c:pt idx="509">
                  <c:v>0.00151515</c:v>
                </c:pt>
                <c:pt idx="510">
                  <c:v>0.00151515</c:v>
                </c:pt>
                <c:pt idx="511">
                  <c:v>0.00151515</c:v>
                </c:pt>
                <c:pt idx="512">
                  <c:v>0.00151515</c:v>
                </c:pt>
                <c:pt idx="513">
                  <c:v>0.00151515</c:v>
                </c:pt>
                <c:pt idx="514">
                  <c:v>0.00151515</c:v>
                </c:pt>
                <c:pt idx="515">
                  <c:v>0.00151515</c:v>
                </c:pt>
                <c:pt idx="516">
                  <c:v>0.00151515</c:v>
                </c:pt>
                <c:pt idx="517">
                  <c:v>0.00151515</c:v>
                </c:pt>
                <c:pt idx="518">
                  <c:v>0.00151515</c:v>
                </c:pt>
                <c:pt idx="519">
                  <c:v>0.00151515</c:v>
                </c:pt>
                <c:pt idx="520">
                  <c:v>0.00151515</c:v>
                </c:pt>
                <c:pt idx="521">
                  <c:v>0.00151515</c:v>
                </c:pt>
                <c:pt idx="522">
                  <c:v>0.00151515</c:v>
                </c:pt>
                <c:pt idx="523">
                  <c:v>0.00151515</c:v>
                </c:pt>
                <c:pt idx="524">
                  <c:v>0.00151515</c:v>
                </c:pt>
                <c:pt idx="525">
                  <c:v>0.00151515</c:v>
                </c:pt>
                <c:pt idx="526">
                  <c:v>0.00151515</c:v>
                </c:pt>
                <c:pt idx="527">
                  <c:v>0.0015625</c:v>
                </c:pt>
                <c:pt idx="528">
                  <c:v>0.0015625</c:v>
                </c:pt>
                <c:pt idx="529">
                  <c:v>0.0015625</c:v>
                </c:pt>
                <c:pt idx="530">
                  <c:v>0.0015625</c:v>
                </c:pt>
                <c:pt idx="531">
                  <c:v>0.0015625</c:v>
                </c:pt>
                <c:pt idx="532">
                  <c:v>0.0015625</c:v>
                </c:pt>
                <c:pt idx="533">
                  <c:v>0.0015625</c:v>
                </c:pt>
                <c:pt idx="534">
                  <c:v>0.0015625</c:v>
                </c:pt>
                <c:pt idx="535">
                  <c:v>0.0015625</c:v>
                </c:pt>
                <c:pt idx="536">
                  <c:v>0.0015625</c:v>
                </c:pt>
                <c:pt idx="537">
                  <c:v>0.0015625</c:v>
                </c:pt>
                <c:pt idx="538">
                  <c:v>0.0015625</c:v>
                </c:pt>
                <c:pt idx="539">
                  <c:v>0.0015625</c:v>
                </c:pt>
                <c:pt idx="540">
                  <c:v>0.0015625</c:v>
                </c:pt>
                <c:pt idx="541">
                  <c:v>0.0015625</c:v>
                </c:pt>
                <c:pt idx="542">
                  <c:v>0.0015625</c:v>
                </c:pt>
                <c:pt idx="543">
                  <c:v>0.0015625</c:v>
                </c:pt>
                <c:pt idx="544">
                  <c:v>0.0015625</c:v>
                </c:pt>
                <c:pt idx="545">
                  <c:v>0.0015625</c:v>
                </c:pt>
                <c:pt idx="546">
                  <c:v>0.0015625</c:v>
                </c:pt>
                <c:pt idx="547">
                  <c:v>0.0015625</c:v>
                </c:pt>
                <c:pt idx="548">
                  <c:v>0.0015625</c:v>
                </c:pt>
                <c:pt idx="549">
                  <c:v>0.0015625</c:v>
                </c:pt>
                <c:pt idx="550">
                  <c:v>0.0015625</c:v>
                </c:pt>
                <c:pt idx="551">
                  <c:v>0.0015625</c:v>
                </c:pt>
                <c:pt idx="552">
                  <c:v>0.0015625</c:v>
                </c:pt>
                <c:pt idx="553">
                  <c:v>0.0015625</c:v>
                </c:pt>
                <c:pt idx="554">
                  <c:v>0.0015625</c:v>
                </c:pt>
                <c:pt idx="555">
                  <c:v>0.0015625</c:v>
                </c:pt>
                <c:pt idx="556">
                  <c:v>0.0016129</c:v>
                </c:pt>
                <c:pt idx="557">
                  <c:v>0.0016129</c:v>
                </c:pt>
                <c:pt idx="558">
                  <c:v>0.0016129</c:v>
                </c:pt>
                <c:pt idx="559">
                  <c:v>0.0016129</c:v>
                </c:pt>
                <c:pt idx="560">
                  <c:v>0.0016129</c:v>
                </c:pt>
                <c:pt idx="561">
                  <c:v>0.0016129</c:v>
                </c:pt>
                <c:pt idx="562">
                  <c:v>0.0016129</c:v>
                </c:pt>
                <c:pt idx="563">
                  <c:v>0.0016129</c:v>
                </c:pt>
                <c:pt idx="564">
                  <c:v>0.0016129</c:v>
                </c:pt>
                <c:pt idx="565">
                  <c:v>0.0016129</c:v>
                </c:pt>
                <c:pt idx="566">
                  <c:v>0.0016129</c:v>
                </c:pt>
                <c:pt idx="567">
                  <c:v>0.0016129</c:v>
                </c:pt>
                <c:pt idx="568">
                  <c:v>0.0016129</c:v>
                </c:pt>
                <c:pt idx="569">
                  <c:v>0.0016129</c:v>
                </c:pt>
                <c:pt idx="570">
                  <c:v>0.0016129</c:v>
                </c:pt>
                <c:pt idx="571">
                  <c:v>0.0016129</c:v>
                </c:pt>
                <c:pt idx="572">
                  <c:v>0.0016129</c:v>
                </c:pt>
                <c:pt idx="573">
                  <c:v>0.0016129</c:v>
                </c:pt>
                <c:pt idx="574">
                  <c:v>0.0016129</c:v>
                </c:pt>
                <c:pt idx="575">
                  <c:v>0.0016129</c:v>
                </c:pt>
                <c:pt idx="576">
                  <c:v>0.0016129</c:v>
                </c:pt>
                <c:pt idx="577">
                  <c:v>0.0016129</c:v>
                </c:pt>
                <c:pt idx="578">
                  <c:v>0.0016129</c:v>
                </c:pt>
                <c:pt idx="579">
                  <c:v>0.0016129</c:v>
                </c:pt>
                <c:pt idx="580">
                  <c:v>0.0016129</c:v>
                </c:pt>
                <c:pt idx="581">
                  <c:v>0.0016129</c:v>
                </c:pt>
                <c:pt idx="582">
                  <c:v>0.0016129</c:v>
                </c:pt>
                <c:pt idx="583">
                  <c:v>0.0016129</c:v>
                </c:pt>
                <c:pt idx="584">
                  <c:v>0.0016129</c:v>
                </c:pt>
                <c:pt idx="585">
                  <c:v>0.0016129</c:v>
                </c:pt>
                <c:pt idx="586">
                  <c:v>0.0016129</c:v>
                </c:pt>
                <c:pt idx="587">
                  <c:v>0.0016129</c:v>
                </c:pt>
                <c:pt idx="588">
                  <c:v>0.0016129</c:v>
                </c:pt>
                <c:pt idx="589">
                  <c:v>0.0016129</c:v>
                </c:pt>
                <c:pt idx="590">
                  <c:v>0.0016129</c:v>
                </c:pt>
                <c:pt idx="591">
                  <c:v>0.0016129</c:v>
                </c:pt>
                <c:pt idx="592">
                  <c:v>0.0016129</c:v>
                </c:pt>
                <c:pt idx="593">
                  <c:v>0.0016129</c:v>
                </c:pt>
                <c:pt idx="594">
                  <c:v>0.0016129</c:v>
                </c:pt>
                <c:pt idx="595">
                  <c:v>0.0016129</c:v>
                </c:pt>
                <c:pt idx="596">
                  <c:v>0.0016129</c:v>
                </c:pt>
                <c:pt idx="597">
                  <c:v>0.0016129</c:v>
                </c:pt>
                <c:pt idx="598">
                  <c:v>0.0016129</c:v>
                </c:pt>
                <c:pt idx="599">
                  <c:v>0.0016129</c:v>
                </c:pt>
                <c:pt idx="600">
                  <c:v>0.0016129</c:v>
                </c:pt>
                <c:pt idx="601">
                  <c:v>0.0016129</c:v>
                </c:pt>
                <c:pt idx="602">
                  <c:v>0.0016129</c:v>
                </c:pt>
                <c:pt idx="603">
                  <c:v>0.0016129</c:v>
                </c:pt>
                <c:pt idx="604">
                  <c:v>0.0016129</c:v>
                </c:pt>
                <c:pt idx="605">
                  <c:v>0.0016129</c:v>
                </c:pt>
                <c:pt idx="606">
                  <c:v>0.0016129</c:v>
                </c:pt>
                <c:pt idx="607">
                  <c:v>0.0016129</c:v>
                </c:pt>
                <c:pt idx="608">
                  <c:v>0.0016129</c:v>
                </c:pt>
                <c:pt idx="609">
                  <c:v>0.0016129</c:v>
                </c:pt>
                <c:pt idx="610">
                  <c:v>0.0016129</c:v>
                </c:pt>
                <c:pt idx="611">
                  <c:v>0.0016129</c:v>
                </c:pt>
                <c:pt idx="612">
                  <c:v>0.0016129</c:v>
                </c:pt>
                <c:pt idx="613">
                  <c:v>0.0016129</c:v>
                </c:pt>
                <c:pt idx="614">
                  <c:v>0.00166667</c:v>
                </c:pt>
                <c:pt idx="615">
                  <c:v>0.00166667</c:v>
                </c:pt>
                <c:pt idx="616">
                  <c:v>0.00166667</c:v>
                </c:pt>
                <c:pt idx="617">
                  <c:v>0.00166667</c:v>
                </c:pt>
                <c:pt idx="618">
                  <c:v>0.00166667</c:v>
                </c:pt>
                <c:pt idx="619">
                  <c:v>0.00166667</c:v>
                </c:pt>
                <c:pt idx="620">
                  <c:v>0.00166667</c:v>
                </c:pt>
                <c:pt idx="621">
                  <c:v>0.00172414</c:v>
                </c:pt>
                <c:pt idx="622">
                  <c:v>0.00172414</c:v>
                </c:pt>
                <c:pt idx="623">
                  <c:v>0.00172414</c:v>
                </c:pt>
                <c:pt idx="624">
                  <c:v>0.00172414</c:v>
                </c:pt>
                <c:pt idx="625">
                  <c:v>0.00172414</c:v>
                </c:pt>
                <c:pt idx="626">
                  <c:v>0.00172414</c:v>
                </c:pt>
                <c:pt idx="627">
                  <c:v>0.00172414</c:v>
                </c:pt>
                <c:pt idx="628">
                  <c:v>0.00178571</c:v>
                </c:pt>
                <c:pt idx="629">
                  <c:v>0.00178571</c:v>
                </c:pt>
                <c:pt idx="630">
                  <c:v>0.00178571</c:v>
                </c:pt>
                <c:pt idx="631">
                  <c:v>0.00178571</c:v>
                </c:pt>
                <c:pt idx="632">
                  <c:v>0.00178571</c:v>
                </c:pt>
                <c:pt idx="633">
                  <c:v>0.00178571</c:v>
                </c:pt>
                <c:pt idx="634">
                  <c:v>0.00178571</c:v>
                </c:pt>
                <c:pt idx="635">
                  <c:v>0.00178571</c:v>
                </c:pt>
                <c:pt idx="636">
                  <c:v>0.00178571</c:v>
                </c:pt>
                <c:pt idx="637">
                  <c:v>0.00178571</c:v>
                </c:pt>
                <c:pt idx="638">
                  <c:v>0.00178571</c:v>
                </c:pt>
                <c:pt idx="639">
                  <c:v>0.00178571</c:v>
                </c:pt>
                <c:pt idx="640">
                  <c:v>0.00178571</c:v>
                </c:pt>
                <c:pt idx="641">
                  <c:v>0.00185185</c:v>
                </c:pt>
                <c:pt idx="642">
                  <c:v>0.00185185</c:v>
                </c:pt>
                <c:pt idx="643">
                  <c:v>0.00185185</c:v>
                </c:pt>
                <c:pt idx="644">
                  <c:v>0.00185185</c:v>
                </c:pt>
                <c:pt idx="645">
                  <c:v>0.00185185</c:v>
                </c:pt>
                <c:pt idx="646">
                  <c:v>0.00185185</c:v>
                </c:pt>
                <c:pt idx="647">
                  <c:v>0.00185185</c:v>
                </c:pt>
                <c:pt idx="648">
                  <c:v>0.00185185</c:v>
                </c:pt>
                <c:pt idx="649">
                  <c:v>0.00185185</c:v>
                </c:pt>
                <c:pt idx="650">
                  <c:v>0.00192308</c:v>
                </c:pt>
                <c:pt idx="651">
                  <c:v>0.00192308</c:v>
                </c:pt>
                <c:pt idx="652">
                  <c:v>0.00192308</c:v>
                </c:pt>
                <c:pt idx="653">
                  <c:v>0.00192308</c:v>
                </c:pt>
                <c:pt idx="654">
                  <c:v>0.00192308</c:v>
                </c:pt>
                <c:pt idx="655">
                  <c:v>0.00192308</c:v>
                </c:pt>
                <c:pt idx="656">
                  <c:v>0.00192308</c:v>
                </c:pt>
                <c:pt idx="657">
                  <c:v>0.00192308</c:v>
                </c:pt>
                <c:pt idx="658">
                  <c:v>0.00192308</c:v>
                </c:pt>
                <c:pt idx="659">
                  <c:v>0.00192308</c:v>
                </c:pt>
                <c:pt idx="660">
                  <c:v>0.00192308</c:v>
                </c:pt>
                <c:pt idx="661">
                  <c:v>0.00192308</c:v>
                </c:pt>
                <c:pt idx="662">
                  <c:v>0.00192308</c:v>
                </c:pt>
                <c:pt idx="663">
                  <c:v>0.00192308</c:v>
                </c:pt>
                <c:pt idx="664">
                  <c:v>0.00192308</c:v>
                </c:pt>
                <c:pt idx="665">
                  <c:v>0.00192308</c:v>
                </c:pt>
                <c:pt idx="666">
                  <c:v>0.002</c:v>
                </c:pt>
                <c:pt idx="667">
                  <c:v>0.002</c:v>
                </c:pt>
                <c:pt idx="668">
                  <c:v>0.002</c:v>
                </c:pt>
                <c:pt idx="669">
                  <c:v>0.002</c:v>
                </c:pt>
                <c:pt idx="670">
                  <c:v>0.002</c:v>
                </c:pt>
                <c:pt idx="671">
                  <c:v>0.002</c:v>
                </c:pt>
                <c:pt idx="672">
                  <c:v>0.002</c:v>
                </c:pt>
                <c:pt idx="673">
                  <c:v>0.002</c:v>
                </c:pt>
                <c:pt idx="674">
                  <c:v>0.002</c:v>
                </c:pt>
                <c:pt idx="675">
                  <c:v>0.002</c:v>
                </c:pt>
                <c:pt idx="676">
                  <c:v>0.002</c:v>
                </c:pt>
                <c:pt idx="677">
                  <c:v>0.002</c:v>
                </c:pt>
                <c:pt idx="678">
                  <c:v>0.002</c:v>
                </c:pt>
                <c:pt idx="679">
                  <c:v>0.002</c:v>
                </c:pt>
                <c:pt idx="680">
                  <c:v>0.002</c:v>
                </c:pt>
                <c:pt idx="681">
                  <c:v>0.002</c:v>
                </c:pt>
                <c:pt idx="682">
                  <c:v>0.002</c:v>
                </c:pt>
                <c:pt idx="683">
                  <c:v>0.002</c:v>
                </c:pt>
                <c:pt idx="684">
                  <c:v>0.002</c:v>
                </c:pt>
                <c:pt idx="685">
                  <c:v>0.002</c:v>
                </c:pt>
                <c:pt idx="686">
                  <c:v>0.002</c:v>
                </c:pt>
                <c:pt idx="687">
                  <c:v>0.002</c:v>
                </c:pt>
                <c:pt idx="688">
                  <c:v>0.002</c:v>
                </c:pt>
                <c:pt idx="689">
                  <c:v>0.002</c:v>
                </c:pt>
                <c:pt idx="690">
                  <c:v>0.002</c:v>
                </c:pt>
                <c:pt idx="691">
                  <c:v>0.002</c:v>
                </c:pt>
                <c:pt idx="692">
                  <c:v>0.002</c:v>
                </c:pt>
                <c:pt idx="693">
                  <c:v>0.002</c:v>
                </c:pt>
                <c:pt idx="694">
                  <c:v>0.002</c:v>
                </c:pt>
                <c:pt idx="695">
                  <c:v>0.002</c:v>
                </c:pt>
                <c:pt idx="696">
                  <c:v>0.002</c:v>
                </c:pt>
                <c:pt idx="697">
                  <c:v>0.002</c:v>
                </c:pt>
                <c:pt idx="698">
                  <c:v>0.002</c:v>
                </c:pt>
                <c:pt idx="699">
                  <c:v>0.002</c:v>
                </c:pt>
                <c:pt idx="700">
                  <c:v>0.002</c:v>
                </c:pt>
                <c:pt idx="701">
                  <c:v>0.002</c:v>
                </c:pt>
                <c:pt idx="702">
                  <c:v>0.002</c:v>
                </c:pt>
                <c:pt idx="703">
                  <c:v>0.002</c:v>
                </c:pt>
                <c:pt idx="704">
                  <c:v>0.002</c:v>
                </c:pt>
                <c:pt idx="705">
                  <c:v>0.002</c:v>
                </c:pt>
                <c:pt idx="706">
                  <c:v>0.002</c:v>
                </c:pt>
                <c:pt idx="707">
                  <c:v>0.002</c:v>
                </c:pt>
                <c:pt idx="708">
                  <c:v>0.002</c:v>
                </c:pt>
                <c:pt idx="709">
                  <c:v>0.002</c:v>
                </c:pt>
                <c:pt idx="710">
                  <c:v>0.002</c:v>
                </c:pt>
                <c:pt idx="711">
                  <c:v>0.002</c:v>
                </c:pt>
                <c:pt idx="712">
                  <c:v>0.002</c:v>
                </c:pt>
                <c:pt idx="713">
                  <c:v>0.002</c:v>
                </c:pt>
                <c:pt idx="714">
                  <c:v>0.002</c:v>
                </c:pt>
                <c:pt idx="715">
                  <c:v>0.002</c:v>
                </c:pt>
                <c:pt idx="716">
                  <c:v>0.002</c:v>
                </c:pt>
                <c:pt idx="717">
                  <c:v>0.002</c:v>
                </c:pt>
                <c:pt idx="718">
                  <c:v>0.002</c:v>
                </c:pt>
                <c:pt idx="719">
                  <c:v>0.002</c:v>
                </c:pt>
                <c:pt idx="720">
                  <c:v>0.002</c:v>
                </c:pt>
                <c:pt idx="721">
                  <c:v>0.002</c:v>
                </c:pt>
                <c:pt idx="722">
                  <c:v>0.002</c:v>
                </c:pt>
                <c:pt idx="723">
                  <c:v>0.002</c:v>
                </c:pt>
                <c:pt idx="724">
                  <c:v>0.002</c:v>
                </c:pt>
                <c:pt idx="725">
                  <c:v>0.002</c:v>
                </c:pt>
                <c:pt idx="726">
                  <c:v>0.002</c:v>
                </c:pt>
                <c:pt idx="727">
                  <c:v>0.002</c:v>
                </c:pt>
                <c:pt idx="728">
                  <c:v>0.002</c:v>
                </c:pt>
                <c:pt idx="729">
                  <c:v>0.002</c:v>
                </c:pt>
                <c:pt idx="730">
                  <c:v>0.002</c:v>
                </c:pt>
                <c:pt idx="731">
                  <c:v>0.002</c:v>
                </c:pt>
                <c:pt idx="732">
                  <c:v>0.002</c:v>
                </c:pt>
                <c:pt idx="733">
                  <c:v>0.002</c:v>
                </c:pt>
                <c:pt idx="734">
                  <c:v>0.002</c:v>
                </c:pt>
                <c:pt idx="735">
                  <c:v>0.002</c:v>
                </c:pt>
                <c:pt idx="736">
                  <c:v>0.002</c:v>
                </c:pt>
                <c:pt idx="737">
                  <c:v>0.002</c:v>
                </c:pt>
                <c:pt idx="738">
                  <c:v>0.002</c:v>
                </c:pt>
                <c:pt idx="739">
                  <c:v>0.002</c:v>
                </c:pt>
                <c:pt idx="740">
                  <c:v>0.002</c:v>
                </c:pt>
                <c:pt idx="741">
                  <c:v>0.002</c:v>
                </c:pt>
                <c:pt idx="742">
                  <c:v>0.002</c:v>
                </c:pt>
                <c:pt idx="743">
                  <c:v>0.002</c:v>
                </c:pt>
                <c:pt idx="744">
                  <c:v>0.002</c:v>
                </c:pt>
                <c:pt idx="745">
                  <c:v>0.002</c:v>
                </c:pt>
                <c:pt idx="746">
                  <c:v>0.002</c:v>
                </c:pt>
                <c:pt idx="747">
                  <c:v>0.002</c:v>
                </c:pt>
                <c:pt idx="748">
                  <c:v>0.002</c:v>
                </c:pt>
                <c:pt idx="749">
                  <c:v>0.002</c:v>
                </c:pt>
                <c:pt idx="750">
                  <c:v>0.002</c:v>
                </c:pt>
                <c:pt idx="751">
                  <c:v>0.002</c:v>
                </c:pt>
                <c:pt idx="752">
                  <c:v>0.002</c:v>
                </c:pt>
                <c:pt idx="753">
                  <c:v>0.002</c:v>
                </c:pt>
                <c:pt idx="754">
                  <c:v>0.002</c:v>
                </c:pt>
                <c:pt idx="755">
                  <c:v>0.002</c:v>
                </c:pt>
                <c:pt idx="756">
                  <c:v>0.002</c:v>
                </c:pt>
                <c:pt idx="757">
                  <c:v>0.002</c:v>
                </c:pt>
                <c:pt idx="758">
                  <c:v>0.002</c:v>
                </c:pt>
                <c:pt idx="759">
                  <c:v>0.002</c:v>
                </c:pt>
                <c:pt idx="760">
                  <c:v>0.002</c:v>
                </c:pt>
                <c:pt idx="761">
                  <c:v>0.002</c:v>
                </c:pt>
                <c:pt idx="762">
                  <c:v>0.002</c:v>
                </c:pt>
                <c:pt idx="763">
                  <c:v>0.002</c:v>
                </c:pt>
                <c:pt idx="764">
                  <c:v>0.002</c:v>
                </c:pt>
                <c:pt idx="765">
                  <c:v>0.002</c:v>
                </c:pt>
                <c:pt idx="766">
                  <c:v>0.002</c:v>
                </c:pt>
                <c:pt idx="767">
                  <c:v>0.002</c:v>
                </c:pt>
                <c:pt idx="768">
                  <c:v>0.002</c:v>
                </c:pt>
                <c:pt idx="769">
                  <c:v>0.002</c:v>
                </c:pt>
                <c:pt idx="770">
                  <c:v>0.002</c:v>
                </c:pt>
                <c:pt idx="771">
                  <c:v>0.002</c:v>
                </c:pt>
                <c:pt idx="772">
                  <c:v>0.002</c:v>
                </c:pt>
                <c:pt idx="773">
                  <c:v>0.002</c:v>
                </c:pt>
                <c:pt idx="774">
                  <c:v>0.002</c:v>
                </c:pt>
                <c:pt idx="775">
                  <c:v>0.002</c:v>
                </c:pt>
                <c:pt idx="776">
                  <c:v>0.002</c:v>
                </c:pt>
                <c:pt idx="777">
                  <c:v>0.002</c:v>
                </c:pt>
                <c:pt idx="778">
                  <c:v>0.002</c:v>
                </c:pt>
                <c:pt idx="779">
                  <c:v>0.002</c:v>
                </c:pt>
                <c:pt idx="780">
                  <c:v>0.002</c:v>
                </c:pt>
                <c:pt idx="781">
                  <c:v>0.002</c:v>
                </c:pt>
                <c:pt idx="782">
                  <c:v>0.002</c:v>
                </c:pt>
                <c:pt idx="783">
                  <c:v>0.002</c:v>
                </c:pt>
                <c:pt idx="784">
                  <c:v>0.002</c:v>
                </c:pt>
                <c:pt idx="785">
                  <c:v>0.002</c:v>
                </c:pt>
                <c:pt idx="786">
                  <c:v>0.002</c:v>
                </c:pt>
                <c:pt idx="787">
                  <c:v>0.002</c:v>
                </c:pt>
                <c:pt idx="788">
                  <c:v>0.002</c:v>
                </c:pt>
                <c:pt idx="789">
                  <c:v>0.002</c:v>
                </c:pt>
                <c:pt idx="790">
                  <c:v>0.002</c:v>
                </c:pt>
                <c:pt idx="791">
                  <c:v>0.002</c:v>
                </c:pt>
                <c:pt idx="792">
                  <c:v>0.002</c:v>
                </c:pt>
                <c:pt idx="793">
                  <c:v>0.002</c:v>
                </c:pt>
                <c:pt idx="794">
                  <c:v>0.002</c:v>
                </c:pt>
                <c:pt idx="795">
                  <c:v>0.002</c:v>
                </c:pt>
                <c:pt idx="796">
                  <c:v>0.002</c:v>
                </c:pt>
                <c:pt idx="797">
                  <c:v>0.002</c:v>
                </c:pt>
                <c:pt idx="798">
                  <c:v>0.002</c:v>
                </c:pt>
                <c:pt idx="799">
                  <c:v>0.002</c:v>
                </c:pt>
                <c:pt idx="800">
                  <c:v>0.002</c:v>
                </c:pt>
                <c:pt idx="801">
                  <c:v>0.002</c:v>
                </c:pt>
                <c:pt idx="802">
                  <c:v>0.002</c:v>
                </c:pt>
                <c:pt idx="803">
                  <c:v>0.002</c:v>
                </c:pt>
                <c:pt idx="804">
                  <c:v>0.002</c:v>
                </c:pt>
                <c:pt idx="805">
                  <c:v>0.002</c:v>
                </c:pt>
                <c:pt idx="806">
                  <c:v>0.002</c:v>
                </c:pt>
                <c:pt idx="807">
                  <c:v>0.002</c:v>
                </c:pt>
                <c:pt idx="808">
                  <c:v>0.002</c:v>
                </c:pt>
                <c:pt idx="809">
                  <c:v>0.002</c:v>
                </c:pt>
                <c:pt idx="810">
                  <c:v>0.002</c:v>
                </c:pt>
                <c:pt idx="811">
                  <c:v>0.002</c:v>
                </c:pt>
                <c:pt idx="812">
                  <c:v>0.002</c:v>
                </c:pt>
                <c:pt idx="813">
                  <c:v>0.002</c:v>
                </c:pt>
                <c:pt idx="814">
                  <c:v>0.002</c:v>
                </c:pt>
                <c:pt idx="815">
                  <c:v>0.002</c:v>
                </c:pt>
                <c:pt idx="816">
                  <c:v>0.002</c:v>
                </c:pt>
                <c:pt idx="817">
                  <c:v>0.002</c:v>
                </c:pt>
                <c:pt idx="818">
                  <c:v>0.002</c:v>
                </c:pt>
                <c:pt idx="819">
                  <c:v>0.002</c:v>
                </c:pt>
                <c:pt idx="820">
                  <c:v>0.002</c:v>
                </c:pt>
                <c:pt idx="821">
                  <c:v>0.002</c:v>
                </c:pt>
                <c:pt idx="822">
                  <c:v>0.002</c:v>
                </c:pt>
                <c:pt idx="823">
                  <c:v>0.002</c:v>
                </c:pt>
                <c:pt idx="824">
                  <c:v>0.002</c:v>
                </c:pt>
                <c:pt idx="825">
                  <c:v>0.002</c:v>
                </c:pt>
                <c:pt idx="826">
                  <c:v>0.002</c:v>
                </c:pt>
                <c:pt idx="827">
                  <c:v>0.002</c:v>
                </c:pt>
                <c:pt idx="828">
                  <c:v>0.002</c:v>
                </c:pt>
                <c:pt idx="829">
                  <c:v>0.002</c:v>
                </c:pt>
                <c:pt idx="830">
                  <c:v>0.002</c:v>
                </c:pt>
                <c:pt idx="831">
                  <c:v>0.002</c:v>
                </c:pt>
                <c:pt idx="832">
                  <c:v>0.002</c:v>
                </c:pt>
                <c:pt idx="833">
                  <c:v>0.002</c:v>
                </c:pt>
                <c:pt idx="834">
                  <c:v>0.002</c:v>
                </c:pt>
                <c:pt idx="835">
                  <c:v>0.002</c:v>
                </c:pt>
                <c:pt idx="836">
                  <c:v>0.002</c:v>
                </c:pt>
                <c:pt idx="837">
                  <c:v>0.002</c:v>
                </c:pt>
                <c:pt idx="838">
                  <c:v>0.002</c:v>
                </c:pt>
                <c:pt idx="839">
                  <c:v>0.002</c:v>
                </c:pt>
                <c:pt idx="840">
                  <c:v>0.00208333</c:v>
                </c:pt>
                <c:pt idx="841">
                  <c:v>0.00208333</c:v>
                </c:pt>
                <c:pt idx="842">
                  <c:v>0.00208333</c:v>
                </c:pt>
                <c:pt idx="843">
                  <c:v>0.00208333</c:v>
                </c:pt>
                <c:pt idx="844">
                  <c:v>0.00208333</c:v>
                </c:pt>
                <c:pt idx="845">
                  <c:v>0.00208333</c:v>
                </c:pt>
                <c:pt idx="846">
                  <c:v>0.00208333</c:v>
                </c:pt>
                <c:pt idx="847">
                  <c:v>0.00208333</c:v>
                </c:pt>
                <c:pt idx="848">
                  <c:v>0.00208333</c:v>
                </c:pt>
                <c:pt idx="849">
                  <c:v>0.00208333</c:v>
                </c:pt>
                <c:pt idx="850">
                  <c:v>0.00208333</c:v>
                </c:pt>
                <c:pt idx="851">
                  <c:v>0.00208333</c:v>
                </c:pt>
                <c:pt idx="852">
                  <c:v>0.00208333</c:v>
                </c:pt>
                <c:pt idx="853">
                  <c:v>0.00208333</c:v>
                </c:pt>
                <c:pt idx="854">
                  <c:v>0.00208333</c:v>
                </c:pt>
                <c:pt idx="855">
                  <c:v>0.00208333</c:v>
                </c:pt>
                <c:pt idx="856">
                  <c:v>0.00208333</c:v>
                </c:pt>
                <c:pt idx="857">
                  <c:v>0.00208333</c:v>
                </c:pt>
                <c:pt idx="858">
                  <c:v>0.00208333</c:v>
                </c:pt>
                <c:pt idx="859">
                  <c:v>0.00208333</c:v>
                </c:pt>
                <c:pt idx="860">
                  <c:v>0.00208333</c:v>
                </c:pt>
                <c:pt idx="861">
                  <c:v>0.00208333</c:v>
                </c:pt>
                <c:pt idx="862">
                  <c:v>0.00208333</c:v>
                </c:pt>
                <c:pt idx="863">
                  <c:v>0.00208333</c:v>
                </c:pt>
                <c:pt idx="864">
                  <c:v>0.00208333</c:v>
                </c:pt>
                <c:pt idx="865">
                  <c:v>0.00208333</c:v>
                </c:pt>
                <c:pt idx="866">
                  <c:v>0.00217391</c:v>
                </c:pt>
                <c:pt idx="867">
                  <c:v>0.00217391</c:v>
                </c:pt>
                <c:pt idx="868">
                  <c:v>0.00217391</c:v>
                </c:pt>
                <c:pt idx="869">
                  <c:v>0.00217391</c:v>
                </c:pt>
                <c:pt idx="870">
                  <c:v>0.00217391</c:v>
                </c:pt>
                <c:pt idx="871">
                  <c:v>0.00217391</c:v>
                </c:pt>
                <c:pt idx="872">
                  <c:v>0.00217391</c:v>
                </c:pt>
                <c:pt idx="873">
                  <c:v>0.00217391</c:v>
                </c:pt>
                <c:pt idx="874">
                  <c:v>0.00227273</c:v>
                </c:pt>
                <c:pt idx="875">
                  <c:v>0.00227273</c:v>
                </c:pt>
                <c:pt idx="876">
                  <c:v>0.00227273</c:v>
                </c:pt>
                <c:pt idx="877">
                  <c:v>0.00227273</c:v>
                </c:pt>
                <c:pt idx="878">
                  <c:v>0.00227273</c:v>
                </c:pt>
                <c:pt idx="879">
                  <c:v>0.00227273</c:v>
                </c:pt>
                <c:pt idx="880">
                  <c:v>0.00227273</c:v>
                </c:pt>
                <c:pt idx="881">
                  <c:v>0.00227273</c:v>
                </c:pt>
                <c:pt idx="882">
                  <c:v>0.00227273</c:v>
                </c:pt>
                <c:pt idx="883">
                  <c:v>0.00227273</c:v>
                </c:pt>
                <c:pt idx="884">
                  <c:v>0.00227273</c:v>
                </c:pt>
                <c:pt idx="885">
                  <c:v>0.00227273</c:v>
                </c:pt>
                <c:pt idx="886">
                  <c:v>0.00227273</c:v>
                </c:pt>
                <c:pt idx="887">
                  <c:v>0.00227273</c:v>
                </c:pt>
                <c:pt idx="888">
                  <c:v>0.00227273</c:v>
                </c:pt>
                <c:pt idx="889">
                  <c:v>0.00227273</c:v>
                </c:pt>
                <c:pt idx="890">
                  <c:v>0.00227273</c:v>
                </c:pt>
                <c:pt idx="891">
                  <c:v>0.00227273</c:v>
                </c:pt>
                <c:pt idx="892">
                  <c:v>0.00227273</c:v>
                </c:pt>
                <c:pt idx="893">
                  <c:v>0.00238095</c:v>
                </c:pt>
                <c:pt idx="894">
                  <c:v>0.00238095</c:v>
                </c:pt>
                <c:pt idx="895">
                  <c:v>0.00238095</c:v>
                </c:pt>
                <c:pt idx="896">
                  <c:v>0.00238095</c:v>
                </c:pt>
                <c:pt idx="897">
                  <c:v>0.00238095</c:v>
                </c:pt>
                <c:pt idx="898">
                  <c:v>0.00238095</c:v>
                </c:pt>
                <c:pt idx="899">
                  <c:v>0.00238095</c:v>
                </c:pt>
                <c:pt idx="900">
                  <c:v>0.00238095</c:v>
                </c:pt>
                <c:pt idx="901">
                  <c:v>0.00238095</c:v>
                </c:pt>
                <c:pt idx="902">
                  <c:v>0.00238095</c:v>
                </c:pt>
                <c:pt idx="903">
                  <c:v>0.00238095</c:v>
                </c:pt>
                <c:pt idx="904">
                  <c:v>0.00238095</c:v>
                </c:pt>
                <c:pt idx="905">
                  <c:v>0.00238095</c:v>
                </c:pt>
                <c:pt idx="906">
                  <c:v>0.00238095</c:v>
                </c:pt>
                <c:pt idx="907">
                  <c:v>0.00238095</c:v>
                </c:pt>
                <c:pt idx="908">
                  <c:v>0.00238095</c:v>
                </c:pt>
                <c:pt idx="909">
                  <c:v>0.00238095</c:v>
                </c:pt>
                <c:pt idx="910">
                  <c:v>0.00238095</c:v>
                </c:pt>
                <c:pt idx="911">
                  <c:v>0.00238095</c:v>
                </c:pt>
                <c:pt idx="912">
                  <c:v>0.00238095</c:v>
                </c:pt>
                <c:pt idx="913">
                  <c:v>0.00238095</c:v>
                </c:pt>
                <c:pt idx="914">
                  <c:v>0.00238095</c:v>
                </c:pt>
                <c:pt idx="915">
                  <c:v>0.0025</c:v>
                </c:pt>
                <c:pt idx="916">
                  <c:v>0.0025</c:v>
                </c:pt>
                <c:pt idx="917">
                  <c:v>0.0025</c:v>
                </c:pt>
                <c:pt idx="918">
                  <c:v>0.0025</c:v>
                </c:pt>
                <c:pt idx="919">
                  <c:v>0.0025</c:v>
                </c:pt>
                <c:pt idx="920">
                  <c:v>0.0025</c:v>
                </c:pt>
                <c:pt idx="921">
                  <c:v>0.0025</c:v>
                </c:pt>
                <c:pt idx="922">
                  <c:v>0.0025</c:v>
                </c:pt>
                <c:pt idx="923">
                  <c:v>0.0025</c:v>
                </c:pt>
                <c:pt idx="924">
                  <c:v>0.0025</c:v>
                </c:pt>
                <c:pt idx="925">
                  <c:v>0.0025</c:v>
                </c:pt>
                <c:pt idx="926">
                  <c:v>0.0025</c:v>
                </c:pt>
                <c:pt idx="927">
                  <c:v>0.0025</c:v>
                </c:pt>
                <c:pt idx="928">
                  <c:v>0.0025</c:v>
                </c:pt>
                <c:pt idx="929">
                  <c:v>0.0025</c:v>
                </c:pt>
                <c:pt idx="930">
                  <c:v>0.0025</c:v>
                </c:pt>
                <c:pt idx="931">
                  <c:v>0.0025</c:v>
                </c:pt>
                <c:pt idx="932">
                  <c:v>0.0025</c:v>
                </c:pt>
                <c:pt idx="933">
                  <c:v>0.00263158</c:v>
                </c:pt>
                <c:pt idx="934">
                  <c:v>0.00263158</c:v>
                </c:pt>
                <c:pt idx="935">
                  <c:v>0.00263158</c:v>
                </c:pt>
                <c:pt idx="936">
                  <c:v>0.00263158</c:v>
                </c:pt>
                <c:pt idx="937">
                  <c:v>0.00263158</c:v>
                </c:pt>
                <c:pt idx="938">
                  <c:v>0.00263158</c:v>
                </c:pt>
                <c:pt idx="939">
                  <c:v>0.00263158</c:v>
                </c:pt>
                <c:pt idx="940">
                  <c:v>0.00263158</c:v>
                </c:pt>
                <c:pt idx="941">
                  <c:v>0.00263158</c:v>
                </c:pt>
                <c:pt idx="942">
                  <c:v>0.00263158</c:v>
                </c:pt>
                <c:pt idx="943">
                  <c:v>0.00263158</c:v>
                </c:pt>
                <c:pt idx="944">
                  <c:v>0.00263158</c:v>
                </c:pt>
                <c:pt idx="945">
                  <c:v>0.00263158</c:v>
                </c:pt>
                <c:pt idx="946">
                  <c:v>0.00263158</c:v>
                </c:pt>
                <c:pt idx="947">
                  <c:v>0.00263158</c:v>
                </c:pt>
                <c:pt idx="948">
                  <c:v>0.00263158</c:v>
                </c:pt>
                <c:pt idx="949">
                  <c:v>0.00263158</c:v>
                </c:pt>
                <c:pt idx="950">
                  <c:v>0.00263158</c:v>
                </c:pt>
                <c:pt idx="951">
                  <c:v>0.00263158</c:v>
                </c:pt>
                <c:pt idx="952">
                  <c:v>0.00263158</c:v>
                </c:pt>
                <c:pt idx="953">
                  <c:v>0.00263158</c:v>
                </c:pt>
                <c:pt idx="954">
                  <c:v>0.0027027</c:v>
                </c:pt>
                <c:pt idx="955">
                  <c:v>0.0027027</c:v>
                </c:pt>
                <c:pt idx="956">
                  <c:v>0.0027027</c:v>
                </c:pt>
                <c:pt idx="957">
                  <c:v>0.0027027</c:v>
                </c:pt>
                <c:pt idx="958">
                  <c:v>0.0027027</c:v>
                </c:pt>
                <c:pt idx="959">
                  <c:v>0.0027027</c:v>
                </c:pt>
                <c:pt idx="960">
                  <c:v>0.00277778</c:v>
                </c:pt>
                <c:pt idx="961">
                  <c:v>0.00277778</c:v>
                </c:pt>
                <c:pt idx="962">
                  <c:v>0.00277778</c:v>
                </c:pt>
                <c:pt idx="963">
                  <c:v>0.00277778</c:v>
                </c:pt>
                <c:pt idx="964">
                  <c:v>0.00277778</c:v>
                </c:pt>
                <c:pt idx="965">
                  <c:v>0.00277778</c:v>
                </c:pt>
                <c:pt idx="966">
                  <c:v>0.00277778</c:v>
                </c:pt>
                <c:pt idx="967">
                  <c:v>0.00277778</c:v>
                </c:pt>
                <c:pt idx="968">
                  <c:v>0.00277778</c:v>
                </c:pt>
                <c:pt idx="969">
                  <c:v>0.00277778</c:v>
                </c:pt>
                <c:pt idx="970">
                  <c:v>0.00277778</c:v>
                </c:pt>
                <c:pt idx="971">
                  <c:v>0.00277778</c:v>
                </c:pt>
                <c:pt idx="972">
                  <c:v>0.00277778</c:v>
                </c:pt>
                <c:pt idx="973">
                  <c:v>0.00277778</c:v>
                </c:pt>
                <c:pt idx="974">
                  <c:v>0.00277778</c:v>
                </c:pt>
                <c:pt idx="975">
                  <c:v>0.00277778</c:v>
                </c:pt>
                <c:pt idx="976">
                  <c:v>0.00277778</c:v>
                </c:pt>
                <c:pt idx="977">
                  <c:v>0.00277778</c:v>
                </c:pt>
                <c:pt idx="978">
                  <c:v>0.00277778</c:v>
                </c:pt>
                <c:pt idx="979">
                  <c:v>0.00277778</c:v>
                </c:pt>
                <c:pt idx="980">
                  <c:v>0.00277778</c:v>
                </c:pt>
                <c:pt idx="981">
                  <c:v>0.00277778</c:v>
                </c:pt>
                <c:pt idx="982">
                  <c:v>0.00277778</c:v>
                </c:pt>
                <c:pt idx="983">
                  <c:v>0.00277778</c:v>
                </c:pt>
                <c:pt idx="984">
                  <c:v>0.00285714</c:v>
                </c:pt>
                <c:pt idx="985">
                  <c:v>0.00285714</c:v>
                </c:pt>
                <c:pt idx="986">
                  <c:v>0.00285714</c:v>
                </c:pt>
                <c:pt idx="987">
                  <c:v>0.00285714</c:v>
                </c:pt>
                <c:pt idx="988">
                  <c:v>0.00285714</c:v>
                </c:pt>
                <c:pt idx="989">
                  <c:v>0.00285714</c:v>
                </c:pt>
                <c:pt idx="990">
                  <c:v>0.00285714</c:v>
                </c:pt>
                <c:pt idx="991">
                  <c:v>0.00294118</c:v>
                </c:pt>
                <c:pt idx="992">
                  <c:v>0.00294118</c:v>
                </c:pt>
                <c:pt idx="993">
                  <c:v>0.00294118</c:v>
                </c:pt>
                <c:pt idx="994">
                  <c:v>0.00294118</c:v>
                </c:pt>
                <c:pt idx="995">
                  <c:v>0.00294118</c:v>
                </c:pt>
                <c:pt idx="996">
                  <c:v>0.00294118</c:v>
                </c:pt>
                <c:pt idx="997">
                  <c:v>0.00294118</c:v>
                </c:pt>
                <c:pt idx="998">
                  <c:v>0.00294118</c:v>
                </c:pt>
                <c:pt idx="999">
                  <c:v>0.00294118</c:v>
                </c:pt>
                <c:pt idx="1000">
                  <c:v>0.00294118</c:v>
                </c:pt>
                <c:pt idx="1001">
                  <c:v>0.00294118</c:v>
                </c:pt>
                <c:pt idx="1002">
                  <c:v>0.00294118</c:v>
                </c:pt>
                <c:pt idx="1003">
                  <c:v>0.00294118</c:v>
                </c:pt>
                <c:pt idx="1004">
                  <c:v>0.00294118</c:v>
                </c:pt>
                <c:pt idx="1005">
                  <c:v>0.00294118</c:v>
                </c:pt>
                <c:pt idx="1006">
                  <c:v>0.00294118</c:v>
                </c:pt>
                <c:pt idx="1007">
                  <c:v>0.00294118</c:v>
                </c:pt>
                <c:pt idx="1008">
                  <c:v>0.00294118</c:v>
                </c:pt>
                <c:pt idx="1009">
                  <c:v>0.00294118</c:v>
                </c:pt>
                <c:pt idx="1010">
                  <c:v>0.00294118</c:v>
                </c:pt>
                <c:pt idx="1011">
                  <c:v>0.00294118</c:v>
                </c:pt>
                <c:pt idx="1012">
                  <c:v>0.00294118</c:v>
                </c:pt>
                <c:pt idx="1013">
                  <c:v>0.00294118</c:v>
                </c:pt>
                <c:pt idx="1014">
                  <c:v>0.00294118</c:v>
                </c:pt>
                <c:pt idx="1015">
                  <c:v>0.00294118</c:v>
                </c:pt>
                <c:pt idx="1016">
                  <c:v>0.00294118</c:v>
                </c:pt>
                <c:pt idx="1017">
                  <c:v>0.00294118</c:v>
                </c:pt>
                <c:pt idx="1018">
                  <c:v>0.00294118</c:v>
                </c:pt>
                <c:pt idx="1019">
                  <c:v>0.00294118</c:v>
                </c:pt>
                <c:pt idx="1020">
                  <c:v>0.00294118</c:v>
                </c:pt>
                <c:pt idx="1021">
                  <c:v>0.00294118</c:v>
                </c:pt>
                <c:pt idx="1022">
                  <c:v>0.00294118</c:v>
                </c:pt>
                <c:pt idx="1023">
                  <c:v>0.00294118</c:v>
                </c:pt>
                <c:pt idx="1024">
                  <c:v>0.00294118</c:v>
                </c:pt>
                <c:pt idx="1025">
                  <c:v>0.00294118</c:v>
                </c:pt>
                <c:pt idx="1026">
                  <c:v>0.00294118</c:v>
                </c:pt>
                <c:pt idx="1027">
                  <c:v>0.00294118</c:v>
                </c:pt>
                <c:pt idx="1028">
                  <c:v>0.00294118</c:v>
                </c:pt>
                <c:pt idx="1029">
                  <c:v>0.00294118</c:v>
                </c:pt>
                <c:pt idx="1030">
                  <c:v>0.00294118</c:v>
                </c:pt>
                <c:pt idx="1031">
                  <c:v>0.003</c:v>
                </c:pt>
                <c:pt idx="1032">
                  <c:v>0.003</c:v>
                </c:pt>
                <c:pt idx="1033">
                  <c:v>0.003</c:v>
                </c:pt>
                <c:pt idx="1034">
                  <c:v>0.003</c:v>
                </c:pt>
                <c:pt idx="1035">
                  <c:v>0.003</c:v>
                </c:pt>
                <c:pt idx="1036">
                  <c:v>0.003</c:v>
                </c:pt>
                <c:pt idx="1037">
                  <c:v>0.003</c:v>
                </c:pt>
                <c:pt idx="1038">
                  <c:v>0.003</c:v>
                </c:pt>
                <c:pt idx="1039">
                  <c:v>0.003</c:v>
                </c:pt>
                <c:pt idx="1040">
                  <c:v>0.003</c:v>
                </c:pt>
                <c:pt idx="1041">
                  <c:v>0.003</c:v>
                </c:pt>
                <c:pt idx="1042">
                  <c:v>0.003</c:v>
                </c:pt>
                <c:pt idx="1043">
                  <c:v>0.003</c:v>
                </c:pt>
                <c:pt idx="1044">
                  <c:v>0.003</c:v>
                </c:pt>
                <c:pt idx="1045">
                  <c:v>0.003</c:v>
                </c:pt>
                <c:pt idx="1046">
                  <c:v>0.003</c:v>
                </c:pt>
                <c:pt idx="1047">
                  <c:v>0.003</c:v>
                </c:pt>
                <c:pt idx="1048">
                  <c:v>0.003</c:v>
                </c:pt>
                <c:pt idx="1049">
                  <c:v>0.003</c:v>
                </c:pt>
                <c:pt idx="1050">
                  <c:v>0.003</c:v>
                </c:pt>
                <c:pt idx="1051">
                  <c:v>0.003</c:v>
                </c:pt>
                <c:pt idx="1052">
                  <c:v>0.003</c:v>
                </c:pt>
                <c:pt idx="1053">
                  <c:v>0.003</c:v>
                </c:pt>
                <c:pt idx="1054">
                  <c:v>0.003</c:v>
                </c:pt>
                <c:pt idx="1055">
                  <c:v>0.003</c:v>
                </c:pt>
                <c:pt idx="1056">
                  <c:v>0.003</c:v>
                </c:pt>
                <c:pt idx="1057">
                  <c:v>0.003</c:v>
                </c:pt>
                <c:pt idx="1058">
                  <c:v>0.003</c:v>
                </c:pt>
                <c:pt idx="1059">
                  <c:v>0.003</c:v>
                </c:pt>
                <c:pt idx="1060">
                  <c:v>0.003</c:v>
                </c:pt>
                <c:pt idx="1061">
                  <c:v>0.003</c:v>
                </c:pt>
                <c:pt idx="1062">
                  <c:v>0.003</c:v>
                </c:pt>
                <c:pt idx="1063">
                  <c:v>0.003</c:v>
                </c:pt>
                <c:pt idx="1064">
                  <c:v>0.003</c:v>
                </c:pt>
                <c:pt idx="1065">
                  <c:v>0.003</c:v>
                </c:pt>
                <c:pt idx="1066">
                  <c:v>0.0030303</c:v>
                </c:pt>
                <c:pt idx="1067">
                  <c:v>0.0030303</c:v>
                </c:pt>
                <c:pt idx="1068">
                  <c:v>0.0030303</c:v>
                </c:pt>
                <c:pt idx="1069">
                  <c:v>0.0030303</c:v>
                </c:pt>
                <c:pt idx="1070">
                  <c:v>0.0030303</c:v>
                </c:pt>
                <c:pt idx="1071">
                  <c:v>0.0030303</c:v>
                </c:pt>
                <c:pt idx="1072">
                  <c:v>0.0030303</c:v>
                </c:pt>
                <c:pt idx="1073">
                  <c:v>0.0030303</c:v>
                </c:pt>
                <c:pt idx="1074">
                  <c:v>0.0030303</c:v>
                </c:pt>
                <c:pt idx="1075">
                  <c:v>0.0030303</c:v>
                </c:pt>
                <c:pt idx="1076">
                  <c:v>0.0030303</c:v>
                </c:pt>
                <c:pt idx="1077">
                  <c:v>0.0030303</c:v>
                </c:pt>
                <c:pt idx="1078">
                  <c:v>0.0030303</c:v>
                </c:pt>
                <c:pt idx="1079">
                  <c:v>0.0030303</c:v>
                </c:pt>
                <c:pt idx="1080">
                  <c:v>0.0030303</c:v>
                </c:pt>
                <c:pt idx="1081">
                  <c:v>0.0030303</c:v>
                </c:pt>
                <c:pt idx="1082">
                  <c:v>0.0030303</c:v>
                </c:pt>
                <c:pt idx="1083">
                  <c:v>0.0030303</c:v>
                </c:pt>
                <c:pt idx="1084">
                  <c:v>0.0030303</c:v>
                </c:pt>
                <c:pt idx="1085">
                  <c:v>0.0030303</c:v>
                </c:pt>
                <c:pt idx="1086">
                  <c:v>0.0030303</c:v>
                </c:pt>
                <c:pt idx="1087">
                  <c:v>0.0030303</c:v>
                </c:pt>
                <c:pt idx="1088">
                  <c:v>0.0030303</c:v>
                </c:pt>
                <c:pt idx="1089">
                  <c:v>0.003125</c:v>
                </c:pt>
                <c:pt idx="1090">
                  <c:v>0.003125</c:v>
                </c:pt>
                <c:pt idx="1091">
                  <c:v>0.003125</c:v>
                </c:pt>
                <c:pt idx="1092">
                  <c:v>0.003125</c:v>
                </c:pt>
                <c:pt idx="1093">
                  <c:v>0.003125</c:v>
                </c:pt>
                <c:pt idx="1094">
                  <c:v>0.003125</c:v>
                </c:pt>
                <c:pt idx="1095">
                  <c:v>0.003125</c:v>
                </c:pt>
                <c:pt idx="1096">
                  <c:v>0.003125</c:v>
                </c:pt>
                <c:pt idx="1097">
                  <c:v>0.003125</c:v>
                </c:pt>
                <c:pt idx="1098">
                  <c:v>0.003125</c:v>
                </c:pt>
                <c:pt idx="1099">
                  <c:v>0.003125</c:v>
                </c:pt>
                <c:pt idx="1100">
                  <c:v>0.003125</c:v>
                </c:pt>
                <c:pt idx="1101">
                  <c:v>0.003125</c:v>
                </c:pt>
                <c:pt idx="1102">
                  <c:v>0.003125</c:v>
                </c:pt>
                <c:pt idx="1103">
                  <c:v>0.003125</c:v>
                </c:pt>
                <c:pt idx="1104">
                  <c:v>0.003125</c:v>
                </c:pt>
                <c:pt idx="1105">
                  <c:v>0.003125</c:v>
                </c:pt>
                <c:pt idx="1106">
                  <c:v>0.003125</c:v>
                </c:pt>
                <c:pt idx="1107">
                  <c:v>0.003125</c:v>
                </c:pt>
                <c:pt idx="1108">
                  <c:v>0.003125</c:v>
                </c:pt>
                <c:pt idx="1109">
                  <c:v>0.003125</c:v>
                </c:pt>
                <c:pt idx="1110">
                  <c:v>0.003125</c:v>
                </c:pt>
                <c:pt idx="1111">
                  <c:v>0.003125</c:v>
                </c:pt>
                <c:pt idx="1112">
                  <c:v>0.003125</c:v>
                </c:pt>
                <c:pt idx="1113">
                  <c:v>0.003125</c:v>
                </c:pt>
                <c:pt idx="1114">
                  <c:v>0.003125</c:v>
                </c:pt>
                <c:pt idx="1115">
                  <c:v>0.003125</c:v>
                </c:pt>
                <c:pt idx="1116">
                  <c:v>0.003125</c:v>
                </c:pt>
                <c:pt idx="1117">
                  <c:v>0.003125</c:v>
                </c:pt>
                <c:pt idx="1118">
                  <c:v>0.003125</c:v>
                </c:pt>
                <c:pt idx="1119">
                  <c:v>0.003125</c:v>
                </c:pt>
                <c:pt idx="1120">
                  <c:v>0.003125</c:v>
                </c:pt>
                <c:pt idx="1121">
                  <c:v>0.003125</c:v>
                </c:pt>
                <c:pt idx="1122">
                  <c:v>0.003125</c:v>
                </c:pt>
                <c:pt idx="1123">
                  <c:v>0.003125</c:v>
                </c:pt>
                <c:pt idx="1124">
                  <c:v>0.003125</c:v>
                </c:pt>
                <c:pt idx="1125">
                  <c:v>0.003125</c:v>
                </c:pt>
                <c:pt idx="1126">
                  <c:v>0.003125</c:v>
                </c:pt>
                <c:pt idx="1127">
                  <c:v>0.003125</c:v>
                </c:pt>
                <c:pt idx="1128">
                  <c:v>0.003125</c:v>
                </c:pt>
                <c:pt idx="1129">
                  <c:v>0.003125</c:v>
                </c:pt>
                <c:pt idx="1130">
                  <c:v>0.003125</c:v>
                </c:pt>
                <c:pt idx="1131">
                  <c:v>0.003125</c:v>
                </c:pt>
                <c:pt idx="1132">
                  <c:v>0.003125</c:v>
                </c:pt>
                <c:pt idx="1133">
                  <c:v>0.003125</c:v>
                </c:pt>
                <c:pt idx="1134">
                  <c:v>0.003125</c:v>
                </c:pt>
                <c:pt idx="1135">
                  <c:v>0.00322581</c:v>
                </c:pt>
                <c:pt idx="1136">
                  <c:v>0.00322581</c:v>
                </c:pt>
                <c:pt idx="1137">
                  <c:v>0.00322581</c:v>
                </c:pt>
                <c:pt idx="1138">
                  <c:v>0.00322581</c:v>
                </c:pt>
                <c:pt idx="1139">
                  <c:v>0.00322581</c:v>
                </c:pt>
                <c:pt idx="1140">
                  <c:v>0.00322581</c:v>
                </c:pt>
                <c:pt idx="1141">
                  <c:v>0.00322581</c:v>
                </c:pt>
                <c:pt idx="1142">
                  <c:v>0.00322581</c:v>
                </c:pt>
                <c:pt idx="1143">
                  <c:v>0.00322581</c:v>
                </c:pt>
                <c:pt idx="1144">
                  <c:v>0.00322581</c:v>
                </c:pt>
                <c:pt idx="1145">
                  <c:v>0.00322581</c:v>
                </c:pt>
                <c:pt idx="1146">
                  <c:v>0.00322581</c:v>
                </c:pt>
                <c:pt idx="1147">
                  <c:v>0.00322581</c:v>
                </c:pt>
                <c:pt idx="1148">
                  <c:v>0.00322581</c:v>
                </c:pt>
                <c:pt idx="1149">
                  <c:v>0.00322581</c:v>
                </c:pt>
                <c:pt idx="1150">
                  <c:v>0.00322581</c:v>
                </c:pt>
                <c:pt idx="1151">
                  <c:v>0.00322581</c:v>
                </c:pt>
                <c:pt idx="1152">
                  <c:v>0.00322581</c:v>
                </c:pt>
                <c:pt idx="1153">
                  <c:v>0.00322581</c:v>
                </c:pt>
                <c:pt idx="1154">
                  <c:v>0.00322581</c:v>
                </c:pt>
                <c:pt idx="1155">
                  <c:v>0.00322581</c:v>
                </c:pt>
                <c:pt idx="1156">
                  <c:v>0.00322581</c:v>
                </c:pt>
                <c:pt idx="1157">
                  <c:v>0.00322581</c:v>
                </c:pt>
                <c:pt idx="1158">
                  <c:v>0.00333333</c:v>
                </c:pt>
                <c:pt idx="1159">
                  <c:v>0.00333333</c:v>
                </c:pt>
                <c:pt idx="1160">
                  <c:v>0.00333333</c:v>
                </c:pt>
                <c:pt idx="1161">
                  <c:v>0.00333333</c:v>
                </c:pt>
                <c:pt idx="1162">
                  <c:v>0.00333333</c:v>
                </c:pt>
                <c:pt idx="1163">
                  <c:v>0.00333333</c:v>
                </c:pt>
                <c:pt idx="1164">
                  <c:v>0.00333333</c:v>
                </c:pt>
                <c:pt idx="1165">
                  <c:v>0.00333333</c:v>
                </c:pt>
                <c:pt idx="1166">
                  <c:v>0.00333333</c:v>
                </c:pt>
                <c:pt idx="1167">
                  <c:v>0.00333333</c:v>
                </c:pt>
                <c:pt idx="1168">
                  <c:v>0.00333333</c:v>
                </c:pt>
                <c:pt idx="1169">
                  <c:v>0.00333333</c:v>
                </c:pt>
                <c:pt idx="1170">
                  <c:v>0.00333333</c:v>
                </c:pt>
                <c:pt idx="1171">
                  <c:v>0.00333333</c:v>
                </c:pt>
                <c:pt idx="1172">
                  <c:v>0.00333333</c:v>
                </c:pt>
                <c:pt idx="1173">
                  <c:v>0.00333333</c:v>
                </c:pt>
                <c:pt idx="1174">
                  <c:v>0.00333333</c:v>
                </c:pt>
                <c:pt idx="1175">
                  <c:v>0.00333333</c:v>
                </c:pt>
                <c:pt idx="1176">
                  <c:v>0.00333333</c:v>
                </c:pt>
                <c:pt idx="1177">
                  <c:v>0.00333333</c:v>
                </c:pt>
                <c:pt idx="1178">
                  <c:v>0.00333333</c:v>
                </c:pt>
                <c:pt idx="1179">
                  <c:v>0.00333333</c:v>
                </c:pt>
                <c:pt idx="1180">
                  <c:v>0.00333333</c:v>
                </c:pt>
                <c:pt idx="1181">
                  <c:v>0.00333333</c:v>
                </c:pt>
                <c:pt idx="1182">
                  <c:v>0.00333333</c:v>
                </c:pt>
                <c:pt idx="1183">
                  <c:v>0.00333333</c:v>
                </c:pt>
                <c:pt idx="1184">
                  <c:v>0.00333333</c:v>
                </c:pt>
                <c:pt idx="1185">
                  <c:v>0.00333333</c:v>
                </c:pt>
                <c:pt idx="1186">
                  <c:v>0.00333333</c:v>
                </c:pt>
                <c:pt idx="1187">
                  <c:v>0.00333333</c:v>
                </c:pt>
                <c:pt idx="1188">
                  <c:v>0.00333333</c:v>
                </c:pt>
                <c:pt idx="1189">
                  <c:v>0.00333333</c:v>
                </c:pt>
                <c:pt idx="1190">
                  <c:v>0.00333333</c:v>
                </c:pt>
                <c:pt idx="1191">
                  <c:v>0.00333333</c:v>
                </c:pt>
                <c:pt idx="1192">
                  <c:v>0.00344828</c:v>
                </c:pt>
                <c:pt idx="1193">
                  <c:v>0.00344828</c:v>
                </c:pt>
                <c:pt idx="1194">
                  <c:v>0.00344828</c:v>
                </c:pt>
                <c:pt idx="1195">
                  <c:v>0.00344828</c:v>
                </c:pt>
                <c:pt idx="1196">
                  <c:v>0.00357143</c:v>
                </c:pt>
                <c:pt idx="1197">
                  <c:v>0.00357143</c:v>
                </c:pt>
                <c:pt idx="1198">
                  <c:v>0.00357143</c:v>
                </c:pt>
                <c:pt idx="1199">
                  <c:v>0.00357143</c:v>
                </c:pt>
                <c:pt idx="1200">
                  <c:v>0.00357143</c:v>
                </c:pt>
                <c:pt idx="1201">
                  <c:v>0.00357143</c:v>
                </c:pt>
                <c:pt idx="1202">
                  <c:v>0.00357143</c:v>
                </c:pt>
                <c:pt idx="1203">
                  <c:v>0.00357143</c:v>
                </c:pt>
                <c:pt idx="1204">
                  <c:v>0.00357143</c:v>
                </c:pt>
                <c:pt idx="1205">
                  <c:v>0.00357143</c:v>
                </c:pt>
                <c:pt idx="1206">
                  <c:v>0.00357143</c:v>
                </c:pt>
                <c:pt idx="1207">
                  <c:v>0.00357143</c:v>
                </c:pt>
                <c:pt idx="1208">
                  <c:v>0.00357143</c:v>
                </c:pt>
                <c:pt idx="1209">
                  <c:v>0.00357143</c:v>
                </c:pt>
                <c:pt idx="1210">
                  <c:v>0.00357143</c:v>
                </c:pt>
                <c:pt idx="1211">
                  <c:v>0.00357143</c:v>
                </c:pt>
                <c:pt idx="1212">
                  <c:v>0.00357143</c:v>
                </c:pt>
                <c:pt idx="1213">
                  <c:v>0.00357143</c:v>
                </c:pt>
                <c:pt idx="1214">
                  <c:v>0.00357143</c:v>
                </c:pt>
                <c:pt idx="1215">
                  <c:v>0.00357143</c:v>
                </c:pt>
                <c:pt idx="1216">
                  <c:v>0.00357143</c:v>
                </c:pt>
                <c:pt idx="1217">
                  <c:v>0.00357143</c:v>
                </c:pt>
                <c:pt idx="1218">
                  <c:v>0.00357143</c:v>
                </c:pt>
                <c:pt idx="1219">
                  <c:v>0.00357143</c:v>
                </c:pt>
                <c:pt idx="1220">
                  <c:v>0.00357143</c:v>
                </c:pt>
                <c:pt idx="1221">
                  <c:v>0.00357143</c:v>
                </c:pt>
                <c:pt idx="1222">
                  <c:v>0.00357143</c:v>
                </c:pt>
                <c:pt idx="1223">
                  <c:v>0.00357143</c:v>
                </c:pt>
                <c:pt idx="1224">
                  <c:v>0.00357143</c:v>
                </c:pt>
                <c:pt idx="1225">
                  <c:v>0.00357143</c:v>
                </c:pt>
                <c:pt idx="1226">
                  <c:v>0.00357143</c:v>
                </c:pt>
                <c:pt idx="1227">
                  <c:v>0.00357143</c:v>
                </c:pt>
                <c:pt idx="1228">
                  <c:v>0.00357143</c:v>
                </c:pt>
                <c:pt idx="1229">
                  <c:v>0.00357143</c:v>
                </c:pt>
                <c:pt idx="1230">
                  <c:v>0.00357143</c:v>
                </c:pt>
                <c:pt idx="1231">
                  <c:v>0.00357143</c:v>
                </c:pt>
                <c:pt idx="1232">
                  <c:v>0.00357143</c:v>
                </c:pt>
                <c:pt idx="1233">
                  <c:v>0.00357143</c:v>
                </c:pt>
                <c:pt idx="1234">
                  <c:v>0.00357143</c:v>
                </c:pt>
                <c:pt idx="1235">
                  <c:v>0.00357143</c:v>
                </c:pt>
                <c:pt idx="1236">
                  <c:v>0.00357143</c:v>
                </c:pt>
                <c:pt idx="1237">
                  <c:v>0.00357143</c:v>
                </c:pt>
                <c:pt idx="1238">
                  <c:v>0.00357143</c:v>
                </c:pt>
                <c:pt idx="1239">
                  <c:v>0.00357143</c:v>
                </c:pt>
                <c:pt idx="1240">
                  <c:v>0.00357143</c:v>
                </c:pt>
                <c:pt idx="1241">
                  <c:v>0.0037037</c:v>
                </c:pt>
                <c:pt idx="1242">
                  <c:v>0.0037037</c:v>
                </c:pt>
                <c:pt idx="1243">
                  <c:v>0.0037037</c:v>
                </c:pt>
                <c:pt idx="1244">
                  <c:v>0.0037037</c:v>
                </c:pt>
                <c:pt idx="1245">
                  <c:v>0.0037037</c:v>
                </c:pt>
                <c:pt idx="1246">
                  <c:v>0.0037037</c:v>
                </c:pt>
                <c:pt idx="1247">
                  <c:v>0.00384615</c:v>
                </c:pt>
                <c:pt idx="1248">
                  <c:v>0.00384615</c:v>
                </c:pt>
                <c:pt idx="1249">
                  <c:v>0.00384615</c:v>
                </c:pt>
                <c:pt idx="1250">
                  <c:v>0.00384615</c:v>
                </c:pt>
                <c:pt idx="1251">
                  <c:v>0.00384615</c:v>
                </c:pt>
                <c:pt idx="1252">
                  <c:v>0.00384615</c:v>
                </c:pt>
                <c:pt idx="1253">
                  <c:v>0.00384615</c:v>
                </c:pt>
                <c:pt idx="1254">
                  <c:v>0.00384615</c:v>
                </c:pt>
                <c:pt idx="1255">
                  <c:v>0.00384615</c:v>
                </c:pt>
                <c:pt idx="1256">
                  <c:v>0.00384615</c:v>
                </c:pt>
                <c:pt idx="1257">
                  <c:v>0.00384615</c:v>
                </c:pt>
                <c:pt idx="1258">
                  <c:v>0.00384615</c:v>
                </c:pt>
                <c:pt idx="1259">
                  <c:v>0.00384615</c:v>
                </c:pt>
                <c:pt idx="1260">
                  <c:v>0.00384615</c:v>
                </c:pt>
                <c:pt idx="1261">
                  <c:v>0.00384615</c:v>
                </c:pt>
                <c:pt idx="1262">
                  <c:v>0.00384615</c:v>
                </c:pt>
                <c:pt idx="1263">
                  <c:v>0.00384615</c:v>
                </c:pt>
                <c:pt idx="1264">
                  <c:v>0.00384615</c:v>
                </c:pt>
                <c:pt idx="1265">
                  <c:v>0.00384615</c:v>
                </c:pt>
                <c:pt idx="1266">
                  <c:v>0.00384615</c:v>
                </c:pt>
                <c:pt idx="1267">
                  <c:v>0.00384615</c:v>
                </c:pt>
                <c:pt idx="1268">
                  <c:v>0.00384615</c:v>
                </c:pt>
                <c:pt idx="1269">
                  <c:v>0.00384615</c:v>
                </c:pt>
                <c:pt idx="1270">
                  <c:v>0.00384615</c:v>
                </c:pt>
                <c:pt idx="1271">
                  <c:v>0.00384615</c:v>
                </c:pt>
                <c:pt idx="1272">
                  <c:v>0.00384615</c:v>
                </c:pt>
                <c:pt idx="1273">
                  <c:v>0.00384615</c:v>
                </c:pt>
                <c:pt idx="1274">
                  <c:v>0.00384615</c:v>
                </c:pt>
                <c:pt idx="1275">
                  <c:v>0.00384615</c:v>
                </c:pt>
                <c:pt idx="1276">
                  <c:v>0.00384615</c:v>
                </c:pt>
                <c:pt idx="1277">
                  <c:v>0.00384615</c:v>
                </c:pt>
                <c:pt idx="1278">
                  <c:v>0.00384615</c:v>
                </c:pt>
                <c:pt idx="1279">
                  <c:v>0.00384615</c:v>
                </c:pt>
                <c:pt idx="1280">
                  <c:v>0.00384615</c:v>
                </c:pt>
                <c:pt idx="1281">
                  <c:v>0.00384615</c:v>
                </c:pt>
                <c:pt idx="1282">
                  <c:v>0.00384615</c:v>
                </c:pt>
                <c:pt idx="1283">
                  <c:v>0.00384615</c:v>
                </c:pt>
                <c:pt idx="1284">
                  <c:v>0.00384615</c:v>
                </c:pt>
                <c:pt idx="1285">
                  <c:v>0.00384615</c:v>
                </c:pt>
                <c:pt idx="1286">
                  <c:v>0.00384615</c:v>
                </c:pt>
                <c:pt idx="1287">
                  <c:v>0.00384615</c:v>
                </c:pt>
                <c:pt idx="1288">
                  <c:v>0.00384615</c:v>
                </c:pt>
                <c:pt idx="1289">
                  <c:v>0.00384615</c:v>
                </c:pt>
                <c:pt idx="1290">
                  <c:v>0.00384615</c:v>
                </c:pt>
                <c:pt idx="1291">
                  <c:v>0.00384615</c:v>
                </c:pt>
                <c:pt idx="1292">
                  <c:v>0.00384615</c:v>
                </c:pt>
                <c:pt idx="1293">
                  <c:v>0.00384615</c:v>
                </c:pt>
                <c:pt idx="1294">
                  <c:v>0.00384615</c:v>
                </c:pt>
                <c:pt idx="1295">
                  <c:v>0.00384615</c:v>
                </c:pt>
                <c:pt idx="1296">
                  <c:v>0.00384615</c:v>
                </c:pt>
                <c:pt idx="1297">
                  <c:v>0.00384615</c:v>
                </c:pt>
                <c:pt idx="1298">
                  <c:v>0.00384615</c:v>
                </c:pt>
                <c:pt idx="1299">
                  <c:v>0.00384615</c:v>
                </c:pt>
                <c:pt idx="1300">
                  <c:v>0.00384615</c:v>
                </c:pt>
                <c:pt idx="1301">
                  <c:v>0.00384615</c:v>
                </c:pt>
                <c:pt idx="1302">
                  <c:v>0.00384615</c:v>
                </c:pt>
                <c:pt idx="1303">
                  <c:v>0.004</c:v>
                </c:pt>
                <c:pt idx="1304">
                  <c:v>0.004</c:v>
                </c:pt>
                <c:pt idx="1305">
                  <c:v>0.004</c:v>
                </c:pt>
                <c:pt idx="1306">
                  <c:v>0.004</c:v>
                </c:pt>
                <c:pt idx="1307">
                  <c:v>0.004</c:v>
                </c:pt>
                <c:pt idx="1308">
                  <c:v>0.004</c:v>
                </c:pt>
                <c:pt idx="1309">
                  <c:v>0.004</c:v>
                </c:pt>
                <c:pt idx="1310">
                  <c:v>0.004</c:v>
                </c:pt>
                <c:pt idx="1311">
                  <c:v>0.004</c:v>
                </c:pt>
                <c:pt idx="1312">
                  <c:v>0.004</c:v>
                </c:pt>
                <c:pt idx="1313">
                  <c:v>0.004</c:v>
                </c:pt>
                <c:pt idx="1314">
                  <c:v>0.004</c:v>
                </c:pt>
                <c:pt idx="1315">
                  <c:v>0.004</c:v>
                </c:pt>
                <c:pt idx="1316">
                  <c:v>0.004</c:v>
                </c:pt>
                <c:pt idx="1317">
                  <c:v>0.004</c:v>
                </c:pt>
                <c:pt idx="1318">
                  <c:v>0.004</c:v>
                </c:pt>
                <c:pt idx="1319">
                  <c:v>0.004</c:v>
                </c:pt>
                <c:pt idx="1320">
                  <c:v>0.004</c:v>
                </c:pt>
                <c:pt idx="1321">
                  <c:v>0.004</c:v>
                </c:pt>
                <c:pt idx="1322">
                  <c:v>0.004</c:v>
                </c:pt>
                <c:pt idx="1323">
                  <c:v>0.004</c:v>
                </c:pt>
                <c:pt idx="1324">
                  <c:v>0.004</c:v>
                </c:pt>
                <c:pt idx="1325">
                  <c:v>0.004</c:v>
                </c:pt>
                <c:pt idx="1326">
                  <c:v>0.004</c:v>
                </c:pt>
                <c:pt idx="1327">
                  <c:v>0.004</c:v>
                </c:pt>
                <c:pt idx="1328">
                  <c:v>0.004</c:v>
                </c:pt>
                <c:pt idx="1329">
                  <c:v>0.004</c:v>
                </c:pt>
                <c:pt idx="1330">
                  <c:v>0.004</c:v>
                </c:pt>
                <c:pt idx="1331">
                  <c:v>0.004</c:v>
                </c:pt>
                <c:pt idx="1332">
                  <c:v>0.004</c:v>
                </c:pt>
                <c:pt idx="1333">
                  <c:v>0.004</c:v>
                </c:pt>
                <c:pt idx="1334">
                  <c:v>0.004</c:v>
                </c:pt>
                <c:pt idx="1335">
                  <c:v>0.004</c:v>
                </c:pt>
                <c:pt idx="1336">
                  <c:v>0.004</c:v>
                </c:pt>
                <c:pt idx="1337">
                  <c:v>0.004</c:v>
                </c:pt>
                <c:pt idx="1338">
                  <c:v>0.004</c:v>
                </c:pt>
                <c:pt idx="1339">
                  <c:v>0.004</c:v>
                </c:pt>
                <c:pt idx="1340">
                  <c:v>0.00405405</c:v>
                </c:pt>
                <c:pt idx="1341">
                  <c:v>0.00405405</c:v>
                </c:pt>
                <c:pt idx="1342">
                  <c:v>0.00416667</c:v>
                </c:pt>
                <c:pt idx="1343">
                  <c:v>0.00416667</c:v>
                </c:pt>
                <c:pt idx="1344">
                  <c:v>0.00416667</c:v>
                </c:pt>
                <c:pt idx="1345">
                  <c:v>0.00416667</c:v>
                </c:pt>
                <c:pt idx="1346">
                  <c:v>0.00416667</c:v>
                </c:pt>
                <c:pt idx="1347">
                  <c:v>0.00416667</c:v>
                </c:pt>
                <c:pt idx="1348">
                  <c:v>0.00416667</c:v>
                </c:pt>
                <c:pt idx="1349">
                  <c:v>0.00416667</c:v>
                </c:pt>
                <c:pt idx="1350">
                  <c:v>0.00416667</c:v>
                </c:pt>
                <c:pt idx="1351">
                  <c:v>0.00416667</c:v>
                </c:pt>
                <c:pt idx="1352">
                  <c:v>0.00416667</c:v>
                </c:pt>
                <c:pt idx="1353">
                  <c:v>0.00416667</c:v>
                </c:pt>
                <c:pt idx="1354">
                  <c:v>0.00416667</c:v>
                </c:pt>
                <c:pt idx="1355">
                  <c:v>0.00416667</c:v>
                </c:pt>
                <c:pt idx="1356">
                  <c:v>0.00416667</c:v>
                </c:pt>
                <c:pt idx="1357">
                  <c:v>0.00416667</c:v>
                </c:pt>
                <c:pt idx="1358">
                  <c:v>0.00416667</c:v>
                </c:pt>
                <c:pt idx="1359">
                  <c:v>0.00416667</c:v>
                </c:pt>
                <c:pt idx="1360">
                  <c:v>0.00416667</c:v>
                </c:pt>
                <c:pt idx="1361">
                  <c:v>0.00416667</c:v>
                </c:pt>
                <c:pt idx="1362">
                  <c:v>0.00416667</c:v>
                </c:pt>
                <c:pt idx="1363">
                  <c:v>0.00416667</c:v>
                </c:pt>
                <c:pt idx="1364">
                  <c:v>0.00416667</c:v>
                </c:pt>
                <c:pt idx="1365">
                  <c:v>0.00416667</c:v>
                </c:pt>
                <c:pt idx="1366">
                  <c:v>0.00416667</c:v>
                </c:pt>
                <c:pt idx="1367">
                  <c:v>0.00416667</c:v>
                </c:pt>
                <c:pt idx="1368">
                  <c:v>0.00416667</c:v>
                </c:pt>
                <c:pt idx="1369">
                  <c:v>0.00416667</c:v>
                </c:pt>
                <c:pt idx="1370">
                  <c:v>0.00416667</c:v>
                </c:pt>
                <c:pt idx="1371">
                  <c:v>0.00416667</c:v>
                </c:pt>
                <c:pt idx="1372">
                  <c:v>0.00416667</c:v>
                </c:pt>
                <c:pt idx="1373">
                  <c:v>0.00416667</c:v>
                </c:pt>
                <c:pt idx="1374">
                  <c:v>0.00416667</c:v>
                </c:pt>
                <c:pt idx="1375">
                  <c:v>0.00416667</c:v>
                </c:pt>
                <c:pt idx="1376">
                  <c:v>0.00416667</c:v>
                </c:pt>
                <c:pt idx="1377">
                  <c:v>0.00416667</c:v>
                </c:pt>
                <c:pt idx="1378">
                  <c:v>0.00416667</c:v>
                </c:pt>
                <c:pt idx="1379">
                  <c:v>0.00416667</c:v>
                </c:pt>
                <c:pt idx="1380">
                  <c:v>0.00416667</c:v>
                </c:pt>
                <c:pt idx="1381">
                  <c:v>0.00416667</c:v>
                </c:pt>
                <c:pt idx="1382">
                  <c:v>0.00416667</c:v>
                </c:pt>
                <c:pt idx="1383">
                  <c:v>0.00416667</c:v>
                </c:pt>
                <c:pt idx="1384">
                  <c:v>0.00416667</c:v>
                </c:pt>
                <c:pt idx="1385">
                  <c:v>0.00416667</c:v>
                </c:pt>
                <c:pt idx="1386">
                  <c:v>0.00416667</c:v>
                </c:pt>
                <c:pt idx="1387">
                  <c:v>0.00416667</c:v>
                </c:pt>
                <c:pt idx="1388">
                  <c:v>0.00416667</c:v>
                </c:pt>
                <c:pt idx="1389">
                  <c:v>0.00416667</c:v>
                </c:pt>
                <c:pt idx="1390">
                  <c:v>0.00416667</c:v>
                </c:pt>
                <c:pt idx="1391">
                  <c:v>0.00416667</c:v>
                </c:pt>
                <c:pt idx="1392">
                  <c:v>0.00416667</c:v>
                </c:pt>
                <c:pt idx="1393">
                  <c:v>0.00416667</c:v>
                </c:pt>
                <c:pt idx="1394">
                  <c:v>0.00416667</c:v>
                </c:pt>
                <c:pt idx="1395">
                  <c:v>0.00416667</c:v>
                </c:pt>
                <c:pt idx="1396">
                  <c:v>0.00416667</c:v>
                </c:pt>
                <c:pt idx="1397">
                  <c:v>0.00416667</c:v>
                </c:pt>
                <c:pt idx="1398">
                  <c:v>0.00416667</c:v>
                </c:pt>
                <c:pt idx="1399">
                  <c:v>0.00416667</c:v>
                </c:pt>
                <c:pt idx="1400">
                  <c:v>0.00416667</c:v>
                </c:pt>
                <c:pt idx="1401">
                  <c:v>0.00416667</c:v>
                </c:pt>
                <c:pt idx="1402">
                  <c:v>0.00416667</c:v>
                </c:pt>
                <c:pt idx="1403">
                  <c:v>0.00416667</c:v>
                </c:pt>
                <c:pt idx="1404">
                  <c:v>0.00416667</c:v>
                </c:pt>
                <c:pt idx="1405">
                  <c:v>0.00416667</c:v>
                </c:pt>
                <c:pt idx="1406">
                  <c:v>0.00416667</c:v>
                </c:pt>
                <c:pt idx="1407">
                  <c:v>0.00416667</c:v>
                </c:pt>
                <c:pt idx="1408">
                  <c:v>0.00428571</c:v>
                </c:pt>
                <c:pt idx="1409">
                  <c:v>0.00428571</c:v>
                </c:pt>
                <c:pt idx="1410">
                  <c:v>0.00428571</c:v>
                </c:pt>
                <c:pt idx="1411">
                  <c:v>0.00434783</c:v>
                </c:pt>
                <c:pt idx="1412">
                  <c:v>0.00434783</c:v>
                </c:pt>
                <c:pt idx="1413">
                  <c:v>0.00434783</c:v>
                </c:pt>
                <c:pt idx="1414">
                  <c:v>0.00434783</c:v>
                </c:pt>
                <c:pt idx="1415">
                  <c:v>0.00441176</c:v>
                </c:pt>
                <c:pt idx="1416">
                  <c:v>0.00454545</c:v>
                </c:pt>
                <c:pt idx="1417">
                  <c:v>0.00454545</c:v>
                </c:pt>
                <c:pt idx="1418">
                  <c:v>0.00454545</c:v>
                </c:pt>
                <c:pt idx="1419">
                  <c:v>0.00454545</c:v>
                </c:pt>
                <c:pt idx="1420">
                  <c:v>0.00454545</c:v>
                </c:pt>
                <c:pt idx="1421">
                  <c:v>0.00454545</c:v>
                </c:pt>
                <c:pt idx="1422">
                  <c:v>0.00454545</c:v>
                </c:pt>
                <c:pt idx="1423">
                  <c:v>0.00454545</c:v>
                </c:pt>
                <c:pt idx="1424">
                  <c:v>0.00454545</c:v>
                </c:pt>
                <c:pt idx="1425">
                  <c:v>0.00454545</c:v>
                </c:pt>
                <c:pt idx="1426">
                  <c:v>0.00454545</c:v>
                </c:pt>
                <c:pt idx="1427">
                  <c:v>0.00454545</c:v>
                </c:pt>
                <c:pt idx="1428">
                  <c:v>0.00454545</c:v>
                </c:pt>
                <c:pt idx="1429">
                  <c:v>0.00454545</c:v>
                </c:pt>
                <c:pt idx="1430">
                  <c:v>0.00454545</c:v>
                </c:pt>
                <c:pt idx="1431">
                  <c:v>0.00454545</c:v>
                </c:pt>
                <c:pt idx="1432">
                  <c:v>0.00454545</c:v>
                </c:pt>
                <c:pt idx="1433">
                  <c:v>0.00454545</c:v>
                </c:pt>
                <c:pt idx="1434">
                  <c:v>0.00454545</c:v>
                </c:pt>
                <c:pt idx="1435">
                  <c:v>0.00454545</c:v>
                </c:pt>
                <c:pt idx="1436">
                  <c:v>0.00454545</c:v>
                </c:pt>
                <c:pt idx="1437">
                  <c:v>0.00454545</c:v>
                </c:pt>
                <c:pt idx="1438">
                  <c:v>0.00454545</c:v>
                </c:pt>
                <c:pt idx="1439">
                  <c:v>0.00454545</c:v>
                </c:pt>
                <c:pt idx="1440">
                  <c:v>0.00454545</c:v>
                </c:pt>
                <c:pt idx="1441">
                  <c:v>0.00454545</c:v>
                </c:pt>
                <c:pt idx="1442">
                  <c:v>0.00454545</c:v>
                </c:pt>
                <c:pt idx="1443">
                  <c:v>0.00454545</c:v>
                </c:pt>
                <c:pt idx="1444">
                  <c:v>0.00454545</c:v>
                </c:pt>
                <c:pt idx="1445">
                  <c:v>0.00454545</c:v>
                </c:pt>
                <c:pt idx="1446">
                  <c:v>0.00454545</c:v>
                </c:pt>
                <c:pt idx="1447">
                  <c:v>0.00454545</c:v>
                </c:pt>
                <c:pt idx="1448">
                  <c:v>0.00454545</c:v>
                </c:pt>
                <c:pt idx="1449">
                  <c:v>0.00454545</c:v>
                </c:pt>
                <c:pt idx="1450">
                  <c:v>0.00454545</c:v>
                </c:pt>
                <c:pt idx="1451">
                  <c:v>0.00454545</c:v>
                </c:pt>
                <c:pt idx="1452">
                  <c:v>0.00454545</c:v>
                </c:pt>
                <c:pt idx="1453">
                  <c:v>0.00454545</c:v>
                </c:pt>
                <c:pt idx="1454">
                  <c:v>0.0046875</c:v>
                </c:pt>
                <c:pt idx="1455">
                  <c:v>0.0046875</c:v>
                </c:pt>
                <c:pt idx="1456">
                  <c:v>0.0046875</c:v>
                </c:pt>
                <c:pt idx="1457">
                  <c:v>0.0046875</c:v>
                </c:pt>
                <c:pt idx="1458">
                  <c:v>0.0046875</c:v>
                </c:pt>
                <c:pt idx="1459">
                  <c:v>0.0047619</c:v>
                </c:pt>
                <c:pt idx="1460">
                  <c:v>0.0047619</c:v>
                </c:pt>
                <c:pt idx="1461">
                  <c:v>0.0047619</c:v>
                </c:pt>
                <c:pt idx="1462">
                  <c:v>0.0047619</c:v>
                </c:pt>
                <c:pt idx="1463">
                  <c:v>0.0047619</c:v>
                </c:pt>
                <c:pt idx="1464">
                  <c:v>0.0047619</c:v>
                </c:pt>
                <c:pt idx="1465">
                  <c:v>0.0047619</c:v>
                </c:pt>
                <c:pt idx="1466">
                  <c:v>0.00483871</c:v>
                </c:pt>
                <c:pt idx="1467">
                  <c:v>0.00483871</c:v>
                </c:pt>
                <c:pt idx="1468">
                  <c:v>0.005</c:v>
                </c:pt>
                <c:pt idx="1469">
                  <c:v>0.005</c:v>
                </c:pt>
                <c:pt idx="1470">
                  <c:v>0.005</c:v>
                </c:pt>
                <c:pt idx="1471">
                  <c:v>0.005</c:v>
                </c:pt>
                <c:pt idx="1472">
                  <c:v>0.005</c:v>
                </c:pt>
                <c:pt idx="1473">
                  <c:v>0.005</c:v>
                </c:pt>
                <c:pt idx="1474">
                  <c:v>0.005</c:v>
                </c:pt>
                <c:pt idx="1475">
                  <c:v>0.005</c:v>
                </c:pt>
                <c:pt idx="1476">
                  <c:v>0.005</c:v>
                </c:pt>
                <c:pt idx="1477">
                  <c:v>0.005</c:v>
                </c:pt>
                <c:pt idx="1478">
                  <c:v>0.005</c:v>
                </c:pt>
                <c:pt idx="1479">
                  <c:v>0.005</c:v>
                </c:pt>
                <c:pt idx="1480">
                  <c:v>0.005</c:v>
                </c:pt>
                <c:pt idx="1481">
                  <c:v>0.005</c:v>
                </c:pt>
                <c:pt idx="1482">
                  <c:v>0.005</c:v>
                </c:pt>
                <c:pt idx="1483">
                  <c:v>0.005</c:v>
                </c:pt>
                <c:pt idx="1484">
                  <c:v>0.005</c:v>
                </c:pt>
                <c:pt idx="1485">
                  <c:v>0.005</c:v>
                </c:pt>
                <c:pt idx="1486">
                  <c:v>0.005</c:v>
                </c:pt>
                <c:pt idx="1487">
                  <c:v>0.005</c:v>
                </c:pt>
                <c:pt idx="1488">
                  <c:v>0.005</c:v>
                </c:pt>
                <c:pt idx="1489">
                  <c:v>0.005</c:v>
                </c:pt>
                <c:pt idx="1490">
                  <c:v>0.005</c:v>
                </c:pt>
                <c:pt idx="1491">
                  <c:v>0.005</c:v>
                </c:pt>
                <c:pt idx="1492">
                  <c:v>0.005</c:v>
                </c:pt>
                <c:pt idx="1493">
                  <c:v>0.005</c:v>
                </c:pt>
                <c:pt idx="1494">
                  <c:v>0.005</c:v>
                </c:pt>
                <c:pt idx="1495">
                  <c:v>0.005</c:v>
                </c:pt>
                <c:pt idx="1496">
                  <c:v>0.005</c:v>
                </c:pt>
                <c:pt idx="1497">
                  <c:v>0.005</c:v>
                </c:pt>
                <c:pt idx="1498">
                  <c:v>0.005</c:v>
                </c:pt>
                <c:pt idx="1499">
                  <c:v>0.005</c:v>
                </c:pt>
                <c:pt idx="1500">
                  <c:v>0.005</c:v>
                </c:pt>
                <c:pt idx="1501">
                  <c:v>0.005</c:v>
                </c:pt>
                <c:pt idx="1502">
                  <c:v>0.005</c:v>
                </c:pt>
                <c:pt idx="1503">
                  <c:v>0.005</c:v>
                </c:pt>
                <c:pt idx="1504">
                  <c:v>0.005</c:v>
                </c:pt>
                <c:pt idx="1505">
                  <c:v>0.005</c:v>
                </c:pt>
                <c:pt idx="1506">
                  <c:v>0.005</c:v>
                </c:pt>
                <c:pt idx="1507">
                  <c:v>0.005</c:v>
                </c:pt>
                <c:pt idx="1508">
                  <c:v>0.005</c:v>
                </c:pt>
                <c:pt idx="1509">
                  <c:v>0.005</c:v>
                </c:pt>
                <c:pt idx="1510">
                  <c:v>0.005</c:v>
                </c:pt>
                <c:pt idx="1511">
                  <c:v>0.005</c:v>
                </c:pt>
                <c:pt idx="1512">
                  <c:v>0.005</c:v>
                </c:pt>
                <c:pt idx="1513">
                  <c:v>0.005</c:v>
                </c:pt>
                <c:pt idx="1514">
                  <c:v>0.005</c:v>
                </c:pt>
                <c:pt idx="1515">
                  <c:v>0.005</c:v>
                </c:pt>
                <c:pt idx="1516">
                  <c:v>0.005</c:v>
                </c:pt>
                <c:pt idx="1517">
                  <c:v>0.005</c:v>
                </c:pt>
                <c:pt idx="1518">
                  <c:v>0.005</c:v>
                </c:pt>
                <c:pt idx="1519">
                  <c:v>0.005</c:v>
                </c:pt>
                <c:pt idx="1520">
                  <c:v>0.005</c:v>
                </c:pt>
                <c:pt idx="1521">
                  <c:v>0.005</c:v>
                </c:pt>
                <c:pt idx="1522">
                  <c:v>0.005</c:v>
                </c:pt>
                <c:pt idx="1523">
                  <c:v>0.005</c:v>
                </c:pt>
                <c:pt idx="1524">
                  <c:v>0.005</c:v>
                </c:pt>
                <c:pt idx="1525">
                  <c:v>0.005</c:v>
                </c:pt>
                <c:pt idx="1526">
                  <c:v>0.005</c:v>
                </c:pt>
                <c:pt idx="1527">
                  <c:v>0.005</c:v>
                </c:pt>
                <c:pt idx="1528">
                  <c:v>0.005</c:v>
                </c:pt>
                <c:pt idx="1529">
                  <c:v>0.005</c:v>
                </c:pt>
                <c:pt idx="1530">
                  <c:v>0.005</c:v>
                </c:pt>
                <c:pt idx="1531">
                  <c:v>0.005</c:v>
                </c:pt>
                <c:pt idx="1532">
                  <c:v>0.005</c:v>
                </c:pt>
                <c:pt idx="1533">
                  <c:v>0.005</c:v>
                </c:pt>
                <c:pt idx="1534">
                  <c:v>0.005</c:v>
                </c:pt>
                <c:pt idx="1535">
                  <c:v>0.005</c:v>
                </c:pt>
                <c:pt idx="1536">
                  <c:v>0.005</c:v>
                </c:pt>
                <c:pt idx="1537">
                  <c:v>0.005</c:v>
                </c:pt>
                <c:pt idx="1538">
                  <c:v>0.005</c:v>
                </c:pt>
                <c:pt idx="1539">
                  <c:v>0.005</c:v>
                </c:pt>
                <c:pt idx="1540">
                  <c:v>0.005</c:v>
                </c:pt>
                <c:pt idx="1541">
                  <c:v>0.005</c:v>
                </c:pt>
                <c:pt idx="1542">
                  <c:v>0.005</c:v>
                </c:pt>
                <c:pt idx="1543">
                  <c:v>0.005</c:v>
                </c:pt>
                <c:pt idx="1544">
                  <c:v>0.005</c:v>
                </c:pt>
                <c:pt idx="1545">
                  <c:v>0.005</c:v>
                </c:pt>
                <c:pt idx="1546">
                  <c:v>0.005</c:v>
                </c:pt>
                <c:pt idx="1547">
                  <c:v>0.00526316</c:v>
                </c:pt>
                <c:pt idx="1548">
                  <c:v>0.00526316</c:v>
                </c:pt>
                <c:pt idx="1549">
                  <c:v>0.00526316</c:v>
                </c:pt>
                <c:pt idx="1550">
                  <c:v>0.00526316</c:v>
                </c:pt>
                <c:pt idx="1551">
                  <c:v>0.00526316</c:v>
                </c:pt>
                <c:pt idx="1552">
                  <c:v>0.00535714</c:v>
                </c:pt>
                <c:pt idx="1553">
                  <c:v>0.00535714</c:v>
                </c:pt>
                <c:pt idx="1554">
                  <c:v>0.00540541</c:v>
                </c:pt>
                <c:pt idx="1555">
                  <c:v>0.00555556</c:v>
                </c:pt>
                <c:pt idx="1556">
                  <c:v>0.00555556</c:v>
                </c:pt>
                <c:pt idx="1557">
                  <c:v>0.00555556</c:v>
                </c:pt>
                <c:pt idx="1558">
                  <c:v>0.00555556</c:v>
                </c:pt>
                <c:pt idx="1559">
                  <c:v>0.00555556</c:v>
                </c:pt>
                <c:pt idx="1560">
                  <c:v>0.00555556</c:v>
                </c:pt>
                <c:pt idx="1561">
                  <c:v>0.00555556</c:v>
                </c:pt>
                <c:pt idx="1562">
                  <c:v>0.00555556</c:v>
                </c:pt>
                <c:pt idx="1563">
                  <c:v>0.00555556</c:v>
                </c:pt>
                <c:pt idx="1564">
                  <c:v>0.00555556</c:v>
                </c:pt>
                <c:pt idx="1565">
                  <c:v>0.00555556</c:v>
                </c:pt>
                <c:pt idx="1566">
                  <c:v>0.00555556</c:v>
                </c:pt>
                <c:pt idx="1567">
                  <c:v>0.00555556</c:v>
                </c:pt>
                <c:pt idx="1568">
                  <c:v>0.00555556</c:v>
                </c:pt>
                <c:pt idx="1569">
                  <c:v>0.00555556</c:v>
                </c:pt>
                <c:pt idx="1570">
                  <c:v>0.00555556</c:v>
                </c:pt>
                <c:pt idx="1571">
                  <c:v>0.00555556</c:v>
                </c:pt>
                <c:pt idx="1572">
                  <c:v>0.00555556</c:v>
                </c:pt>
                <c:pt idx="1573">
                  <c:v>0.00555556</c:v>
                </c:pt>
                <c:pt idx="1574">
                  <c:v>0.00555556</c:v>
                </c:pt>
                <c:pt idx="1575">
                  <c:v>0.00555556</c:v>
                </c:pt>
                <c:pt idx="1576">
                  <c:v>0.00555556</c:v>
                </c:pt>
                <c:pt idx="1577">
                  <c:v>0.00555556</c:v>
                </c:pt>
                <c:pt idx="1578">
                  <c:v>0.00555556</c:v>
                </c:pt>
                <c:pt idx="1579">
                  <c:v>0.00555556</c:v>
                </c:pt>
                <c:pt idx="1580">
                  <c:v>0.00555556</c:v>
                </c:pt>
                <c:pt idx="1581">
                  <c:v>0.00555556</c:v>
                </c:pt>
                <c:pt idx="1582">
                  <c:v>0.00555556</c:v>
                </c:pt>
                <c:pt idx="1583">
                  <c:v>0.00555556</c:v>
                </c:pt>
                <c:pt idx="1584">
                  <c:v>0.00555556</c:v>
                </c:pt>
                <c:pt idx="1585">
                  <c:v>0.00555556</c:v>
                </c:pt>
                <c:pt idx="1586">
                  <c:v>0.00555556</c:v>
                </c:pt>
                <c:pt idx="1587">
                  <c:v>0.00555556</c:v>
                </c:pt>
                <c:pt idx="1588">
                  <c:v>0.00555556</c:v>
                </c:pt>
                <c:pt idx="1589">
                  <c:v>0.00555556</c:v>
                </c:pt>
                <c:pt idx="1590">
                  <c:v>0.00555556</c:v>
                </c:pt>
                <c:pt idx="1591">
                  <c:v>0.00555556</c:v>
                </c:pt>
                <c:pt idx="1592">
                  <c:v>0.00555556</c:v>
                </c:pt>
                <c:pt idx="1593">
                  <c:v>0.00555556</c:v>
                </c:pt>
                <c:pt idx="1594">
                  <c:v>0.00555556</c:v>
                </c:pt>
                <c:pt idx="1595">
                  <c:v>0.00555556</c:v>
                </c:pt>
                <c:pt idx="1596">
                  <c:v>0.00555556</c:v>
                </c:pt>
                <c:pt idx="1597">
                  <c:v>0.00555556</c:v>
                </c:pt>
                <c:pt idx="1598">
                  <c:v>0.00555556</c:v>
                </c:pt>
                <c:pt idx="1599">
                  <c:v>0.00555556</c:v>
                </c:pt>
                <c:pt idx="1600">
                  <c:v>0.00555556</c:v>
                </c:pt>
                <c:pt idx="1601">
                  <c:v>0.00555556</c:v>
                </c:pt>
                <c:pt idx="1602">
                  <c:v>0.00555556</c:v>
                </c:pt>
                <c:pt idx="1603">
                  <c:v>0.00555556</c:v>
                </c:pt>
                <c:pt idx="1604">
                  <c:v>0.00555556</c:v>
                </c:pt>
                <c:pt idx="1605">
                  <c:v>0.00555556</c:v>
                </c:pt>
                <c:pt idx="1606">
                  <c:v>0.00555556</c:v>
                </c:pt>
                <c:pt idx="1607">
                  <c:v>0.00555556</c:v>
                </c:pt>
                <c:pt idx="1608">
                  <c:v>0.00555556</c:v>
                </c:pt>
                <c:pt idx="1609">
                  <c:v>0.00555556</c:v>
                </c:pt>
                <c:pt idx="1610">
                  <c:v>0.00555556</c:v>
                </c:pt>
                <c:pt idx="1611">
                  <c:v>0.00555556</c:v>
                </c:pt>
                <c:pt idx="1612">
                  <c:v>0.00555556</c:v>
                </c:pt>
                <c:pt idx="1613">
                  <c:v>0.00576923</c:v>
                </c:pt>
                <c:pt idx="1614">
                  <c:v>0.00588235</c:v>
                </c:pt>
                <c:pt idx="1615">
                  <c:v>0.00588235</c:v>
                </c:pt>
                <c:pt idx="1616">
                  <c:v>0.00588235</c:v>
                </c:pt>
                <c:pt idx="1617">
                  <c:v>0.00588235</c:v>
                </c:pt>
                <c:pt idx="1618">
                  <c:v>0.00588235</c:v>
                </c:pt>
                <c:pt idx="1619">
                  <c:v>0.00588235</c:v>
                </c:pt>
                <c:pt idx="1620">
                  <c:v>0.00588235</c:v>
                </c:pt>
                <c:pt idx="1621">
                  <c:v>0.006</c:v>
                </c:pt>
                <c:pt idx="1622">
                  <c:v>0.006</c:v>
                </c:pt>
                <c:pt idx="1623">
                  <c:v>0.006</c:v>
                </c:pt>
                <c:pt idx="1624">
                  <c:v>0.006</c:v>
                </c:pt>
                <c:pt idx="1625">
                  <c:v>0.006</c:v>
                </c:pt>
                <c:pt idx="1626">
                  <c:v>0.006</c:v>
                </c:pt>
                <c:pt idx="1627">
                  <c:v>0.006</c:v>
                </c:pt>
                <c:pt idx="1628">
                  <c:v>0.00606061</c:v>
                </c:pt>
                <c:pt idx="1629">
                  <c:v>0.00606061</c:v>
                </c:pt>
                <c:pt idx="1630">
                  <c:v>0.00625</c:v>
                </c:pt>
                <c:pt idx="1631">
                  <c:v>0.00625</c:v>
                </c:pt>
                <c:pt idx="1632">
                  <c:v>0.00625</c:v>
                </c:pt>
                <c:pt idx="1633">
                  <c:v>0.00625</c:v>
                </c:pt>
                <c:pt idx="1634">
                  <c:v>0.00625</c:v>
                </c:pt>
                <c:pt idx="1635">
                  <c:v>0.00625</c:v>
                </c:pt>
                <c:pt idx="1636">
                  <c:v>0.00625</c:v>
                </c:pt>
                <c:pt idx="1637">
                  <c:v>0.00625</c:v>
                </c:pt>
                <c:pt idx="1638">
                  <c:v>0.00625</c:v>
                </c:pt>
                <c:pt idx="1639">
                  <c:v>0.00625</c:v>
                </c:pt>
                <c:pt idx="1640">
                  <c:v>0.00625</c:v>
                </c:pt>
                <c:pt idx="1641">
                  <c:v>0.00625</c:v>
                </c:pt>
                <c:pt idx="1642">
                  <c:v>0.00625</c:v>
                </c:pt>
                <c:pt idx="1643">
                  <c:v>0.00625</c:v>
                </c:pt>
                <c:pt idx="1644">
                  <c:v>0.00625</c:v>
                </c:pt>
                <c:pt idx="1645">
                  <c:v>0.00625</c:v>
                </c:pt>
                <c:pt idx="1646">
                  <c:v>0.00625</c:v>
                </c:pt>
                <c:pt idx="1647">
                  <c:v>0.00625</c:v>
                </c:pt>
                <c:pt idx="1648">
                  <c:v>0.00625</c:v>
                </c:pt>
                <c:pt idx="1649">
                  <c:v>0.00625</c:v>
                </c:pt>
                <c:pt idx="1650">
                  <c:v>0.00625</c:v>
                </c:pt>
                <c:pt idx="1651">
                  <c:v>0.00625</c:v>
                </c:pt>
                <c:pt idx="1652">
                  <c:v>0.00625</c:v>
                </c:pt>
                <c:pt idx="1653">
                  <c:v>0.00625</c:v>
                </c:pt>
                <c:pt idx="1654">
                  <c:v>0.00625</c:v>
                </c:pt>
                <c:pt idx="1655">
                  <c:v>0.00625</c:v>
                </c:pt>
                <c:pt idx="1656">
                  <c:v>0.00625</c:v>
                </c:pt>
                <c:pt idx="1657">
                  <c:v>0.00625</c:v>
                </c:pt>
                <c:pt idx="1658">
                  <c:v>0.00625</c:v>
                </c:pt>
                <c:pt idx="1659">
                  <c:v>0.00625</c:v>
                </c:pt>
                <c:pt idx="1660">
                  <c:v>0.00625</c:v>
                </c:pt>
                <c:pt idx="1661">
                  <c:v>0.00625</c:v>
                </c:pt>
                <c:pt idx="1662">
                  <c:v>0.00625</c:v>
                </c:pt>
                <c:pt idx="1663">
                  <c:v>0.00625</c:v>
                </c:pt>
                <c:pt idx="1664">
                  <c:v>0.00625</c:v>
                </c:pt>
                <c:pt idx="1665">
                  <c:v>0.00625</c:v>
                </c:pt>
                <c:pt idx="1666">
                  <c:v>0.00625</c:v>
                </c:pt>
                <c:pt idx="1667">
                  <c:v>0.00625</c:v>
                </c:pt>
                <c:pt idx="1668">
                  <c:v>0.00625</c:v>
                </c:pt>
                <c:pt idx="1669">
                  <c:v>0.00625</c:v>
                </c:pt>
                <c:pt idx="1670">
                  <c:v>0.00625</c:v>
                </c:pt>
                <c:pt idx="1671">
                  <c:v>0.00625</c:v>
                </c:pt>
                <c:pt idx="1672">
                  <c:v>0.00625</c:v>
                </c:pt>
                <c:pt idx="1673">
                  <c:v>0.00625</c:v>
                </c:pt>
                <c:pt idx="1674">
                  <c:v>0.00625</c:v>
                </c:pt>
                <c:pt idx="1675">
                  <c:v>0.00625</c:v>
                </c:pt>
                <c:pt idx="1676">
                  <c:v>0.00625</c:v>
                </c:pt>
                <c:pt idx="1677">
                  <c:v>0.00625</c:v>
                </c:pt>
                <c:pt idx="1678">
                  <c:v>0.00625</c:v>
                </c:pt>
                <c:pt idx="1679">
                  <c:v>0.00625</c:v>
                </c:pt>
                <c:pt idx="1680">
                  <c:v>0.00625</c:v>
                </c:pt>
                <c:pt idx="1681">
                  <c:v>0.00625</c:v>
                </c:pt>
                <c:pt idx="1682">
                  <c:v>0.00625</c:v>
                </c:pt>
                <c:pt idx="1683">
                  <c:v>0.00625</c:v>
                </c:pt>
                <c:pt idx="1684">
                  <c:v>0.00625</c:v>
                </c:pt>
                <c:pt idx="1685">
                  <c:v>0.00625</c:v>
                </c:pt>
                <c:pt idx="1686">
                  <c:v>0.00625</c:v>
                </c:pt>
                <c:pt idx="1687">
                  <c:v>0.00625</c:v>
                </c:pt>
                <c:pt idx="1688">
                  <c:v>0.00625</c:v>
                </c:pt>
                <c:pt idx="1689">
                  <c:v>0.00625</c:v>
                </c:pt>
                <c:pt idx="1690">
                  <c:v>0.00625</c:v>
                </c:pt>
                <c:pt idx="1691">
                  <c:v>0.00625</c:v>
                </c:pt>
                <c:pt idx="1692">
                  <c:v>0.00625</c:v>
                </c:pt>
                <c:pt idx="1693">
                  <c:v>0.00625</c:v>
                </c:pt>
                <c:pt idx="1694">
                  <c:v>0.00625</c:v>
                </c:pt>
                <c:pt idx="1695">
                  <c:v>0.00625</c:v>
                </c:pt>
                <c:pt idx="1696">
                  <c:v>0.00625</c:v>
                </c:pt>
                <c:pt idx="1697">
                  <c:v>0.00625</c:v>
                </c:pt>
                <c:pt idx="1698">
                  <c:v>0.00625</c:v>
                </c:pt>
                <c:pt idx="1699">
                  <c:v>0.00625</c:v>
                </c:pt>
                <c:pt idx="1700">
                  <c:v>0.00625</c:v>
                </c:pt>
                <c:pt idx="1701">
                  <c:v>0.00625</c:v>
                </c:pt>
                <c:pt idx="1702">
                  <c:v>0.00625</c:v>
                </c:pt>
                <c:pt idx="1703">
                  <c:v>0.00625</c:v>
                </c:pt>
                <c:pt idx="1704">
                  <c:v>0.00625</c:v>
                </c:pt>
                <c:pt idx="1705">
                  <c:v>0.00625</c:v>
                </c:pt>
                <c:pt idx="1706">
                  <c:v>0.00625</c:v>
                </c:pt>
                <c:pt idx="1707">
                  <c:v>0.00625</c:v>
                </c:pt>
                <c:pt idx="1708">
                  <c:v>0.00625</c:v>
                </c:pt>
                <c:pt idx="1709">
                  <c:v>0.00625</c:v>
                </c:pt>
                <c:pt idx="1710">
                  <c:v>0.00625</c:v>
                </c:pt>
                <c:pt idx="1711">
                  <c:v>0.00625</c:v>
                </c:pt>
                <c:pt idx="1712">
                  <c:v>0.00625</c:v>
                </c:pt>
                <c:pt idx="1713">
                  <c:v>0.00625</c:v>
                </c:pt>
                <c:pt idx="1714">
                  <c:v>0.00625</c:v>
                </c:pt>
                <c:pt idx="1715">
                  <c:v>0.00625</c:v>
                </c:pt>
                <c:pt idx="1716">
                  <c:v>0.00625</c:v>
                </c:pt>
                <c:pt idx="1717">
                  <c:v>0.00625</c:v>
                </c:pt>
                <c:pt idx="1718">
                  <c:v>0.00625</c:v>
                </c:pt>
                <c:pt idx="1719">
                  <c:v>0.00625</c:v>
                </c:pt>
                <c:pt idx="1720">
                  <c:v>0.00625</c:v>
                </c:pt>
                <c:pt idx="1721">
                  <c:v>0.00625</c:v>
                </c:pt>
                <c:pt idx="1722">
                  <c:v>0.00625</c:v>
                </c:pt>
                <c:pt idx="1723">
                  <c:v>0.00625</c:v>
                </c:pt>
                <c:pt idx="1724">
                  <c:v>0.00645161</c:v>
                </c:pt>
                <c:pt idx="1725">
                  <c:v>0.00645161</c:v>
                </c:pt>
                <c:pt idx="1726">
                  <c:v>0.00645161</c:v>
                </c:pt>
                <c:pt idx="1727">
                  <c:v>0.00645161</c:v>
                </c:pt>
                <c:pt idx="1728">
                  <c:v>0.00645161</c:v>
                </c:pt>
                <c:pt idx="1729">
                  <c:v>0.00652174</c:v>
                </c:pt>
                <c:pt idx="1730">
                  <c:v>0.00652174</c:v>
                </c:pt>
                <c:pt idx="1731">
                  <c:v>0.00666667</c:v>
                </c:pt>
                <c:pt idx="1732">
                  <c:v>0.00666667</c:v>
                </c:pt>
                <c:pt idx="1733">
                  <c:v>0.00666667</c:v>
                </c:pt>
                <c:pt idx="1734">
                  <c:v>0.00666667</c:v>
                </c:pt>
                <c:pt idx="1735">
                  <c:v>0.00666667</c:v>
                </c:pt>
                <c:pt idx="1736">
                  <c:v>0.00666667</c:v>
                </c:pt>
                <c:pt idx="1737">
                  <c:v>0.00666667</c:v>
                </c:pt>
                <c:pt idx="1738">
                  <c:v>0.00666667</c:v>
                </c:pt>
                <c:pt idx="1739">
                  <c:v>0.00666667</c:v>
                </c:pt>
                <c:pt idx="1740">
                  <c:v>0.00666667</c:v>
                </c:pt>
                <c:pt idx="1741">
                  <c:v>0.00666667</c:v>
                </c:pt>
                <c:pt idx="1742">
                  <c:v>0.00681818</c:v>
                </c:pt>
                <c:pt idx="1743">
                  <c:v>0.00694444</c:v>
                </c:pt>
                <c:pt idx="1744">
                  <c:v>0.007</c:v>
                </c:pt>
                <c:pt idx="1745">
                  <c:v>0.007</c:v>
                </c:pt>
                <c:pt idx="1746">
                  <c:v>0.007</c:v>
                </c:pt>
                <c:pt idx="1747">
                  <c:v>0.007</c:v>
                </c:pt>
                <c:pt idx="1748">
                  <c:v>0.007</c:v>
                </c:pt>
                <c:pt idx="1749">
                  <c:v>0.007</c:v>
                </c:pt>
                <c:pt idx="1750">
                  <c:v>0.007</c:v>
                </c:pt>
                <c:pt idx="1751">
                  <c:v>0.007</c:v>
                </c:pt>
                <c:pt idx="1752">
                  <c:v>0.007</c:v>
                </c:pt>
                <c:pt idx="1753">
                  <c:v>0.00714286</c:v>
                </c:pt>
                <c:pt idx="1754">
                  <c:v>0.00714286</c:v>
                </c:pt>
                <c:pt idx="1755">
                  <c:v>0.00714286</c:v>
                </c:pt>
                <c:pt idx="1756">
                  <c:v>0.00714286</c:v>
                </c:pt>
                <c:pt idx="1757">
                  <c:v>0.00714286</c:v>
                </c:pt>
                <c:pt idx="1758">
                  <c:v>0.00714286</c:v>
                </c:pt>
                <c:pt idx="1759">
                  <c:v>0.00714286</c:v>
                </c:pt>
                <c:pt idx="1760">
                  <c:v>0.00714286</c:v>
                </c:pt>
                <c:pt idx="1761">
                  <c:v>0.00714286</c:v>
                </c:pt>
                <c:pt idx="1762">
                  <c:v>0.00714286</c:v>
                </c:pt>
                <c:pt idx="1763">
                  <c:v>0.00714286</c:v>
                </c:pt>
                <c:pt idx="1764">
                  <c:v>0.00714286</c:v>
                </c:pt>
                <c:pt idx="1765">
                  <c:v>0.00714286</c:v>
                </c:pt>
                <c:pt idx="1766">
                  <c:v>0.00714286</c:v>
                </c:pt>
                <c:pt idx="1767">
                  <c:v>0.00714286</c:v>
                </c:pt>
                <c:pt idx="1768">
                  <c:v>0.00714286</c:v>
                </c:pt>
                <c:pt idx="1769">
                  <c:v>0.00714286</c:v>
                </c:pt>
                <c:pt idx="1770">
                  <c:v>0.00714286</c:v>
                </c:pt>
                <c:pt idx="1771">
                  <c:v>0.00714286</c:v>
                </c:pt>
                <c:pt idx="1772">
                  <c:v>0.00714286</c:v>
                </c:pt>
                <c:pt idx="1773">
                  <c:v>0.00714286</c:v>
                </c:pt>
                <c:pt idx="1774">
                  <c:v>0.00714286</c:v>
                </c:pt>
                <c:pt idx="1775">
                  <c:v>0.00714286</c:v>
                </c:pt>
                <c:pt idx="1776">
                  <c:v>0.00714286</c:v>
                </c:pt>
                <c:pt idx="1777">
                  <c:v>0.00714286</c:v>
                </c:pt>
                <c:pt idx="1778">
                  <c:v>0.00714286</c:v>
                </c:pt>
                <c:pt idx="1779">
                  <c:v>0.00714286</c:v>
                </c:pt>
                <c:pt idx="1780">
                  <c:v>0.00714286</c:v>
                </c:pt>
                <c:pt idx="1781">
                  <c:v>0.00714286</c:v>
                </c:pt>
                <c:pt idx="1782">
                  <c:v>0.00714286</c:v>
                </c:pt>
                <c:pt idx="1783">
                  <c:v>0.00714286</c:v>
                </c:pt>
                <c:pt idx="1784">
                  <c:v>0.00714286</c:v>
                </c:pt>
                <c:pt idx="1785">
                  <c:v>0.00714286</c:v>
                </c:pt>
                <c:pt idx="1786">
                  <c:v>0.00714286</c:v>
                </c:pt>
                <c:pt idx="1787">
                  <c:v>0.00714286</c:v>
                </c:pt>
                <c:pt idx="1788">
                  <c:v>0.00714286</c:v>
                </c:pt>
                <c:pt idx="1789">
                  <c:v>0.00714286</c:v>
                </c:pt>
                <c:pt idx="1790">
                  <c:v>0.00714286</c:v>
                </c:pt>
                <c:pt idx="1791">
                  <c:v>0.00714286</c:v>
                </c:pt>
                <c:pt idx="1792">
                  <c:v>0.00714286</c:v>
                </c:pt>
                <c:pt idx="1793">
                  <c:v>0.00714286</c:v>
                </c:pt>
                <c:pt idx="1794">
                  <c:v>0.00714286</c:v>
                </c:pt>
                <c:pt idx="1795">
                  <c:v>0.00714286</c:v>
                </c:pt>
                <c:pt idx="1796">
                  <c:v>0.00714286</c:v>
                </c:pt>
                <c:pt idx="1797">
                  <c:v>0.00714286</c:v>
                </c:pt>
                <c:pt idx="1798">
                  <c:v>0.00714286</c:v>
                </c:pt>
                <c:pt idx="1799">
                  <c:v>0.00714286</c:v>
                </c:pt>
                <c:pt idx="1800">
                  <c:v>0.00714286</c:v>
                </c:pt>
                <c:pt idx="1801">
                  <c:v>0.00714286</c:v>
                </c:pt>
                <c:pt idx="1802">
                  <c:v>0.00714286</c:v>
                </c:pt>
                <c:pt idx="1803">
                  <c:v>0.00714286</c:v>
                </c:pt>
                <c:pt idx="1804">
                  <c:v>0.00714286</c:v>
                </c:pt>
                <c:pt idx="1805">
                  <c:v>0.00714286</c:v>
                </c:pt>
                <c:pt idx="1806">
                  <c:v>0.00714286</c:v>
                </c:pt>
                <c:pt idx="1807">
                  <c:v>0.00714286</c:v>
                </c:pt>
                <c:pt idx="1808">
                  <c:v>0.00714286</c:v>
                </c:pt>
                <c:pt idx="1809">
                  <c:v>0.00714286</c:v>
                </c:pt>
                <c:pt idx="1810">
                  <c:v>0.00714286</c:v>
                </c:pt>
                <c:pt idx="1811">
                  <c:v>0.00714286</c:v>
                </c:pt>
                <c:pt idx="1812">
                  <c:v>0.00714286</c:v>
                </c:pt>
                <c:pt idx="1813">
                  <c:v>0.00714286</c:v>
                </c:pt>
                <c:pt idx="1814">
                  <c:v>0.00714286</c:v>
                </c:pt>
                <c:pt idx="1815">
                  <c:v>0.00714286</c:v>
                </c:pt>
                <c:pt idx="1816">
                  <c:v>0.00714286</c:v>
                </c:pt>
                <c:pt idx="1817">
                  <c:v>0.00714286</c:v>
                </c:pt>
                <c:pt idx="1818">
                  <c:v>0.00714286</c:v>
                </c:pt>
                <c:pt idx="1819">
                  <c:v>0.00714286</c:v>
                </c:pt>
                <c:pt idx="1820">
                  <c:v>0.00714286</c:v>
                </c:pt>
                <c:pt idx="1821">
                  <c:v>0.00714286</c:v>
                </c:pt>
                <c:pt idx="1822">
                  <c:v>0.00714286</c:v>
                </c:pt>
                <c:pt idx="1823">
                  <c:v>0.00714286</c:v>
                </c:pt>
                <c:pt idx="1824">
                  <c:v>0.00714286</c:v>
                </c:pt>
                <c:pt idx="1825">
                  <c:v>0.00714286</c:v>
                </c:pt>
                <c:pt idx="1826">
                  <c:v>0.00714286</c:v>
                </c:pt>
                <c:pt idx="1827">
                  <c:v>0.00714286</c:v>
                </c:pt>
                <c:pt idx="1828">
                  <c:v>0.00714286</c:v>
                </c:pt>
                <c:pt idx="1829">
                  <c:v>0.00714286</c:v>
                </c:pt>
                <c:pt idx="1830">
                  <c:v>0.00714286</c:v>
                </c:pt>
                <c:pt idx="1831">
                  <c:v>0.00714286</c:v>
                </c:pt>
                <c:pt idx="1832">
                  <c:v>0.00714286</c:v>
                </c:pt>
                <c:pt idx="1833">
                  <c:v>0.00714286</c:v>
                </c:pt>
                <c:pt idx="1834">
                  <c:v>0.00714286</c:v>
                </c:pt>
                <c:pt idx="1835">
                  <c:v>0.00714286</c:v>
                </c:pt>
                <c:pt idx="1836">
                  <c:v>0.00714286</c:v>
                </c:pt>
                <c:pt idx="1837">
                  <c:v>0.00714286</c:v>
                </c:pt>
                <c:pt idx="1838">
                  <c:v>0.00714286</c:v>
                </c:pt>
                <c:pt idx="1839">
                  <c:v>0.00714286</c:v>
                </c:pt>
                <c:pt idx="1840">
                  <c:v>0.00714286</c:v>
                </c:pt>
                <c:pt idx="1841">
                  <c:v>0.00714286</c:v>
                </c:pt>
                <c:pt idx="1842">
                  <c:v>0.00714286</c:v>
                </c:pt>
                <c:pt idx="1843">
                  <c:v>0.00714286</c:v>
                </c:pt>
                <c:pt idx="1844">
                  <c:v>0.00714286</c:v>
                </c:pt>
                <c:pt idx="1845">
                  <c:v>0.00714286</c:v>
                </c:pt>
                <c:pt idx="1846">
                  <c:v>0.00714286</c:v>
                </c:pt>
                <c:pt idx="1847">
                  <c:v>0.00714286</c:v>
                </c:pt>
                <c:pt idx="1848">
                  <c:v>0.00735294</c:v>
                </c:pt>
                <c:pt idx="1849">
                  <c:v>0.0075</c:v>
                </c:pt>
                <c:pt idx="1850">
                  <c:v>0.00757576</c:v>
                </c:pt>
                <c:pt idx="1851">
                  <c:v>0.00757576</c:v>
                </c:pt>
                <c:pt idx="1852">
                  <c:v>0.00769231</c:v>
                </c:pt>
                <c:pt idx="1853">
                  <c:v>0.00769231</c:v>
                </c:pt>
                <c:pt idx="1854">
                  <c:v>0.00769231</c:v>
                </c:pt>
                <c:pt idx="1855">
                  <c:v>0.00769231</c:v>
                </c:pt>
                <c:pt idx="1856">
                  <c:v>0.00769231</c:v>
                </c:pt>
                <c:pt idx="1857">
                  <c:v>0.00769231</c:v>
                </c:pt>
                <c:pt idx="1858">
                  <c:v>0.00769231</c:v>
                </c:pt>
                <c:pt idx="1859">
                  <c:v>0.00769231</c:v>
                </c:pt>
                <c:pt idx="1860">
                  <c:v>0.00769231</c:v>
                </c:pt>
                <c:pt idx="1861">
                  <c:v>0.00769231</c:v>
                </c:pt>
                <c:pt idx="1862">
                  <c:v>0.00769231</c:v>
                </c:pt>
                <c:pt idx="1863">
                  <c:v>0.00769231</c:v>
                </c:pt>
                <c:pt idx="1864">
                  <c:v>0.00769231</c:v>
                </c:pt>
                <c:pt idx="1865">
                  <c:v>0.00769231</c:v>
                </c:pt>
                <c:pt idx="1866">
                  <c:v>0.00769231</c:v>
                </c:pt>
                <c:pt idx="1867">
                  <c:v>0.00769231</c:v>
                </c:pt>
                <c:pt idx="1868">
                  <c:v>0.00769231</c:v>
                </c:pt>
                <c:pt idx="1869">
                  <c:v>0.00769231</c:v>
                </c:pt>
                <c:pt idx="1870">
                  <c:v>0.00769231</c:v>
                </c:pt>
                <c:pt idx="1871">
                  <c:v>0.00769231</c:v>
                </c:pt>
                <c:pt idx="1872">
                  <c:v>0.00769231</c:v>
                </c:pt>
                <c:pt idx="1873">
                  <c:v>0.00769231</c:v>
                </c:pt>
                <c:pt idx="1874">
                  <c:v>0.00769231</c:v>
                </c:pt>
                <c:pt idx="1875">
                  <c:v>0.00769231</c:v>
                </c:pt>
                <c:pt idx="1876">
                  <c:v>0.00769231</c:v>
                </c:pt>
                <c:pt idx="1877">
                  <c:v>0.0078125</c:v>
                </c:pt>
                <c:pt idx="1878">
                  <c:v>0.0078125</c:v>
                </c:pt>
                <c:pt idx="1879">
                  <c:v>0.00789474</c:v>
                </c:pt>
                <c:pt idx="1880">
                  <c:v>0.00789474</c:v>
                </c:pt>
                <c:pt idx="1881">
                  <c:v>0.008</c:v>
                </c:pt>
                <c:pt idx="1882">
                  <c:v>0.008</c:v>
                </c:pt>
                <c:pt idx="1883">
                  <c:v>0.008</c:v>
                </c:pt>
                <c:pt idx="1884">
                  <c:v>0.008</c:v>
                </c:pt>
                <c:pt idx="1885">
                  <c:v>0.008</c:v>
                </c:pt>
                <c:pt idx="1886">
                  <c:v>0.008</c:v>
                </c:pt>
                <c:pt idx="1887">
                  <c:v>0.008</c:v>
                </c:pt>
                <c:pt idx="1888">
                  <c:v>0.008</c:v>
                </c:pt>
                <c:pt idx="1889">
                  <c:v>0.008</c:v>
                </c:pt>
                <c:pt idx="1890">
                  <c:v>0.008</c:v>
                </c:pt>
                <c:pt idx="1891">
                  <c:v>0.008</c:v>
                </c:pt>
                <c:pt idx="1892">
                  <c:v>0.008</c:v>
                </c:pt>
                <c:pt idx="1893">
                  <c:v>0.008</c:v>
                </c:pt>
                <c:pt idx="1894">
                  <c:v>0.008</c:v>
                </c:pt>
                <c:pt idx="1895">
                  <c:v>0.008</c:v>
                </c:pt>
                <c:pt idx="1896">
                  <c:v>0.008</c:v>
                </c:pt>
                <c:pt idx="1897">
                  <c:v>0.008</c:v>
                </c:pt>
                <c:pt idx="1898">
                  <c:v>0.008</c:v>
                </c:pt>
                <c:pt idx="1899">
                  <c:v>0.008</c:v>
                </c:pt>
                <c:pt idx="1900">
                  <c:v>0.008</c:v>
                </c:pt>
                <c:pt idx="1901">
                  <c:v>0.008</c:v>
                </c:pt>
                <c:pt idx="1902">
                  <c:v>0.008</c:v>
                </c:pt>
                <c:pt idx="1903">
                  <c:v>0.008</c:v>
                </c:pt>
                <c:pt idx="1904">
                  <c:v>0.008</c:v>
                </c:pt>
                <c:pt idx="1905">
                  <c:v>0.008</c:v>
                </c:pt>
                <c:pt idx="1906">
                  <c:v>0.00806452</c:v>
                </c:pt>
                <c:pt idx="1907">
                  <c:v>0.00806452</c:v>
                </c:pt>
                <c:pt idx="1908">
                  <c:v>0.00806452</c:v>
                </c:pt>
                <c:pt idx="1909">
                  <c:v>0.00810811</c:v>
                </c:pt>
                <c:pt idx="1910">
                  <c:v>0.00810811</c:v>
                </c:pt>
                <c:pt idx="1911">
                  <c:v>0.00833333</c:v>
                </c:pt>
                <c:pt idx="1912">
                  <c:v>0.00833333</c:v>
                </c:pt>
                <c:pt idx="1913">
                  <c:v>0.00833333</c:v>
                </c:pt>
                <c:pt idx="1914">
                  <c:v>0.00833333</c:v>
                </c:pt>
                <c:pt idx="1915">
                  <c:v>0.00833333</c:v>
                </c:pt>
                <c:pt idx="1916">
                  <c:v>0.00833333</c:v>
                </c:pt>
                <c:pt idx="1917">
                  <c:v>0.00833333</c:v>
                </c:pt>
                <c:pt idx="1918">
                  <c:v>0.00833333</c:v>
                </c:pt>
                <c:pt idx="1919">
                  <c:v>0.00833333</c:v>
                </c:pt>
                <c:pt idx="1920">
                  <c:v>0.00833333</c:v>
                </c:pt>
                <c:pt idx="1921">
                  <c:v>0.00833333</c:v>
                </c:pt>
                <c:pt idx="1922">
                  <c:v>0.00833333</c:v>
                </c:pt>
                <c:pt idx="1923">
                  <c:v>0.00833333</c:v>
                </c:pt>
                <c:pt idx="1924">
                  <c:v>0.00833333</c:v>
                </c:pt>
                <c:pt idx="1925">
                  <c:v>0.00833333</c:v>
                </c:pt>
                <c:pt idx="1926">
                  <c:v>0.00833333</c:v>
                </c:pt>
                <c:pt idx="1927">
                  <c:v>0.00833333</c:v>
                </c:pt>
                <c:pt idx="1928">
                  <c:v>0.00833333</c:v>
                </c:pt>
                <c:pt idx="1929">
                  <c:v>0.00833333</c:v>
                </c:pt>
                <c:pt idx="1930">
                  <c:v>0.00833333</c:v>
                </c:pt>
                <c:pt idx="1931">
                  <c:v>0.00833333</c:v>
                </c:pt>
                <c:pt idx="1932">
                  <c:v>0.00833333</c:v>
                </c:pt>
                <c:pt idx="1933">
                  <c:v>0.00833333</c:v>
                </c:pt>
                <c:pt idx="1934">
                  <c:v>0.00833333</c:v>
                </c:pt>
                <c:pt idx="1935">
                  <c:v>0.00833333</c:v>
                </c:pt>
                <c:pt idx="1936">
                  <c:v>0.00833333</c:v>
                </c:pt>
                <c:pt idx="1937">
                  <c:v>0.00833333</c:v>
                </c:pt>
                <c:pt idx="1938">
                  <c:v>0.00833333</c:v>
                </c:pt>
                <c:pt idx="1939">
                  <c:v>0.00833333</c:v>
                </c:pt>
                <c:pt idx="1940">
                  <c:v>0.00833333</c:v>
                </c:pt>
                <c:pt idx="1941">
                  <c:v>0.00833333</c:v>
                </c:pt>
                <c:pt idx="1942">
                  <c:v>0.00833333</c:v>
                </c:pt>
                <c:pt idx="1943">
                  <c:v>0.00833333</c:v>
                </c:pt>
                <c:pt idx="1944">
                  <c:v>0.00833333</c:v>
                </c:pt>
                <c:pt idx="1945">
                  <c:v>0.00833333</c:v>
                </c:pt>
                <c:pt idx="1946">
                  <c:v>0.00833333</c:v>
                </c:pt>
                <c:pt idx="1947">
                  <c:v>0.00833333</c:v>
                </c:pt>
                <c:pt idx="1948">
                  <c:v>0.00833333</c:v>
                </c:pt>
                <c:pt idx="1949">
                  <c:v>0.00833333</c:v>
                </c:pt>
                <c:pt idx="1950">
                  <c:v>0.00833333</c:v>
                </c:pt>
                <c:pt idx="1951">
                  <c:v>0.00833333</c:v>
                </c:pt>
                <c:pt idx="1952">
                  <c:v>0.00833333</c:v>
                </c:pt>
                <c:pt idx="1953">
                  <c:v>0.00833333</c:v>
                </c:pt>
                <c:pt idx="1954">
                  <c:v>0.00833333</c:v>
                </c:pt>
                <c:pt idx="1955">
                  <c:v>0.00833333</c:v>
                </c:pt>
                <c:pt idx="1956">
                  <c:v>0.00833333</c:v>
                </c:pt>
                <c:pt idx="1957">
                  <c:v>0.00833333</c:v>
                </c:pt>
                <c:pt idx="1958">
                  <c:v>0.00833333</c:v>
                </c:pt>
                <c:pt idx="1959">
                  <c:v>0.00833333</c:v>
                </c:pt>
                <c:pt idx="1960">
                  <c:v>0.00833333</c:v>
                </c:pt>
                <c:pt idx="1961">
                  <c:v>0.00833333</c:v>
                </c:pt>
                <c:pt idx="1962">
                  <c:v>0.00833333</c:v>
                </c:pt>
                <c:pt idx="1963">
                  <c:v>0.00833333</c:v>
                </c:pt>
                <c:pt idx="1964">
                  <c:v>0.00833333</c:v>
                </c:pt>
                <c:pt idx="1965">
                  <c:v>0.00833333</c:v>
                </c:pt>
                <c:pt idx="1966">
                  <c:v>0.00833333</c:v>
                </c:pt>
                <c:pt idx="1967">
                  <c:v>0.00833333</c:v>
                </c:pt>
                <c:pt idx="1968">
                  <c:v>0.00833333</c:v>
                </c:pt>
                <c:pt idx="1969">
                  <c:v>0.00833333</c:v>
                </c:pt>
                <c:pt idx="1970">
                  <c:v>0.00833333</c:v>
                </c:pt>
                <c:pt idx="1971">
                  <c:v>0.00833333</c:v>
                </c:pt>
                <c:pt idx="1972">
                  <c:v>0.00833333</c:v>
                </c:pt>
                <c:pt idx="1973">
                  <c:v>0.00833333</c:v>
                </c:pt>
                <c:pt idx="1974">
                  <c:v>0.00833333</c:v>
                </c:pt>
                <c:pt idx="1975">
                  <c:v>0.00833333</c:v>
                </c:pt>
                <c:pt idx="1976">
                  <c:v>0.00833333</c:v>
                </c:pt>
                <c:pt idx="1977">
                  <c:v>0.00833333</c:v>
                </c:pt>
                <c:pt idx="1978">
                  <c:v>0.00833333</c:v>
                </c:pt>
                <c:pt idx="1979">
                  <c:v>0.00833333</c:v>
                </c:pt>
                <c:pt idx="1980">
                  <c:v>0.00833333</c:v>
                </c:pt>
                <c:pt idx="1981">
                  <c:v>0.00833333</c:v>
                </c:pt>
                <c:pt idx="1982">
                  <c:v>0.00833333</c:v>
                </c:pt>
                <c:pt idx="1983">
                  <c:v>0.00833333</c:v>
                </c:pt>
                <c:pt idx="1984">
                  <c:v>0.00833333</c:v>
                </c:pt>
                <c:pt idx="1985">
                  <c:v>0.00833333</c:v>
                </c:pt>
                <c:pt idx="1986">
                  <c:v>0.00833333</c:v>
                </c:pt>
                <c:pt idx="1987">
                  <c:v>0.00833333</c:v>
                </c:pt>
                <c:pt idx="1988">
                  <c:v>0.00833333</c:v>
                </c:pt>
                <c:pt idx="1989">
                  <c:v>0.00833333</c:v>
                </c:pt>
                <c:pt idx="1990">
                  <c:v>0.00833333</c:v>
                </c:pt>
                <c:pt idx="1991">
                  <c:v>0.00833333</c:v>
                </c:pt>
                <c:pt idx="1992">
                  <c:v>0.00833333</c:v>
                </c:pt>
                <c:pt idx="1993">
                  <c:v>0.00833333</c:v>
                </c:pt>
                <c:pt idx="1994">
                  <c:v>0.00833333</c:v>
                </c:pt>
                <c:pt idx="1995">
                  <c:v>0.00833333</c:v>
                </c:pt>
                <c:pt idx="1996">
                  <c:v>0.00833333</c:v>
                </c:pt>
                <c:pt idx="1997">
                  <c:v>0.00833333</c:v>
                </c:pt>
                <c:pt idx="1998">
                  <c:v>0.00833333</c:v>
                </c:pt>
                <c:pt idx="1999">
                  <c:v>0.00833333</c:v>
                </c:pt>
                <c:pt idx="2000">
                  <c:v>0.00833333</c:v>
                </c:pt>
                <c:pt idx="2001">
                  <c:v>0.00833333</c:v>
                </c:pt>
                <c:pt idx="2002">
                  <c:v>0.00833333</c:v>
                </c:pt>
                <c:pt idx="2003">
                  <c:v>0.00833333</c:v>
                </c:pt>
                <c:pt idx="2004">
                  <c:v>0.00833333</c:v>
                </c:pt>
                <c:pt idx="2005">
                  <c:v>0.00833333</c:v>
                </c:pt>
                <c:pt idx="2006">
                  <c:v>0.00833333</c:v>
                </c:pt>
                <c:pt idx="2007">
                  <c:v>0.00833333</c:v>
                </c:pt>
                <c:pt idx="2008">
                  <c:v>0.00833333</c:v>
                </c:pt>
                <c:pt idx="2009">
                  <c:v>0.00833333</c:v>
                </c:pt>
                <c:pt idx="2010">
                  <c:v>0.00833333</c:v>
                </c:pt>
                <c:pt idx="2011">
                  <c:v>0.00833333</c:v>
                </c:pt>
                <c:pt idx="2012">
                  <c:v>0.00869565</c:v>
                </c:pt>
                <c:pt idx="2013">
                  <c:v>0.00875</c:v>
                </c:pt>
                <c:pt idx="2014">
                  <c:v>0.00882353</c:v>
                </c:pt>
                <c:pt idx="2015">
                  <c:v>0.009</c:v>
                </c:pt>
                <c:pt idx="2016">
                  <c:v>0.009</c:v>
                </c:pt>
                <c:pt idx="2017">
                  <c:v>0.009</c:v>
                </c:pt>
                <c:pt idx="2018">
                  <c:v>0.009</c:v>
                </c:pt>
                <c:pt idx="2019">
                  <c:v>0.009</c:v>
                </c:pt>
                <c:pt idx="2020">
                  <c:v>0.00909091</c:v>
                </c:pt>
                <c:pt idx="2021">
                  <c:v>0.00909091</c:v>
                </c:pt>
                <c:pt idx="2022">
                  <c:v>0.00909091</c:v>
                </c:pt>
                <c:pt idx="2023">
                  <c:v>0.00909091</c:v>
                </c:pt>
                <c:pt idx="2024">
                  <c:v>0.00909091</c:v>
                </c:pt>
                <c:pt idx="2025">
                  <c:v>0.00909091</c:v>
                </c:pt>
                <c:pt idx="2026">
                  <c:v>0.00909091</c:v>
                </c:pt>
                <c:pt idx="2027">
                  <c:v>0.00909091</c:v>
                </c:pt>
                <c:pt idx="2028">
                  <c:v>0.00909091</c:v>
                </c:pt>
                <c:pt idx="2029">
                  <c:v>0.00909091</c:v>
                </c:pt>
                <c:pt idx="2030">
                  <c:v>0.00909091</c:v>
                </c:pt>
                <c:pt idx="2031">
                  <c:v>0.00909091</c:v>
                </c:pt>
                <c:pt idx="2032">
                  <c:v>0.00909091</c:v>
                </c:pt>
                <c:pt idx="2033">
                  <c:v>0.00909091</c:v>
                </c:pt>
                <c:pt idx="2034">
                  <c:v>0.00909091</c:v>
                </c:pt>
                <c:pt idx="2035">
                  <c:v>0.00909091</c:v>
                </c:pt>
                <c:pt idx="2036">
                  <c:v>0.00909091</c:v>
                </c:pt>
                <c:pt idx="2037">
                  <c:v>0.00909091</c:v>
                </c:pt>
                <c:pt idx="2038">
                  <c:v>0.00909091</c:v>
                </c:pt>
                <c:pt idx="2039">
                  <c:v>0.00909091</c:v>
                </c:pt>
                <c:pt idx="2040">
                  <c:v>0.009375</c:v>
                </c:pt>
                <c:pt idx="2041">
                  <c:v>0.009375</c:v>
                </c:pt>
                <c:pt idx="2042">
                  <c:v>0.009375</c:v>
                </c:pt>
                <c:pt idx="2043">
                  <c:v>0.009375</c:v>
                </c:pt>
                <c:pt idx="2044">
                  <c:v>0.009375</c:v>
                </c:pt>
                <c:pt idx="2045">
                  <c:v>0.00952381</c:v>
                </c:pt>
                <c:pt idx="2046">
                  <c:v>0.00952381</c:v>
                </c:pt>
                <c:pt idx="2047">
                  <c:v>0.00952381</c:v>
                </c:pt>
                <c:pt idx="2048">
                  <c:v>0.01</c:v>
                </c:pt>
                <c:pt idx="2049">
                  <c:v>0.01</c:v>
                </c:pt>
                <c:pt idx="2050">
                  <c:v>0.01</c:v>
                </c:pt>
                <c:pt idx="2051">
                  <c:v>0.01</c:v>
                </c:pt>
                <c:pt idx="2052">
                  <c:v>0.01</c:v>
                </c:pt>
                <c:pt idx="2053">
                  <c:v>0.01</c:v>
                </c:pt>
                <c:pt idx="2054">
                  <c:v>0.01</c:v>
                </c:pt>
                <c:pt idx="2055">
                  <c:v>0.01</c:v>
                </c:pt>
                <c:pt idx="2056">
                  <c:v>0.01</c:v>
                </c:pt>
                <c:pt idx="2057">
                  <c:v>0.01</c:v>
                </c:pt>
                <c:pt idx="2058">
                  <c:v>0.01</c:v>
                </c:pt>
                <c:pt idx="2059">
                  <c:v>0.01</c:v>
                </c:pt>
                <c:pt idx="2060">
                  <c:v>0.01</c:v>
                </c:pt>
                <c:pt idx="2061">
                  <c:v>0.01</c:v>
                </c:pt>
                <c:pt idx="2062">
                  <c:v>0.01</c:v>
                </c:pt>
                <c:pt idx="2063">
                  <c:v>0.01</c:v>
                </c:pt>
                <c:pt idx="2064">
                  <c:v>0.01</c:v>
                </c:pt>
                <c:pt idx="2065">
                  <c:v>0.01</c:v>
                </c:pt>
                <c:pt idx="2066">
                  <c:v>0.01</c:v>
                </c:pt>
                <c:pt idx="2067">
                  <c:v>0.01</c:v>
                </c:pt>
                <c:pt idx="2068">
                  <c:v>0.01</c:v>
                </c:pt>
                <c:pt idx="2069">
                  <c:v>0.01</c:v>
                </c:pt>
                <c:pt idx="2070">
                  <c:v>0.01</c:v>
                </c:pt>
                <c:pt idx="2071">
                  <c:v>0.01</c:v>
                </c:pt>
                <c:pt idx="2072">
                  <c:v>0.01</c:v>
                </c:pt>
                <c:pt idx="2073">
                  <c:v>0.01</c:v>
                </c:pt>
                <c:pt idx="2074">
                  <c:v>0.01</c:v>
                </c:pt>
                <c:pt idx="2075">
                  <c:v>0.01</c:v>
                </c:pt>
                <c:pt idx="2076">
                  <c:v>0.01</c:v>
                </c:pt>
                <c:pt idx="2077">
                  <c:v>0.01</c:v>
                </c:pt>
                <c:pt idx="2078">
                  <c:v>0.01</c:v>
                </c:pt>
                <c:pt idx="2079">
                  <c:v>0.01</c:v>
                </c:pt>
                <c:pt idx="2080">
                  <c:v>0.01</c:v>
                </c:pt>
                <c:pt idx="2081">
                  <c:v>0.01</c:v>
                </c:pt>
                <c:pt idx="2082">
                  <c:v>0.01</c:v>
                </c:pt>
                <c:pt idx="2083">
                  <c:v>0.01</c:v>
                </c:pt>
                <c:pt idx="2084">
                  <c:v>0.01</c:v>
                </c:pt>
                <c:pt idx="2085">
                  <c:v>0.01</c:v>
                </c:pt>
                <c:pt idx="2086">
                  <c:v>0.01</c:v>
                </c:pt>
                <c:pt idx="2087">
                  <c:v>0.01</c:v>
                </c:pt>
                <c:pt idx="2088">
                  <c:v>0.01</c:v>
                </c:pt>
                <c:pt idx="2089">
                  <c:v>0.01</c:v>
                </c:pt>
                <c:pt idx="2090">
                  <c:v>0.01</c:v>
                </c:pt>
                <c:pt idx="2091">
                  <c:v>0.01</c:v>
                </c:pt>
                <c:pt idx="2092">
                  <c:v>0.01</c:v>
                </c:pt>
                <c:pt idx="2093">
                  <c:v>0.01</c:v>
                </c:pt>
                <c:pt idx="2094">
                  <c:v>0.01</c:v>
                </c:pt>
                <c:pt idx="2095">
                  <c:v>0.01</c:v>
                </c:pt>
                <c:pt idx="2096">
                  <c:v>0.01</c:v>
                </c:pt>
                <c:pt idx="2097">
                  <c:v>0.01</c:v>
                </c:pt>
                <c:pt idx="2098">
                  <c:v>0.01</c:v>
                </c:pt>
                <c:pt idx="2099">
                  <c:v>0.01</c:v>
                </c:pt>
                <c:pt idx="2100">
                  <c:v>0.01</c:v>
                </c:pt>
                <c:pt idx="2101">
                  <c:v>0.01</c:v>
                </c:pt>
                <c:pt idx="2102">
                  <c:v>0.01</c:v>
                </c:pt>
                <c:pt idx="2103">
                  <c:v>0.01</c:v>
                </c:pt>
                <c:pt idx="2104">
                  <c:v>0.01</c:v>
                </c:pt>
                <c:pt idx="2105">
                  <c:v>0.01</c:v>
                </c:pt>
                <c:pt idx="2106">
                  <c:v>0.01</c:v>
                </c:pt>
                <c:pt idx="2107">
                  <c:v>0.01</c:v>
                </c:pt>
                <c:pt idx="2108">
                  <c:v>0.01</c:v>
                </c:pt>
                <c:pt idx="2109">
                  <c:v>0.01</c:v>
                </c:pt>
                <c:pt idx="2110">
                  <c:v>0.01</c:v>
                </c:pt>
                <c:pt idx="2111">
                  <c:v>0.01</c:v>
                </c:pt>
                <c:pt idx="2112">
                  <c:v>0.01</c:v>
                </c:pt>
                <c:pt idx="2113">
                  <c:v>0.01</c:v>
                </c:pt>
                <c:pt idx="2114">
                  <c:v>0.01</c:v>
                </c:pt>
                <c:pt idx="2115">
                  <c:v>0.01</c:v>
                </c:pt>
                <c:pt idx="2116">
                  <c:v>0.01</c:v>
                </c:pt>
                <c:pt idx="2117">
                  <c:v>0.01</c:v>
                </c:pt>
                <c:pt idx="2118">
                  <c:v>0.01</c:v>
                </c:pt>
                <c:pt idx="2119">
                  <c:v>0.01</c:v>
                </c:pt>
                <c:pt idx="2120">
                  <c:v>0.01</c:v>
                </c:pt>
                <c:pt idx="2121">
                  <c:v>0.01</c:v>
                </c:pt>
                <c:pt idx="2122">
                  <c:v>0.01</c:v>
                </c:pt>
                <c:pt idx="2123">
                  <c:v>0.01</c:v>
                </c:pt>
                <c:pt idx="2124">
                  <c:v>0.01</c:v>
                </c:pt>
                <c:pt idx="2125">
                  <c:v>0.01</c:v>
                </c:pt>
                <c:pt idx="2126">
                  <c:v>0.01</c:v>
                </c:pt>
                <c:pt idx="2127">
                  <c:v>0.01</c:v>
                </c:pt>
                <c:pt idx="2128">
                  <c:v>0.01</c:v>
                </c:pt>
                <c:pt idx="2129">
                  <c:v>0.01</c:v>
                </c:pt>
                <c:pt idx="2130">
                  <c:v>0.01</c:v>
                </c:pt>
                <c:pt idx="2131">
                  <c:v>0.01</c:v>
                </c:pt>
                <c:pt idx="2132">
                  <c:v>0.01</c:v>
                </c:pt>
                <c:pt idx="2133">
                  <c:v>0.01</c:v>
                </c:pt>
                <c:pt idx="2134">
                  <c:v>0.01</c:v>
                </c:pt>
                <c:pt idx="2135">
                  <c:v>0.01</c:v>
                </c:pt>
                <c:pt idx="2136">
                  <c:v>0.01</c:v>
                </c:pt>
                <c:pt idx="2137">
                  <c:v>0.01</c:v>
                </c:pt>
                <c:pt idx="2138">
                  <c:v>0.01</c:v>
                </c:pt>
                <c:pt idx="2139">
                  <c:v>0.01</c:v>
                </c:pt>
                <c:pt idx="2140">
                  <c:v>0.01</c:v>
                </c:pt>
                <c:pt idx="2141">
                  <c:v>0.01</c:v>
                </c:pt>
                <c:pt idx="2142">
                  <c:v>0.01</c:v>
                </c:pt>
                <c:pt idx="2143">
                  <c:v>0.01</c:v>
                </c:pt>
                <c:pt idx="2144">
                  <c:v>0.01</c:v>
                </c:pt>
                <c:pt idx="2145">
                  <c:v>0.01</c:v>
                </c:pt>
                <c:pt idx="2146">
                  <c:v>0.01</c:v>
                </c:pt>
                <c:pt idx="2147">
                  <c:v>0.01</c:v>
                </c:pt>
                <c:pt idx="2148">
                  <c:v>0.01</c:v>
                </c:pt>
                <c:pt idx="2149">
                  <c:v>0.01</c:v>
                </c:pt>
                <c:pt idx="2150">
                  <c:v>0.01</c:v>
                </c:pt>
                <c:pt idx="2151">
                  <c:v>0.01</c:v>
                </c:pt>
                <c:pt idx="2152">
                  <c:v>0.01</c:v>
                </c:pt>
                <c:pt idx="2153">
                  <c:v>0.01</c:v>
                </c:pt>
                <c:pt idx="2154">
                  <c:v>0.01</c:v>
                </c:pt>
                <c:pt idx="2155">
                  <c:v>0.01</c:v>
                </c:pt>
                <c:pt idx="2156">
                  <c:v>0.0102941</c:v>
                </c:pt>
                <c:pt idx="2157">
                  <c:v>0.0102941</c:v>
                </c:pt>
                <c:pt idx="2158">
                  <c:v>0.0103448</c:v>
                </c:pt>
                <c:pt idx="2159">
                  <c:v>0.0104167</c:v>
                </c:pt>
                <c:pt idx="2160">
                  <c:v>0.0105263</c:v>
                </c:pt>
                <c:pt idx="2161">
                  <c:v>0.0105263</c:v>
                </c:pt>
                <c:pt idx="2162">
                  <c:v>0.0105263</c:v>
                </c:pt>
                <c:pt idx="2163">
                  <c:v>0.0105263</c:v>
                </c:pt>
                <c:pt idx="2164">
                  <c:v>0.0106061</c:v>
                </c:pt>
                <c:pt idx="2165">
                  <c:v>0.0106061</c:v>
                </c:pt>
                <c:pt idx="2166">
                  <c:v>0.0107143</c:v>
                </c:pt>
                <c:pt idx="2167">
                  <c:v>0.0107143</c:v>
                </c:pt>
                <c:pt idx="2168">
                  <c:v>0.0107143</c:v>
                </c:pt>
                <c:pt idx="2169">
                  <c:v>0.0107143</c:v>
                </c:pt>
                <c:pt idx="2170">
                  <c:v>0.0107143</c:v>
                </c:pt>
                <c:pt idx="2171">
                  <c:v>0.0108108</c:v>
                </c:pt>
                <c:pt idx="2172">
                  <c:v>0.0108108</c:v>
                </c:pt>
                <c:pt idx="2173">
                  <c:v>0.0108696</c:v>
                </c:pt>
                <c:pt idx="2174">
                  <c:v>0.0109375</c:v>
                </c:pt>
                <c:pt idx="2175">
                  <c:v>0.0109375</c:v>
                </c:pt>
                <c:pt idx="2176">
                  <c:v>0.011</c:v>
                </c:pt>
                <c:pt idx="2177">
                  <c:v>0.011</c:v>
                </c:pt>
                <c:pt idx="2178">
                  <c:v>0.011</c:v>
                </c:pt>
                <c:pt idx="2179">
                  <c:v>0.011</c:v>
                </c:pt>
                <c:pt idx="2180">
                  <c:v>0.011</c:v>
                </c:pt>
                <c:pt idx="2181">
                  <c:v>0.011</c:v>
                </c:pt>
                <c:pt idx="2182">
                  <c:v>0.0111111</c:v>
                </c:pt>
                <c:pt idx="2183">
                  <c:v>0.0111111</c:v>
                </c:pt>
                <c:pt idx="2184">
                  <c:v>0.0111111</c:v>
                </c:pt>
                <c:pt idx="2185">
                  <c:v>0.0111111</c:v>
                </c:pt>
                <c:pt idx="2186">
                  <c:v>0.0111111</c:v>
                </c:pt>
                <c:pt idx="2187">
                  <c:v>0.0111111</c:v>
                </c:pt>
                <c:pt idx="2188">
                  <c:v>0.0111111</c:v>
                </c:pt>
                <c:pt idx="2189">
                  <c:v>0.0111111</c:v>
                </c:pt>
                <c:pt idx="2190">
                  <c:v>0.0111111</c:v>
                </c:pt>
                <c:pt idx="2191">
                  <c:v>0.0111111</c:v>
                </c:pt>
                <c:pt idx="2192">
                  <c:v>0.0111111</c:v>
                </c:pt>
                <c:pt idx="2193">
                  <c:v>0.0111111</c:v>
                </c:pt>
                <c:pt idx="2194">
                  <c:v>0.0111111</c:v>
                </c:pt>
                <c:pt idx="2195">
                  <c:v>0.0111111</c:v>
                </c:pt>
                <c:pt idx="2196">
                  <c:v>0.0111111</c:v>
                </c:pt>
                <c:pt idx="2197">
                  <c:v>0.0111111</c:v>
                </c:pt>
                <c:pt idx="2198">
                  <c:v>0.0111111</c:v>
                </c:pt>
                <c:pt idx="2199">
                  <c:v>0.0111111</c:v>
                </c:pt>
                <c:pt idx="2200">
                  <c:v>0.0111111</c:v>
                </c:pt>
                <c:pt idx="2201">
                  <c:v>0.0111111</c:v>
                </c:pt>
                <c:pt idx="2202">
                  <c:v>0.0111111</c:v>
                </c:pt>
                <c:pt idx="2203">
                  <c:v>0.0111111</c:v>
                </c:pt>
                <c:pt idx="2204">
                  <c:v>0.0111111</c:v>
                </c:pt>
                <c:pt idx="2205">
                  <c:v>0.0111111</c:v>
                </c:pt>
                <c:pt idx="2206">
                  <c:v>0.0111111</c:v>
                </c:pt>
                <c:pt idx="2207">
                  <c:v>0.0111111</c:v>
                </c:pt>
                <c:pt idx="2208">
                  <c:v>0.0111111</c:v>
                </c:pt>
                <c:pt idx="2209">
                  <c:v>0.0112903</c:v>
                </c:pt>
                <c:pt idx="2210">
                  <c:v>0.0112903</c:v>
                </c:pt>
                <c:pt idx="2211">
                  <c:v>0.0112903</c:v>
                </c:pt>
                <c:pt idx="2212">
                  <c:v>0.0114286</c:v>
                </c:pt>
                <c:pt idx="2213">
                  <c:v>0.0115385</c:v>
                </c:pt>
                <c:pt idx="2214">
                  <c:v>0.0116667</c:v>
                </c:pt>
                <c:pt idx="2215">
                  <c:v>0.0116667</c:v>
                </c:pt>
                <c:pt idx="2216">
                  <c:v>0.0117647</c:v>
                </c:pt>
                <c:pt idx="2217">
                  <c:v>0.0118421</c:v>
                </c:pt>
                <c:pt idx="2218">
                  <c:v>0.012</c:v>
                </c:pt>
                <c:pt idx="2219">
                  <c:v>0.012</c:v>
                </c:pt>
                <c:pt idx="2220">
                  <c:v>0.012</c:v>
                </c:pt>
                <c:pt idx="2221">
                  <c:v>0.012</c:v>
                </c:pt>
                <c:pt idx="2222">
                  <c:v>0.0121212</c:v>
                </c:pt>
                <c:pt idx="2223">
                  <c:v>0.0121212</c:v>
                </c:pt>
                <c:pt idx="2224">
                  <c:v>0.0121622</c:v>
                </c:pt>
                <c:pt idx="2225">
                  <c:v>0.0125</c:v>
                </c:pt>
                <c:pt idx="2226">
                  <c:v>0.0125</c:v>
                </c:pt>
                <c:pt idx="2227">
                  <c:v>0.0125</c:v>
                </c:pt>
                <c:pt idx="2228">
                  <c:v>0.0125</c:v>
                </c:pt>
                <c:pt idx="2229">
                  <c:v>0.0125</c:v>
                </c:pt>
                <c:pt idx="2230">
                  <c:v>0.0125</c:v>
                </c:pt>
                <c:pt idx="2231">
                  <c:v>0.0125</c:v>
                </c:pt>
                <c:pt idx="2232">
                  <c:v>0.0125</c:v>
                </c:pt>
                <c:pt idx="2233">
                  <c:v>0.0125</c:v>
                </c:pt>
                <c:pt idx="2234">
                  <c:v>0.0125</c:v>
                </c:pt>
                <c:pt idx="2235">
                  <c:v>0.0125</c:v>
                </c:pt>
                <c:pt idx="2236">
                  <c:v>0.0125</c:v>
                </c:pt>
                <c:pt idx="2237">
                  <c:v>0.0125</c:v>
                </c:pt>
                <c:pt idx="2238">
                  <c:v>0.0125</c:v>
                </c:pt>
                <c:pt idx="2239">
                  <c:v>0.0125</c:v>
                </c:pt>
                <c:pt idx="2240">
                  <c:v>0.0125</c:v>
                </c:pt>
                <c:pt idx="2241">
                  <c:v>0.0125</c:v>
                </c:pt>
                <c:pt idx="2242">
                  <c:v>0.0125</c:v>
                </c:pt>
                <c:pt idx="2243">
                  <c:v>0.0125</c:v>
                </c:pt>
                <c:pt idx="2244">
                  <c:v>0.0125</c:v>
                </c:pt>
                <c:pt idx="2245">
                  <c:v>0.0125</c:v>
                </c:pt>
                <c:pt idx="2246">
                  <c:v>0.0125</c:v>
                </c:pt>
                <c:pt idx="2247">
                  <c:v>0.0125</c:v>
                </c:pt>
                <c:pt idx="2248">
                  <c:v>0.0125</c:v>
                </c:pt>
                <c:pt idx="2249">
                  <c:v>0.0125</c:v>
                </c:pt>
                <c:pt idx="2250">
                  <c:v>0.0125</c:v>
                </c:pt>
                <c:pt idx="2251">
                  <c:v>0.0125</c:v>
                </c:pt>
                <c:pt idx="2252">
                  <c:v>0.0125</c:v>
                </c:pt>
                <c:pt idx="2253">
                  <c:v>0.0125</c:v>
                </c:pt>
                <c:pt idx="2254">
                  <c:v>0.0125</c:v>
                </c:pt>
                <c:pt idx="2255">
                  <c:v>0.0125</c:v>
                </c:pt>
                <c:pt idx="2256">
                  <c:v>0.0125</c:v>
                </c:pt>
                <c:pt idx="2257">
                  <c:v>0.0125</c:v>
                </c:pt>
                <c:pt idx="2258">
                  <c:v>0.0125</c:v>
                </c:pt>
                <c:pt idx="2259">
                  <c:v>0.0125</c:v>
                </c:pt>
                <c:pt idx="2260">
                  <c:v>0.0125</c:v>
                </c:pt>
                <c:pt idx="2261">
                  <c:v>0.0125</c:v>
                </c:pt>
                <c:pt idx="2262">
                  <c:v>0.0125</c:v>
                </c:pt>
                <c:pt idx="2263">
                  <c:v>0.0125</c:v>
                </c:pt>
                <c:pt idx="2264">
                  <c:v>0.0125</c:v>
                </c:pt>
                <c:pt idx="2265">
                  <c:v>0.0125</c:v>
                </c:pt>
                <c:pt idx="2266">
                  <c:v>0.0125</c:v>
                </c:pt>
                <c:pt idx="2267">
                  <c:v>0.0125</c:v>
                </c:pt>
                <c:pt idx="2268">
                  <c:v>0.0125</c:v>
                </c:pt>
                <c:pt idx="2269">
                  <c:v>0.0125</c:v>
                </c:pt>
                <c:pt idx="2270">
                  <c:v>0.0125</c:v>
                </c:pt>
                <c:pt idx="2271">
                  <c:v>0.0125</c:v>
                </c:pt>
                <c:pt idx="2272">
                  <c:v>0.0125</c:v>
                </c:pt>
                <c:pt idx="2273">
                  <c:v>0.0125</c:v>
                </c:pt>
                <c:pt idx="2274">
                  <c:v>0.0125</c:v>
                </c:pt>
                <c:pt idx="2275">
                  <c:v>0.0125</c:v>
                </c:pt>
                <c:pt idx="2276">
                  <c:v>0.0125</c:v>
                </c:pt>
                <c:pt idx="2277">
                  <c:v>0.0125</c:v>
                </c:pt>
                <c:pt idx="2278">
                  <c:v>0.0125</c:v>
                </c:pt>
                <c:pt idx="2279">
                  <c:v>0.0125</c:v>
                </c:pt>
                <c:pt idx="2280">
                  <c:v>0.0125</c:v>
                </c:pt>
                <c:pt idx="2281">
                  <c:v>0.0125</c:v>
                </c:pt>
                <c:pt idx="2282">
                  <c:v>0.0125</c:v>
                </c:pt>
                <c:pt idx="2283">
                  <c:v>0.0125</c:v>
                </c:pt>
                <c:pt idx="2284">
                  <c:v>0.0125</c:v>
                </c:pt>
                <c:pt idx="2285">
                  <c:v>0.0125</c:v>
                </c:pt>
                <c:pt idx="2286">
                  <c:v>0.0125</c:v>
                </c:pt>
                <c:pt idx="2287">
                  <c:v>0.0125</c:v>
                </c:pt>
                <c:pt idx="2288">
                  <c:v>0.0125</c:v>
                </c:pt>
                <c:pt idx="2289">
                  <c:v>0.0125</c:v>
                </c:pt>
                <c:pt idx="2290">
                  <c:v>0.0125</c:v>
                </c:pt>
                <c:pt idx="2291">
                  <c:v>0.0125</c:v>
                </c:pt>
                <c:pt idx="2292">
                  <c:v>0.0125</c:v>
                </c:pt>
                <c:pt idx="2293">
                  <c:v>0.0125</c:v>
                </c:pt>
                <c:pt idx="2294">
                  <c:v>0.0125</c:v>
                </c:pt>
                <c:pt idx="2295">
                  <c:v>0.0125</c:v>
                </c:pt>
                <c:pt idx="2296">
                  <c:v>0.0125</c:v>
                </c:pt>
                <c:pt idx="2297">
                  <c:v>0.0125</c:v>
                </c:pt>
                <c:pt idx="2298">
                  <c:v>0.0125</c:v>
                </c:pt>
                <c:pt idx="2299">
                  <c:v>0.0125</c:v>
                </c:pt>
                <c:pt idx="2300">
                  <c:v>0.0125</c:v>
                </c:pt>
                <c:pt idx="2301">
                  <c:v>0.0125</c:v>
                </c:pt>
                <c:pt idx="2302">
                  <c:v>0.0125</c:v>
                </c:pt>
                <c:pt idx="2303">
                  <c:v>0.0125</c:v>
                </c:pt>
                <c:pt idx="2304">
                  <c:v>0.0125</c:v>
                </c:pt>
                <c:pt idx="2305">
                  <c:v>0.0125</c:v>
                </c:pt>
                <c:pt idx="2306">
                  <c:v>0.0125</c:v>
                </c:pt>
                <c:pt idx="2307">
                  <c:v>0.0125</c:v>
                </c:pt>
                <c:pt idx="2308">
                  <c:v>0.0125</c:v>
                </c:pt>
                <c:pt idx="2309">
                  <c:v>0.0125</c:v>
                </c:pt>
                <c:pt idx="2310">
                  <c:v>0.0125</c:v>
                </c:pt>
                <c:pt idx="2311">
                  <c:v>0.0125</c:v>
                </c:pt>
                <c:pt idx="2312">
                  <c:v>0.0125</c:v>
                </c:pt>
                <c:pt idx="2313">
                  <c:v>0.0125</c:v>
                </c:pt>
                <c:pt idx="2314">
                  <c:v>0.0125</c:v>
                </c:pt>
                <c:pt idx="2315">
                  <c:v>0.0125</c:v>
                </c:pt>
                <c:pt idx="2316">
                  <c:v>0.0125</c:v>
                </c:pt>
                <c:pt idx="2317">
                  <c:v>0.0125</c:v>
                </c:pt>
                <c:pt idx="2318">
                  <c:v>0.0125</c:v>
                </c:pt>
                <c:pt idx="2319">
                  <c:v>0.0125</c:v>
                </c:pt>
                <c:pt idx="2320">
                  <c:v>0.0125</c:v>
                </c:pt>
                <c:pt idx="2321">
                  <c:v>0.0125</c:v>
                </c:pt>
                <c:pt idx="2322">
                  <c:v>0.0125</c:v>
                </c:pt>
                <c:pt idx="2323">
                  <c:v>0.0125</c:v>
                </c:pt>
                <c:pt idx="2324">
                  <c:v>0.0125</c:v>
                </c:pt>
                <c:pt idx="2325">
                  <c:v>0.0125</c:v>
                </c:pt>
                <c:pt idx="2326">
                  <c:v>0.0125</c:v>
                </c:pt>
                <c:pt idx="2327">
                  <c:v>0.0125</c:v>
                </c:pt>
                <c:pt idx="2328">
                  <c:v>0.0125</c:v>
                </c:pt>
                <c:pt idx="2329">
                  <c:v>0.0125</c:v>
                </c:pt>
                <c:pt idx="2330">
                  <c:v>0.0125</c:v>
                </c:pt>
                <c:pt idx="2331">
                  <c:v>0.0125</c:v>
                </c:pt>
                <c:pt idx="2332">
                  <c:v>0.0125</c:v>
                </c:pt>
                <c:pt idx="2333">
                  <c:v>0.0125</c:v>
                </c:pt>
                <c:pt idx="2334">
                  <c:v>0.0125</c:v>
                </c:pt>
                <c:pt idx="2335">
                  <c:v>0.0125</c:v>
                </c:pt>
                <c:pt idx="2336">
                  <c:v>0.0125</c:v>
                </c:pt>
                <c:pt idx="2337">
                  <c:v>0.0125</c:v>
                </c:pt>
                <c:pt idx="2338">
                  <c:v>0.0125</c:v>
                </c:pt>
                <c:pt idx="2339">
                  <c:v>0.0125</c:v>
                </c:pt>
                <c:pt idx="2340">
                  <c:v>0.0125</c:v>
                </c:pt>
                <c:pt idx="2341">
                  <c:v>0.0125</c:v>
                </c:pt>
                <c:pt idx="2342">
                  <c:v>0.0125</c:v>
                </c:pt>
                <c:pt idx="2343">
                  <c:v>0.0125</c:v>
                </c:pt>
                <c:pt idx="2344">
                  <c:v>0.0125</c:v>
                </c:pt>
                <c:pt idx="2345">
                  <c:v>0.0125</c:v>
                </c:pt>
                <c:pt idx="2346">
                  <c:v>0.0125</c:v>
                </c:pt>
                <c:pt idx="2347">
                  <c:v>0.0125</c:v>
                </c:pt>
                <c:pt idx="2348">
                  <c:v>0.0125</c:v>
                </c:pt>
                <c:pt idx="2349">
                  <c:v>0.0125</c:v>
                </c:pt>
                <c:pt idx="2350">
                  <c:v>0.0125</c:v>
                </c:pt>
                <c:pt idx="2351">
                  <c:v>0.0125</c:v>
                </c:pt>
                <c:pt idx="2352">
                  <c:v>0.0125</c:v>
                </c:pt>
                <c:pt idx="2353">
                  <c:v>0.0125</c:v>
                </c:pt>
                <c:pt idx="2354">
                  <c:v>0.0125</c:v>
                </c:pt>
                <c:pt idx="2355">
                  <c:v>0.0125</c:v>
                </c:pt>
                <c:pt idx="2356">
                  <c:v>0.0125</c:v>
                </c:pt>
                <c:pt idx="2357">
                  <c:v>0.0125</c:v>
                </c:pt>
                <c:pt idx="2358">
                  <c:v>0.0125</c:v>
                </c:pt>
                <c:pt idx="2359">
                  <c:v>0.0125</c:v>
                </c:pt>
                <c:pt idx="2360">
                  <c:v>0.0125</c:v>
                </c:pt>
                <c:pt idx="2361">
                  <c:v>0.0125</c:v>
                </c:pt>
                <c:pt idx="2362">
                  <c:v>0.0125</c:v>
                </c:pt>
                <c:pt idx="2363">
                  <c:v>0.0125</c:v>
                </c:pt>
                <c:pt idx="2364">
                  <c:v>0.0125</c:v>
                </c:pt>
                <c:pt idx="2365">
                  <c:v>0.0125</c:v>
                </c:pt>
                <c:pt idx="2366">
                  <c:v>0.0125</c:v>
                </c:pt>
                <c:pt idx="2367">
                  <c:v>0.0125</c:v>
                </c:pt>
                <c:pt idx="2368">
                  <c:v>0.0129032</c:v>
                </c:pt>
                <c:pt idx="2369">
                  <c:v>0.0129032</c:v>
                </c:pt>
                <c:pt idx="2370">
                  <c:v>0.0129032</c:v>
                </c:pt>
                <c:pt idx="2371">
                  <c:v>0.013</c:v>
                </c:pt>
                <c:pt idx="2372">
                  <c:v>0.013</c:v>
                </c:pt>
                <c:pt idx="2373">
                  <c:v>0.013</c:v>
                </c:pt>
                <c:pt idx="2374">
                  <c:v>0.013</c:v>
                </c:pt>
                <c:pt idx="2375">
                  <c:v>0.013</c:v>
                </c:pt>
                <c:pt idx="2376">
                  <c:v>0.0130435</c:v>
                </c:pt>
                <c:pt idx="2377">
                  <c:v>0.0136364</c:v>
                </c:pt>
                <c:pt idx="2378">
                  <c:v>0.01375</c:v>
                </c:pt>
                <c:pt idx="2379">
                  <c:v>0.0137931</c:v>
                </c:pt>
                <c:pt idx="2380">
                  <c:v>0.0137931</c:v>
                </c:pt>
                <c:pt idx="2381">
                  <c:v>0.014</c:v>
                </c:pt>
                <c:pt idx="2382">
                  <c:v>0.014</c:v>
                </c:pt>
                <c:pt idx="2383">
                  <c:v>0.0142857</c:v>
                </c:pt>
                <c:pt idx="2384">
                  <c:v>0.0142857</c:v>
                </c:pt>
                <c:pt idx="2385">
                  <c:v>0.0142857</c:v>
                </c:pt>
                <c:pt idx="2386">
                  <c:v>0.0142857</c:v>
                </c:pt>
                <c:pt idx="2387">
                  <c:v>0.0142857</c:v>
                </c:pt>
                <c:pt idx="2388">
                  <c:v>0.0142857</c:v>
                </c:pt>
                <c:pt idx="2389">
                  <c:v>0.0142857</c:v>
                </c:pt>
                <c:pt idx="2390">
                  <c:v>0.0142857</c:v>
                </c:pt>
                <c:pt idx="2391">
                  <c:v>0.0142857</c:v>
                </c:pt>
                <c:pt idx="2392">
                  <c:v>0.0142857</c:v>
                </c:pt>
                <c:pt idx="2393">
                  <c:v>0.0142857</c:v>
                </c:pt>
                <c:pt idx="2394">
                  <c:v>0.0142857</c:v>
                </c:pt>
                <c:pt idx="2395">
                  <c:v>0.0142857</c:v>
                </c:pt>
                <c:pt idx="2396">
                  <c:v>0.0142857</c:v>
                </c:pt>
                <c:pt idx="2397">
                  <c:v>0.0142857</c:v>
                </c:pt>
                <c:pt idx="2398">
                  <c:v>0.0142857</c:v>
                </c:pt>
                <c:pt idx="2399">
                  <c:v>0.0142857</c:v>
                </c:pt>
                <c:pt idx="2400">
                  <c:v>0.0142857</c:v>
                </c:pt>
                <c:pt idx="2401">
                  <c:v>0.0142857</c:v>
                </c:pt>
                <c:pt idx="2402">
                  <c:v>0.0142857</c:v>
                </c:pt>
                <c:pt idx="2403">
                  <c:v>0.0142857</c:v>
                </c:pt>
                <c:pt idx="2404">
                  <c:v>0.0142857</c:v>
                </c:pt>
                <c:pt idx="2405">
                  <c:v>0.0142857</c:v>
                </c:pt>
                <c:pt idx="2406">
                  <c:v>0.0142857</c:v>
                </c:pt>
                <c:pt idx="2407">
                  <c:v>0.0142857</c:v>
                </c:pt>
                <c:pt idx="2408">
                  <c:v>0.0142857</c:v>
                </c:pt>
                <c:pt idx="2409">
                  <c:v>0.0142857</c:v>
                </c:pt>
                <c:pt idx="2410">
                  <c:v>0.0142857</c:v>
                </c:pt>
                <c:pt idx="2411">
                  <c:v>0.0142857</c:v>
                </c:pt>
                <c:pt idx="2412">
                  <c:v>0.0142857</c:v>
                </c:pt>
                <c:pt idx="2413">
                  <c:v>0.0142857</c:v>
                </c:pt>
                <c:pt idx="2414">
                  <c:v>0.0142857</c:v>
                </c:pt>
                <c:pt idx="2415">
                  <c:v>0.0142857</c:v>
                </c:pt>
                <c:pt idx="2416">
                  <c:v>0.0142857</c:v>
                </c:pt>
                <c:pt idx="2417">
                  <c:v>0.0142857</c:v>
                </c:pt>
                <c:pt idx="2418">
                  <c:v>0.0142857</c:v>
                </c:pt>
                <c:pt idx="2419">
                  <c:v>0.0142857</c:v>
                </c:pt>
                <c:pt idx="2420">
                  <c:v>0.0142857</c:v>
                </c:pt>
                <c:pt idx="2421">
                  <c:v>0.0145161</c:v>
                </c:pt>
                <c:pt idx="2422">
                  <c:v>0.0145161</c:v>
                </c:pt>
                <c:pt idx="2423">
                  <c:v>0.0147059</c:v>
                </c:pt>
                <c:pt idx="2424">
                  <c:v>0.0147059</c:v>
                </c:pt>
                <c:pt idx="2425">
                  <c:v>0.0148148</c:v>
                </c:pt>
                <c:pt idx="2426">
                  <c:v>0.0148148</c:v>
                </c:pt>
                <c:pt idx="2427">
                  <c:v>0.015</c:v>
                </c:pt>
                <c:pt idx="2428">
                  <c:v>0.015</c:v>
                </c:pt>
                <c:pt idx="2429">
                  <c:v>0.015</c:v>
                </c:pt>
                <c:pt idx="2430">
                  <c:v>0.015</c:v>
                </c:pt>
                <c:pt idx="2431">
                  <c:v>0.015</c:v>
                </c:pt>
                <c:pt idx="2432">
                  <c:v>0.015</c:v>
                </c:pt>
                <c:pt idx="2433">
                  <c:v>0.015</c:v>
                </c:pt>
                <c:pt idx="2434">
                  <c:v>0.015</c:v>
                </c:pt>
                <c:pt idx="2435">
                  <c:v>0.015</c:v>
                </c:pt>
                <c:pt idx="2436">
                  <c:v>0.015</c:v>
                </c:pt>
                <c:pt idx="2437">
                  <c:v>0.0151515</c:v>
                </c:pt>
                <c:pt idx="2438">
                  <c:v>0.0151515</c:v>
                </c:pt>
                <c:pt idx="2439">
                  <c:v>0.0153846</c:v>
                </c:pt>
                <c:pt idx="2440">
                  <c:v>0.0153846</c:v>
                </c:pt>
                <c:pt idx="2441">
                  <c:v>0.0159091</c:v>
                </c:pt>
                <c:pt idx="2442">
                  <c:v>0.016</c:v>
                </c:pt>
                <c:pt idx="2443">
                  <c:v>0.016</c:v>
                </c:pt>
                <c:pt idx="2444">
                  <c:v>0.0161765</c:v>
                </c:pt>
                <c:pt idx="2445">
                  <c:v>0.0166667</c:v>
                </c:pt>
                <c:pt idx="2446">
                  <c:v>0.0166667</c:v>
                </c:pt>
                <c:pt idx="2447">
                  <c:v>0.0166667</c:v>
                </c:pt>
                <c:pt idx="2448">
                  <c:v>0.0166667</c:v>
                </c:pt>
                <c:pt idx="2449">
                  <c:v>0.0166667</c:v>
                </c:pt>
                <c:pt idx="2450">
                  <c:v>0.0166667</c:v>
                </c:pt>
                <c:pt idx="2451">
                  <c:v>0.0166667</c:v>
                </c:pt>
                <c:pt idx="2452">
                  <c:v>0.0166667</c:v>
                </c:pt>
                <c:pt idx="2453">
                  <c:v>0.0166667</c:v>
                </c:pt>
                <c:pt idx="2454">
                  <c:v>0.0166667</c:v>
                </c:pt>
                <c:pt idx="2455">
                  <c:v>0.0166667</c:v>
                </c:pt>
                <c:pt idx="2456">
                  <c:v>0.0166667</c:v>
                </c:pt>
                <c:pt idx="2457">
                  <c:v>0.0166667</c:v>
                </c:pt>
                <c:pt idx="2458">
                  <c:v>0.0166667</c:v>
                </c:pt>
                <c:pt idx="2459">
                  <c:v>0.0166667</c:v>
                </c:pt>
                <c:pt idx="2460">
                  <c:v>0.0166667</c:v>
                </c:pt>
                <c:pt idx="2461">
                  <c:v>0.0166667</c:v>
                </c:pt>
                <c:pt idx="2462">
                  <c:v>0.0166667</c:v>
                </c:pt>
                <c:pt idx="2463">
                  <c:v>0.0166667</c:v>
                </c:pt>
                <c:pt idx="2464">
                  <c:v>0.0166667</c:v>
                </c:pt>
                <c:pt idx="2465">
                  <c:v>0.0166667</c:v>
                </c:pt>
                <c:pt idx="2466">
                  <c:v>0.0166667</c:v>
                </c:pt>
                <c:pt idx="2467">
                  <c:v>0.0166667</c:v>
                </c:pt>
                <c:pt idx="2468">
                  <c:v>0.0166667</c:v>
                </c:pt>
                <c:pt idx="2469">
                  <c:v>0.0166667</c:v>
                </c:pt>
                <c:pt idx="2470">
                  <c:v>0.0166667</c:v>
                </c:pt>
                <c:pt idx="2471">
                  <c:v>0.0166667</c:v>
                </c:pt>
                <c:pt idx="2472">
                  <c:v>0.0166667</c:v>
                </c:pt>
                <c:pt idx="2473">
                  <c:v>0.0166667</c:v>
                </c:pt>
                <c:pt idx="2474">
                  <c:v>0.0166667</c:v>
                </c:pt>
                <c:pt idx="2475">
                  <c:v>0.0166667</c:v>
                </c:pt>
                <c:pt idx="2476">
                  <c:v>0.0166667</c:v>
                </c:pt>
                <c:pt idx="2477">
                  <c:v>0.0166667</c:v>
                </c:pt>
                <c:pt idx="2478">
                  <c:v>0.0166667</c:v>
                </c:pt>
                <c:pt idx="2479">
                  <c:v>0.0166667</c:v>
                </c:pt>
                <c:pt idx="2480">
                  <c:v>0.0166667</c:v>
                </c:pt>
                <c:pt idx="2481">
                  <c:v>0.0166667</c:v>
                </c:pt>
                <c:pt idx="2482">
                  <c:v>0.0166667</c:v>
                </c:pt>
                <c:pt idx="2483">
                  <c:v>0.0166667</c:v>
                </c:pt>
                <c:pt idx="2484">
                  <c:v>0.0166667</c:v>
                </c:pt>
                <c:pt idx="2485">
                  <c:v>0.0166667</c:v>
                </c:pt>
                <c:pt idx="2486">
                  <c:v>0.0166667</c:v>
                </c:pt>
                <c:pt idx="2487">
                  <c:v>0.0166667</c:v>
                </c:pt>
                <c:pt idx="2488">
                  <c:v>0.0166667</c:v>
                </c:pt>
                <c:pt idx="2489">
                  <c:v>0.0166667</c:v>
                </c:pt>
                <c:pt idx="2490">
                  <c:v>0.0166667</c:v>
                </c:pt>
                <c:pt idx="2491">
                  <c:v>0.0166667</c:v>
                </c:pt>
                <c:pt idx="2492">
                  <c:v>0.0166667</c:v>
                </c:pt>
                <c:pt idx="2493">
                  <c:v>0.0166667</c:v>
                </c:pt>
                <c:pt idx="2494">
                  <c:v>0.0166667</c:v>
                </c:pt>
                <c:pt idx="2495">
                  <c:v>0.0166667</c:v>
                </c:pt>
                <c:pt idx="2496">
                  <c:v>0.0166667</c:v>
                </c:pt>
                <c:pt idx="2497">
                  <c:v>0.0166667</c:v>
                </c:pt>
                <c:pt idx="2498">
                  <c:v>0.0166667</c:v>
                </c:pt>
                <c:pt idx="2499">
                  <c:v>0.0166667</c:v>
                </c:pt>
                <c:pt idx="2500">
                  <c:v>0.0166667</c:v>
                </c:pt>
                <c:pt idx="2501">
                  <c:v>0.0166667</c:v>
                </c:pt>
                <c:pt idx="2502">
                  <c:v>0.0166667</c:v>
                </c:pt>
                <c:pt idx="2503">
                  <c:v>0.0166667</c:v>
                </c:pt>
                <c:pt idx="2504">
                  <c:v>0.0166667</c:v>
                </c:pt>
                <c:pt idx="2505">
                  <c:v>0.0166667</c:v>
                </c:pt>
                <c:pt idx="2506">
                  <c:v>0.0166667</c:v>
                </c:pt>
                <c:pt idx="2507">
                  <c:v>0.0166667</c:v>
                </c:pt>
                <c:pt idx="2508">
                  <c:v>0.0166667</c:v>
                </c:pt>
                <c:pt idx="2509">
                  <c:v>0.0166667</c:v>
                </c:pt>
                <c:pt idx="2510">
                  <c:v>0.0166667</c:v>
                </c:pt>
                <c:pt idx="2511">
                  <c:v>0.0166667</c:v>
                </c:pt>
                <c:pt idx="2512">
                  <c:v>0.0166667</c:v>
                </c:pt>
                <c:pt idx="2513">
                  <c:v>0.0166667</c:v>
                </c:pt>
                <c:pt idx="2514">
                  <c:v>0.0166667</c:v>
                </c:pt>
                <c:pt idx="2515">
                  <c:v>0.0166667</c:v>
                </c:pt>
                <c:pt idx="2516">
                  <c:v>0.0166667</c:v>
                </c:pt>
                <c:pt idx="2517">
                  <c:v>0.0166667</c:v>
                </c:pt>
                <c:pt idx="2518">
                  <c:v>0.0166667</c:v>
                </c:pt>
                <c:pt idx="2519">
                  <c:v>0.0166667</c:v>
                </c:pt>
                <c:pt idx="2520">
                  <c:v>0.0166667</c:v>
                </c:pt>
                <c:pt idx="2521">
                  <c:v>0.0166667</c:v>
                </c:pt>
                <c:pt idx="2522">
                  <c:v>0.0166667</c:v>
                </c:pt>
                <c:pt idx="2523">
                  <c:v>0.0166667</c:v>
                </c:pt>
                <c:pt idx="2524">
                  <c:v>0.0166667</c:v>
                </c:pt>
                <c:pt idx="2525">
                  <c:v>0.0166667</c:v>
                </c:pt>
                <c:pt idx="2526">
                  <c:v>0.0166667</c:v>
                </c:pt>
                <c:pt idx="2527">
                  <c:v>0.0166667</c:v>
                </c:pt>
                <c:pt idx="2528">
                  <c:v>0.0166667</c:v>
                </c:pt>
                <c:pt idx="2529">
                  <c:v>0.0166667</c:v>
                </c:pt>
                <c:pt idx="2530">
                  <c:v>0.0166667</c:v>
                </c:pt>
                <c:pt idx="2531">
                  <c:v>0.0166667</c:v>
                </c:pt>
                <c:pt idx="2532">
                  <c:v>0.0166667</c:v>
                </c:pt>
                <c:pt idx="2533">
                  <c:v>0.0166667</c:v>
                </c:pt>
                <c:pt idx="2534">
                  <c:v>0.0166667</c:v>
                </c:pt>
                <c:pt idx="2535">
                  <c:v>0.0166667</c:v>
                </c:pt>
                <c:pt idx="2536">
                  <c:v>0.0166667</c:v>
                </c:pt>
                <c:pt idx="2537">
                  <c:v>0.0166667</c:v>
                </c:pt>
                <c:pt idx="2538">
                  <c:v>0.0166667</c:v>
                </c:pt>
                <c:pt idx="2539">
                  <c:v>0.0166667</c:v>
                </c:pt>
                <c:pt idx="2540">
                  <c:v>0.0166667</c:v>
                </c:pt>
                <c:pt idx="2541">
                  <c:v>0.0166667</c:v>
                </c:pt>
                <c:pt idx="2542">
                  <c:v>0.0166667</c:v>
                </c:pt>
                <c:pt idx="2543">
                  <c:v>0.0166667</c:v>
                </c:pt>
                <c:pt idx="2544">
                  <c:v>0.0166667</c:v>
                </c:pt>
                <c:pt idx="2545">
                  <c:v>0.0166667</c:v>
                </c:pt>
                <c:pt idx="2546">
                  <c:v>0.0166667</c:v>
                </c:pt>
                <c:pt idx="2547">
                  <c:v>0.0166667</c:v>
                </c:pt>
                <c:pt idx="2548">
                  <c:v>0.0166667</c:v>
                </c:pt>
                <c:pt idx="2549">
                  <c:v>0.0166667</c:v>
                </c:pt>
                <c:pt idx="2550">
                  <c:v>0.0166667</c:v>
                </c:pt>
                <c:pt idx="2551">
                  <c:v>0.0166667</c:v>
                </c:pt>
                <c:pt idx="2552">
                  <c:v>0.0166667</c:v>
                </c:pt>
                <c:pt idx="2553">
                  <c:v>0.0166667</c:v>
                </c:pt>
                <c:pt idx="2554">
                  <c:v>0.0166667</c:v>
                </c:pt>
                <c:pt idx="2555">
                  <c:v>0.0166667</c:v>
                </c:pt>
                <c:pt idx="2556">
                  <c:v>0.0166667</c:v>
                </c:pt>
                <c:pt idx="2557">
                  <c:v>0.0166667</c:v>
                </c:pt>
                <c:pt idx="2558">
                  <c:v>0.0166667</c:v>
                </c:pt>
                <c:pt idx="2559">
                  <c:v>0.0166667</c:v>
                </c:pt>
                <c:pt idx="2560">
                  <c:v>0.0166667</c:v>
                </c:pt>
                <c:pt idx="2561">
                  <c:v>0.0166667</c:v>
                </c:pt>
                <c:pt idx="2562">
                  <c:v>0.0166667</c:v>
                </c:pt>
                <c:pt idx="2563">
                  <c:v>0.0166667</c:v>
                </c:pt>
                <c:pt idx="2564">
                  <c:v>0.0177419</c:v>
                </c:pt>
                <c:pt idx="2565">
                  <c:v>0.0178571</c:v>
                </c:pt>
                <c:pt idx="2566">
                  <c:v>0.0178571</c:v>
                </c:pt>
                <c:pt idx="2567">
                  <c:v>0.0178571</c:v>
                </c:pt>
                <c:pt idx="2568">
                  <c:v>0.0178571</c:v>
                </c:pt>
                <c:pt idx="2569">
                  <c:v>0.018</c:v>
                </c:pt>
                <c:pt idx="2570">
                  <c:v>0.0181818</c:v>
                </c:pt>
                <c:pt idx="2571">
                  <c:v>0.0181818</c:v>
                </c:pt>
                <c:pt idx="2572">
                  <c:v>0.0181818</c:v>
                </c:pt>
                <c:pt idx="2573">
                  <c:v>0.0181818</c:v>
                </c:pt>
                <c:pt idx="2574">
                  <c:v>0.0181818</c:v>
                </c:pt>
                <c:pt idx="2575">
                  <c:v>0.0181818</c:v>
                </c:pt>
                <c:pt idx="2576">
                  <c:v>0.0181818</c:v>
                </c:pt>
                <c:pt idx="2577">
                  <c:v>0.0181818</c:v>
                </c:pt>
                <c:pt idx="2578">
                  <c:v>0.0181818</c:v>
                </c:pt>
                <c:pt idx="2579">
                  <c:v>0.0184211</c:v>
                </c:pt>
                <c:pt idx="2580">
                  <c:v>0.01875</c:v>
                </c:pt>
                <c:pt idx="2581">
                  <c:v>0.01875</c:v>
                </c:pt>
                <c:pt idx="2582">
                  <c:v>0.01875</c:v>
                </c:pt>
                <c:pt idx="2583">
                  <c:v>0.01875</c:v>
                </c:pt>
                <c:pt idx="2584">
                  <c:v>0.019</c:v>
                </c:pt>
                <c:pt idx="2585">
                  <c:v>0.019</c:v>
                </c:pt>
                <c:pt idx="2586">
                  <c:v>0.019</c:v>
                </c:pt>
                <c:pt idx="2587">
                  <c:v>0.0190476</c:v>
                </c:pt>
                <c:pt idx="2588">
                  <c:v>0.0190476</c:v>
                </c:pt>
                <c:pt idx="2589">
                  <c:v>0.0190476</c:v>
                </c:pt>
                <c:pt idx="2590">
                  <c:v>0.0191176</c:v>
                </c:pt>
                <c:pt idx="2591">
                  <c:v>0.0192308</c:v>
                </c:pt>
                <c:pt idx="2592">
                  <c:v>0.0192308</c:v>
                </c:pt>
                <c:pt idx="2593">
                  <c:v>0.02</c:v>
                </c:pt>
                <c:pt idx="2594">
                  <c:v>0.02</c:v>
                </c:pt>
                <c:pt idx="2595">
                  <c:v>0.02</c:v>
                </c:pt>
                <c:pt idx="2596">
                  <c:v>0.02</c:v>
                </c:pt>
                <c:pt idx="2597">
                  <c:v>0.02</c:v>
                </c:pt>
                <c:pt idx="2598">
                  <c:v>0.02</c:v>
                </c:pt>
                <c:pt idx="2599">
                  <c:v>0.02</c:v>
                </c:pt>
                <c:pt idx="2600">
                  <c:v>0.02</c:v>
                </c:pt>
                <c:pt idx="2601">
                  <c:v>0.02</c:v>
                </c:pt>
                <c:pt idx="2602">
                  <c:v>0.02</c:v>
                </c:pt>
                <c:pt idx="2603">
                  <c:v>0.02</c:v>
                </c:pt>
                <c:pt idx="2604">
                  <c:v>0.02</c:v>
                </c:pt>
                <c:pt idx="2605">
                  <c:v>0.02</c:v>
                </c:pt>
                <c:pt idx="2606">
                  <c:v>0.02</c:v>
                </c:pt>
                <c:pt idx="2607">
                  <c:v>0.02</c:v>
                </c:pt>
                <c:pt idx="2608">
                  <c:v>0.02</c:v>
                </c:pt>
                <c:pt idx="2609">
                  <c:v>0.02</c:v>
                </c:pt>
                <c:pt idx="2610">
                  <c:v>0.02</c:v>
                </c:pt>
                <c:pt idx="2611">
                  <c:v>0.02</c:v>
                </c:pt>
                <c:pt idx="2612">
                  <c:v>0.02</c:v>
                </c:pt>
                <c:pt idx="2613">
                  <c:v>0.02</c:v>
                </c:pt>
                <c:pt idx="2614">
                  <c:v>0.02</c:v>
                </c:pt>
                <c:pt idx="2615">
                  <c:v>0.02</c:v>
                </c:pt>
                <c:pt idx="2616">
                  <c:v>0.02</c:v>
                </c:pt>
                <c:pt idx="2617">
                  <c:v>0.02</c:v>
                </c:pt>
                <c:pt idx="2618">
                  <c:v>0.02</c:v>
                </c:pt>
                <c:pt idx="2619">
                  <c:v>0.02</c:v>
                </c:pt>
                <c:pt idx="2620">
                  <c:v>0.02</c:v>
                </c:pt>
                <c:pt idx="2621">
                  <c:v>0.02</c:v>
                </c:pt>
                <c:pt idx="2622">
                  <c:v>0.02</c:v>
                </c:pt>
                <c:pt idx="2623">
                  <c:v>0.02</c:v>
                </c:pt>
                <c:pt idx="2624">
                  <c:v>0.02</c:v>
                </c:pt>
                <c:pt idx="2625">
                  <c:v>0.02</c:v>
                </c:pt>
                <c:pt idx="2626">
                  <c:v>0.02</c:v>
                </c:pt>
                <c:pt idx="2627">
                  <c:v>0.02</c:v>
                </c:pt>
                <c:pt idx="2628">
                  <c:v>0.02</c:v>
                </c:pt>
                <c:pt idx="2629">
                  <c:v>0.02</c:v>
                </c:pt>
                <c:pt idx="2630">
                  <c:v>0.02</c:v>
                </c:pt>
                <c:pt idx="2631">
                  <c:v>0.02</c:v>
                </c:pt>
                <c:pt idx="2632">
                  <c:v>0.02</c:v>
                </c:pt>
                <c:pt idx="2633">
                  <c:v>0.02</c:v>
                </c:pt>
                <c:pt idx="2634">
                  <c:v>0.02</c:v>
                </c:pt>
                <c:pt idx="2635">
                  <c:v>0.02</c:v>
                </c:pt>
                <c:pt idx="2636">
                  <c:v>0.02</c:v>
                </c:pt>
                <c:pt idx="2637">
                  <c:v>0.02</c:v>
                </c:pt>
                <c:pt idx="2638">
                  <c:v>0.02</c:v>
                </c:pt>
                <c:pt idx="2639">
                  <c:v>0.02</c:v>
                </c:pt>
                <c:pt idx="2640">
                  <c:v>0.02</c:v>
                </c:pt>
                <c:pt idx="2641">
                  <c:v>0.02</c:v>
                </c:pt>
                <c:pt idx="2642">
                  <c:v>0.0204545</c:v>
                </c:pt>
                <c:pt idx="2643">
                  <c:v>0.0208333</c:v>
                </c:pt>
                <c:pt idx="2644">
                  <c:v>0.0208333</c:v>
                </c:pt>
                <c:pt idx="2645">
                  <c:v>0.0208333</c:v>
                </c:pt>
                <c:pt idx="2646">
                  <c:v>0.021</c:v>
                </c:pt>
                <c:pt idx="2647">
                  <c:v>0.021</c:v>
                </c:pt>
                <c:pt idx="2648">
                  <c:v>0.021</c:v>
                </c:pt>
                <c:pt idx="2649">
                  <c:v>0.021</c:v>
                </c:pt>
                <c:pt idx="2650">
                  <c:v>0.021</c:v>
                </c:pt>
                <c:pt idx="2651">
                  <c:v>0.0210526</c:v>
                </c:pt>
                <c:pt idx="2652">
                  <c:v>0.0212121</c:v>
                </c:pt>
                <c:pt idx="2653">
                  <c:v>0.0214286</c:v>
                </c:pt>
                <c:pt idx="2654">
                  <c:v>0.0214286</c:v>
                </c:pt>
                <c:pt idx="2655">
                  <c:v>0.0214286</c:v>
                </c:pt>
                <c:pt idx="2656">
                  <c:v>0.0214286</c:v>
                </c:pt>
                <c:pt idx="2657">
                  <c:v>0.0214286</c:v>
                </c:pt>
                <c:pt idx="2658">
                  <c:v>0.0214286</c:v>
                </c:pt>
                <c:pt idx="2659">
                  <c:v>0.0214286</c:v>
                </c:pt>
                <c:pt idx="2660">
                  <c:v>0.0216667</c:v>
                </c:pt>
                <c:pt idx="2661">
                  <c:v>0.022</c:v>
                </c:pt>
                <c:pt idx="2662">
                  <c:v>0.022</c:v>
                </c:pt>
                <c:pt idx="2663">
                  <c:v>0.022</c:v>
                </c:pt>
                <c:pt idx="2664">
                  <c:v>0.022</c:v>
                </c:pt>
                <c:pt idx="2665">
                  <c:v>0.022</c:v>
                </c:pt>
                <c:pt idx="2666">
                  <c:v>0.0222222</c:v>
                </c:pt>
                <c:pt idx="2667">
                  <c:v>0.0225806</c:v>
                </c:pt>
                <c:pt idx="2668">
                  <c:v>0.0227273</c:v>
                </c:pt>
                <c:pt idx="2669">
                  <c:v>0.023</c:v>
                </c:pt>
                <c:pt idx="2670">
                  <c:v>0.023</c:v>
                </c:pt>
                <c:pt idx="2671">
                  <c:v>0.0235294</c:v>
                </c:pt>
                <c:pt idx="2672">
                  <c:v>0.0235294</c:v>
                </c:pt>
                <c:pt idx="2673">
                  <c:v>0.024</c:v>
                </c:pt>
                <c:pt idx="2674">
                  <c:v>0.024</c:v>
                </c:pt>
                <c:pt idx="2675">
                  <c:v>0.024</c:v>
                </c:pt>
                <c:pt idx="2676">
                  <c:v>0.0241935</c:v>
                </c:pt>
                <c:pt idx="2677">
                  <c:v>0.025</c:v>
                </c:pt>
                <c:pt idx="2678">
                  <c:v>0.025</c:v>
                </c:pt>
                <c:pt idx="2679">
                  <c:v>0.025</c:v>
                </c:pt>
                <c:pt idx="2680">
                  <c:v>0.025</c:v>
                </c:pt>
                <c:pt idx="2681">
                  <c:v>0.025</c:v>
                </c:pt>
                <c:pt idx="2682">
                  <c:v>0.025</c:v>
                </c:pt>
                <c:pt idx="2683">
                  <c:v>0.025</c:v>
                </c:pt>
                <c:pt idx="2684">
                  <c:v>0.025</c:v>
                </c:pt>
                <c:pt idx="2685">
                  <c:v>0.025</c:v>
                </c:pt>
                <c:pt idx="2686">
                  <c:v>0.025</c:v>
                </c:pt>
                <c:pt idx="2687">
                  <c:v>0.025</c:v>
                </c:pt>
                <c:pt idx="2688">
                  <c:v>0.025</c:v>
                </c:pt>
                <c:pt idx="2689">
                  <c:v>0.025</c:v>
                </c:pt>
                <c:pt idx="2690">
                  <c:v>0.025</c:v>
                </c:pt>
                <c:pt idx="2691">
                  <c:v>0.025</c:v>
                </c:pt>
                <c:pt idx="2692">
                  <c:v>0.025</c:v>
                </c:pt>
                <c:pt idx="2693">
                  <c:v>0.025</c:v>
                </c:pt>
                <c:pt idx="2694">
                  <c:v>0.025</c:v>
                </c:pt>
                <c:pt idx="2695">
                  <c:v>0.025</c:v>
                </c:pt>
                <c:pt idx="2696">
                  <c:v>0.025</c:v>
                </c:pt>
                <c:pt idx="2697">
                  <c:v>0.025</c:v>
                </c:pt>
                <c:pt idx="2698">
                  <c:v>0.025</c:v>
                </c:pt>
                <c:pt idx="2699">
                  <c:v>0.025</c:v>
                </c:pt>
                <c:pt idx="2700">
                  <c:v>0.025</c:v>
                </c:pt>
                <c:pt idx="2701">
                  <c:v>0.025</c:v>
                </c:pt>
                <c:pt idx="2702">
                  <c:v>0.025</c:v>
                </c:pt>
                <c:pt idx="2703">
                  <c:v>0.025</c:v>
                </c:pt>
                <c:pt idx="2704">
                  <c:v>0.025</c:v>
                </c:pt>
                <c:pt idx="2705">
                  <c:v>0.025</c:v>
                </c:pt>
                <c:pt idx="2706">
                  <c:v>0.025</c:v>
                </c:pt>
                <c:pt idx="2707">
                  <c:v>0.025</c:v>
                </c:pt>
                <c:pt idx="2708">
                  <c:v>0.025</c:v>
                </c:pt>
                <c:pt idx="2709">
                  <c:v>0.025</c:v>
                </c:pt>
                <c:pt idx="2710">
                  <c:v>0.025</c:v>
                </c:pt>
                <c:pt idx="2711">
                  <c:v>0.025</c:v>
                </c:pt>
                <c:pt idx="2712">
                  <c:v>0.025</c:v>
                </c:pt>
                <c:pt idx="2713">
                  <c:v>0.025</c:v>
                </c:pt>
                <c:pt idx="2714">
                  <c:v>0.025</c:v>
                </c:pt>
                <c:pt idx="2715">
                  <c:v>0.025</c:v>
                </c:pt>
                <c:pt idx="2716">
                  <c:v>0.025</c:v>
                </c:pt>
                <c:pt idx="2717">
                  <c:v>0.025</c:v>
                </c:pt>
                <c:pt idx="2718">
                  <c:v>0.025</c:v>
                </c:pt>
                <c:pt idx="2719">
                  <c:v>0.025</c:v>
                </c:pt>
                <c:pt idx="2720">
                  <c:v>0.025</c:v>
                </c:pt>
                <c:pt idx="2721">
                  <c:v>0.025</c:v>
                </c:pt>
                <c:pt idx="2722">
                  <c:v>0.025</c:v>
                </c:pt>
                <c:pt idx="2723">
                  <c:v>0.025</c:v>
                </c:pt>
                <c:pt idx="2724">
                  <c:v>0.025</c:v>
                </c:pt>
                <c:pt idx="2725">
                  <c:v>0.025</c:v>
                </c:pt>
                <c:pt idx="2726">
                  <c:v>0.025</c:v>
                </c:pt>
                <c:pt idx="2727">
                  <c:v>0.025</c:v>
                </c:pt>
                <c:pt idx="2728">
                  <c:v>0.025</c:v>
                </c:pt>
                <c:pt idx="2729">
                  <c:v>0.025</c:v>
                </c:pt>
                <c:pt idx="2730">
                  <c:v>0.025</c:v>
                </c:pt>
                <c:pt idx="2731">
                  <c:v>0.025</c:v>
                </c:pt>
                <c:pt idx="2732">
                  <c:v>0.025</c:v>
                </c:pt>
                <c:pt idx="2733">
                  <c:v>0.025</c:v>
                </c:pt>
                <c:pt idx="2734">
                  <c:v>0.025</c:v>
                </c:pt>
                <c:pt idx="2735">
                  <c:v>0.025</c:v>
                </c:pt>
                <c:pt idx="2736">
                  <c:v>0.025</c:v>
                </c:pt>
                <c:pt idx="2737">
                  <c:v>0.025</c:v>
                </c:pt>
                <c:pt idx="2738">
                  <c:v>0.025</c:v>
                </c:pt>
                <c:pt idx="2739">
                  <c:v>0.025</c:v>
                </c:pt>
                <c:pt idx="2740">
                  <c:v>0.025</c:v>
                </c:pt>
                <c:pt idx="2741">
                  <c:v>0.025</c:v>
                </c:pt>
                <c:pt idx="2742">
                  <c:v>0.025</c:v>
                </c:pt>
                <c:pt idx="2743">
                  <c:v>0.025</c:v>
                </c:pt>
                <c:pt idx="2744">
                  <c:v>0.025</c:v>
                </c:pt>
                <c:pt idx="2745">
                  <c:v>0.025</c:v>
                </c:pt>
                <c:pt idx="2746">
                  <c:v>0.025</c:v>
                </c:pt>
                <c:pt idx="2747">
                  <c:v>0.025</c:v>
                </c:pt>
                <c:pt idx="2748">
                  <c:v>0.025</c:v>
                </c:pt>
                <c:pt idx="2749">
                  <c:v>0.025</c:v>
                </c:pt>
                <c:pt idx="2750">
                  <c:v>0.025</c:v>
                </c:pt>
                <c:pt idx="2751">
                  <c:v>0.025</c:v>
                </c:pt>
                <c:pt idx="2752">
                  <c:v>0.025</c:v>
                </c:pt>
                <c:pt idx="2753">
                  <c:v>0.025</c:v>
                </c:pt>
                <c:pt idx="2754">
                  <c:v>0.025</c:v>
                </c:pt>
                <c:pt idx="2755">
                  <c:v>0.025</c:v>
                </c:pt>
                <c:pt idx="2756">
                  <c:v>0.025</c:v>
                </c:pt>
                <c:pt idx="2757">
                  <c:v>0.025</c:v>
                </c:pt>
                <c:pt idx="2758">
                  <c:v>0.025</c:v>
                </c:pt>
                <c:pt idx="2759">
                  <c:v>0.025</c:v>
                </c:pt>
                <c:pt idx="2760">
                  <c:v>0.025</c:v>
                </c:pt>
                <c:pt idx="2761">
                  <c:v>0.025</c:v>
                </c:pt>
                <c:pt idx="2762">
                  <c:v>0.025</c:v>
                </c:pt>
                <c:pt idx="2763">
                  <c:v>0.025</c:v>
                </c:pt>
                <c:pt idx="2764">
                  <c:v>0.025</c:v>
                </c:pt>
                <c:pt idx="2765">
                  <c:v>0.025</c:v>
                </c:pt>
                <c:pt idx="2766">
                  <c:v>0.025</c:v>
                </c:pt>
                <c:pt idx="2767">
                  <c:v>0.025</c:v>
                </c:pt>
                <c:pt idx="2768">
                  <c:v>0.025</c:v>
                </c:pt>
                <c:pt idx="2769">
                  <c:v>0.025</c:v>
                </c:pt>
                <c:pt idx="2770">
                  <c:v>0.025</c:v>
                </c:pt>
                <c:pt idx="2771">
                  <c:v>0.025</c:v>
                </c:pt>
                <c:pt idx="2772">
                  <c:v>0.025</c:v>
                </c:pt>
                <c:pt idx="2773">
                  <c:v>0.025</c:v>
                </c:pt>
                <c:pt idx="2774">
                  <c:v>0.025</c:v>
                </c:pt>
                <c:pt idx="2775">
                  <c:v>0.025</c:v>
                </c:pt>
                <c:pt idx="2776">
                  <c:v>0.025</c:v>
                </c:pt>
                <c:pt idx="2777">
                  <c:v>0.025</c:v>
                </c:pt>
                <c:pt idx="2778">
                  <c:v>0.025</c:v>
                </c:pt>
                <c:pt idx="2779">
                  <c:v>0.025</c:v>
                </c:pt>
                <c:pt idx="2780">
                  <c:v>0.025</c:v>
                </c:pt>
                <c:pt idx="2781">
                  <c:v>0.025</c:v>
                </c:pt>
                <c:pt idx="2782">
                  <c:v>0.025</c:v>
                </c:pt>
                <c:pt idx="2783">
                  <c:v>0.025</c:v>
                </c:pt>
                <c:pt idx="2784">
                  <c:v>0.025</c:v>
                </c:pt>
                <c:pt idx="2785">
                  <c:v>0.025</c:v>
                </c:pt>
                <c:pt idx="2786">
                  <c:v>0.025</c:v>
                </c:pt>
                <c:pt idx="2787">
                  <c:v>0.025</c:v>
                </c:pt>
                <c:pt idx="2788">
                  <c:v>0.025</c:v>
                </c:pt>
                <c:pt idx="2789">
                  <c:v>0.025</c:v>
                </c:pt>
                <c:pt idx="2790">
                  <c:v>0.025</c:v>
                </c:pt>
                <c:pt idx="2791">
                  <c:v>0.025</c:v>
                </c:pt>
                <c:pt idx="2792">
                  <c:v>0.025</c:v>
                </c:pt>
                <c:pt idx="2793">
                  <c:v>0.025</c:v>
                </c:pt>
                <c:pt idx="2794">
                  <c:v>0.025</c:v>
                </c:pt>
                <c:pt idx="2795">
                  <c:v>0.025</c:v>
                </c:pt>
                <c:pt idx="2796">
                  <c:v>0.025</c:v>
                </c:pt>
                <c:pt idx="2797">
                  <c:v>0.025</c:v>
                </c:pt>
                <c:pt idx="2798">
                  <c:v>0.025</c:v>
                </c:pt>
                <c:pt idx="2799">
                  <c:v>0.025</c:v>
                </c:pt>
                <c:pt idx="2800">
                  <c:v>0.025</c:v>
                </c:pt>
                <c:pt idx="2801">
                  <c:v>0.025</c:v>
                </c:pt>
                <c:pt idx="2802">
                  <c:v>0.025</c:v>
                </c:pt>
                <c:pt idx="2803">
                  <c:v>0.025</c:v>
                </c:pt>
                <c:pt idx="2804">
                  <c:v>0.025</c:v>
                </c:pt>
                <c:pt idx="2805">
                  <c:v>0.025</c:v>
                </c:pt>
                <c:pt idx="2806">
                  <c:v>0.025</c:v>
                </c:pt>
                <c:pt idx="2807">
                  <c:v>0.025</c:v>
                </c:pt>
                <c:pt idx="2808">
                  <c:v>0.025</c:v>
                </c:pt>
                <c:pt idx="2809">
                  <c:v>0.025</c:v>
                </c:pt>
                <c:pt idx="2810">
                  <c:v>0.025</c:v>
                </c:pt>
                <c:pt idx="2811">
                  <c:v>0.025</c:v>
                </c:pt>
                <c:pt idx="2812">
                  <c:v>0.025</c:v>
                </c:pt>
                <c:pt idx="2813">
                  <c:v>0.025</c:v>
                </c:pt>
                <c:pt idx="2814">
                  <c:v>0.025</c:v>
                </c:pt>
                <c:pt idx="2815">
                  <c:v>0.025</c:v>
                </c:pt>
                <c:pt idx="2816">
                  <c:v>0.025</c:v>
                </c:pt>
                <c:pt idx="2817">
                  <c:v>0.025</c:v>
                </c:pt>
                <c:pt idx="2818">
                  <c:v>0.025</c:v>
                </c:pt>
                <c:pt idx="2819">
                  <c:v>0.025</c:v>
                </c:pt>
                <c:pt idx="2820">
                  <c:v>0.025</c:v>
                </c:pt>
                <c:pt idx="2821">
                  <c:v>0.025</c:v>
                </c:pt>
                <c:pt idx="2822">
                  <c:v>0.025</c:v>
                </c:pt>
                <c:pt idx="2823">
                  <c:v>0.025</c:v>
                </c:pt>
                <c:pt idx="2824">
                  <c:v>0.025</c:v>
                </c:pt>
                <c:pt idx="2825">
                  <c:v>0.025</c:v>
                </c:pt>
                <c:pt idx="2826">
                  <c:v>0.025</c:v>
                </c:pt>
                <c:pt idx="2827">
                  <c:v>0.025</c:v>
                </c:pt>
                <c:pt idx="2828">
                  <c:v>0.025</c:v>
                </c:pt>
                <c:pt idx="2829">
                  <c:v>0.025</c:v>
                </c:pt>
                <c:pt idx="2830">
                  <c:v>0.025</c:v>
                </c:pt>
                <c:pt idx="2831">
                  <c:v>0.025</c:v>
                </c:pt>
                <c:pt idx="2832">
                  <c:v>0.025</c:v>
                </c:pt>
                <c:pt idx="2833">
                  <c:v>0.026</c:v>
                </c:pt>
                <c:pt idx="2834">
                  <c:v>0.0263158</c:v>
                </c:pt>
                <c:pt idx="2835">
                  <c:v>0.0266667</c:v>
                </c:pt>
                <c:pt idx="2836">
                  <c:v>0.027</c:v>
                </c:pt>
                <c:pt idx="2837">
                  <c:v>0.0272727</c:v>
                </c:pt>
                <c:pt idx="2838">
                  <c:v>0.0272727</c:v>
                </c:pt>
                <c:pt idx="2839">
                  <c:v>0.0277778</c:v>
                </c:pt>
                <c:pt idx="2840">
                  <c:v>0.0277778</c:v>
                </c:pt>
                <c:pt idx="2841">
                  <c:v>0.028</c:v>
                </c:pt>
                <c:pt idx="2842">
                  <c:v>0.028</c:v>
                </c:pt>
                <c:pt idx="2843">
                  <c:v>0.0285714</c:v>
                </c:pt>
                <c:pt idx="2844">
                  <c:v>0.0285714</c:v>
                </c:pt>
                <c:pt idx="2845">
                  <c:v>0.0285714</c:v>
                </c:pt>
                <c:pt idx="2846">
                  <c:v>0.02875</c:v>
                </c:pt>
                <c:pt idx="2847">
                  <c:v>0.0288462</c:v>
                </c:pt>
                <c:pt idx="2848">
                  <c:v>0.029</c:v>
                </c:pt>
                <c:pt idx="2849">
                  <c:v>0.029</c:v>
                </c:pt>
                <c:pt idx="2850">
                  <c:v>0.029</c:v>
                </c:pt>
                <c:pt idx="2851">
                  <c:v>0.029</c:v>
                </c:pt>
                <c:pt idx="2852">
                  <c:v>0.029</c:v>
                </c:pt>
                <c:pt idx="2853">
                  <c:v>0.0291667</c:v>
                </c:pt>
                <c:pt idx="2854">
                  <c:v>0.0291667</c:v>
                </c:pt>
                <c:pt idx="2855">
                  <c:v>0.03</c:v>
                </c:pt>
                <c:pt idx="2856">
                  <c:v>0.03</c:v>
                </c:pt>
                <c:pt idx="2857">
                  <c:v>0.03</c:v>
                </c:pt>
                <c:pt idx="2858">
                  <c:v>0.03</c:v>
                </c:pt>
                <c:pt idx="2859">
                  <c:v>0.03</c:v>
                </c:pt>
                <c:pt idx="2860">
                  <c:v>0.03</c:v>
                </c:pt>
                <c:pt idx="2861">
                  <c:v>0.03</c:v>
                </c:pt>
                <c:pt idx="2862">
                  <c:v>0.0307692</c:v>
                </c:pt>
                <c:pt idx="2863">
                  <c:v>0.031</c:v>
                </c:pt>
                <c:pt idx="2864">
                  <c:v>0.031</c:v>
                </c:pt>
                <c:pt idx="2865">
                  <c:v>0.031</c:v>
                </c:pt>
                <c:pt idx="2866">
                  <c:v>0.031</c:v>
                </c:pt>
                <c:pt idx="2867">
                  <c:v>0.031</c:v>
                </c:pt>
                <c:pt idx="2868">
                  <c:v>0.031</c:v>
                </c:pt>
                <c:pt idx="2869">
                  <c:v>0.031</c:v>
                </c:pt>
                <c:pt idx="2870">
                  <c:v>0.031</c:v>
                </c:pt>
                <c:pt idx="2871">
                  <c:v>0.031</c:v>
                </c:pt>
                <c:pt idx="2872">
                  <c:v>0.031</c:v>
                </c:pt>
                <c:pt idx="2873">
                  <c:v>0.031</c:v>
                </c:pt>
                <c:pt idx="2874">
                  <c:v>0.03125</c:v>
                </c:pt>
                <c:pt idx="2875">
                  <c:v>0.03125</c:v>
                </c:pt>
                <c:pt idx="2876">
                  <c:v>0.0315789</c:v>
                </c:pt>
                <c:pt idx="2877">
                  <c:v>0.0318182</c:v>
                </c:pt>
                <c:pt idx="2878">
                  <c:v>0.032</c:v>
                </c:pt>
                <c:pt idx="2879">
                  <c:v>0.032</c:v>
                </c:pt>
                <c:pt idx="2880">
                  <c:v>0.032</c:v>
                </c:pt>
                <c:pt idx="2881">
                  <c:v>0.032</c:v>
                </c:pt>
                <c:pt idx="2882">
                  <c:v>0.032</c:v>
                </c:pt>
                <c:pt idx="2883">
                  <c:v>0.032</c:v>
                </c:pt>
                <c:pt idx="2884">
                  <c:v>0.032</c:v>
                </c:pt>
                <c:pt idx="2885">
                  <c:v>0.032</c:v>
                </c:pt>
                <c:pt idx="2886">
                  <c:v>0.032</c:v>
                </c:pt>
                <c:pt idx="2887">
                  <c:v>0.032</c:v>
                </c:pt>
                <c:pt idx="2888">
                  <c:v>0.032</c:v>
                </c:pt>
                <c:pt idx="2889">
                  <c:v>0.032</c:v>
                </c:pt>
                <c:pt idx="2890">
                  <c:v>0.032</c:v>
                </c:pt>
                <c:pt idx="2891">
                  <c:v>0.032</c:v>
                </c:pt>
                <c:pt idx="2892">
                  <c:v>0.032</c:v>
                </c:pt>
                <c:pt idx="2893">
                  <c:v>0.0321429</c:v>
                </c:pt>
                <c:pt idx="2894">
                  <c:v>0.0322581</c:v>
                </c:pt>
                <c:pt idx="2895">
                  <c:v>0.0325</c:v>
                </c:pt>
                <c:pt idx="2896">
                  <c:v>0.0325</c:v>
                </c:pt>
                <c:pt idx="2897">
                  <c:v>0.0328571</c:v>
                </c:pt>
                <c:pt idx="2898">
                  <c:v>0.0328947</c:v>
                </c:pt>
                <c:pt idx="2899">
                  <c:v>0.033</c:v>
                </c:pt>
                <c:pt idx="2900">
                  <c:v>0.033</c:v>
                </c:pt>
                <c:pt idx="2901">
                  <c:v>0.033</c:v>
                </c:pt>
                <c:pt idx="2902">
                  <c:v>0.033</c:v>
                </c:pt>
                <c:pt idx="2903">
                  <c:v>0.033</c:v>
                </c:pt>
                <c:pt idx="2904">
                  <c:v>0.0333333</c:v>
                </c:pt>
                <c:pt idx="2905">
                  <c:v>0.0333333</c:v>
                </c:pt>
                <c:pt idx="2906">
                  <c:v>0.0333333</c:v>
                </c:pt>
                <c:pt idx="2907">
                  <c:v>0.0333333</c:v>
                </c:pt>
                <c:pt idx="2908">
                  <c:v>0.0333333</c:v>
                </c:pt>
                <c:pt idx="2909">
                  <c:v>0.0333333</c:v>
                </c:pt>
                <c:pt idx="2910">
                  <c:v>0.0333333</c:v>
                </c:pt>
                <c:pt idx="2911">
                  <c:v>0.0333333</c:v>
                </c:pt>
                <c:pt idx="2912">
                  <c:v>0.0333333</c:v>
                </c:pt>
                <c:pt idx="2913">
                  <c:v>0.0333333</c:v>
                </c:pt>
                <c:pt idx="2914">
                  <c:v>0.0333333</c:v>
                </c:pt>
                <c:pt idx="2915">
                  <c:v>0.0333333</c:v>
                </c:pt>
                <c:pt idx="2916">
                  <c:v>0.0333333</c:v>
                </c:pt>
                <c:pt idx="2917">
                  <c:v>0.0333333</c:v>
                </c:pt>
                <c:pt idx="2918">
                  <c:v>0.0333333</c:v>
                </c:pt>
                <c:pt idx="2919">
                  <c:v>0.0333333</c:v>
                </c:pt>
                <c:pt idx="2920">
                  <c:v>0.0333333</c:v>
                </c:pt>
                <c:pt idx="2921">
                  <c:v>0.0333333</c:v>
                </c:pt>
                <c:pt idx="2922">
                  <c:v>0.0333333</c:v>
                </c:pt>
                <c:pt idx="2923">
                  <c:v>0.0333333</c:v>
                </c:pt>
                <c:pt idx="2924">
                  <c:v>0.0333333</c:v>
                </c:pt>
                <c:pt idx="2925">
                  <c:v>0.0333333</c:v>
                </c:pt>
                <c:pt idx="2926">
                  <c:v>0.0333333</c:v>
                </c:pt>
                <c:pt idx="2927">
                  <c:v>0.0333333</c:v>
                </c:pt>
                <c:pt idx="2928">
                  <c:v>0.0333333</c:v>
                </c:pt>
                <c:pt idx="2929">
                  <c:v>0.0333333</c:v>
                </c:pt>
                <c:pt idx="2930">
                  <c:v>0.0333333</c:v>
                </c:pt>
                <c:pt idx="2931">
                  <c:v>0.0333333</c:v>
                </c:pt>
                <c:pt idx="2932">
                  <c:v>0.0333333</c:v>
                </c:pt>
                <c:pt idx="2933">
                  <c:v>0.0333333</c:v>
                </c:pt>
                <c:pt idx="2934">
                  <c:v>0.0333333</c:v>
                </c:pt>
                <c:pt idx="2935">
                  <c:v>0.0333333</c:v>
                </c:pt>
                <c:pt idx="2936">
                  <c:v>0.0333333</c:v>
                </c:pt>
                <c:pt idx="2937">
                  <c:v>0.0333333</c:v>
                </c:pt>
                <c:pt idx="2938">
                  <c:v>0.0333333</c:v>
                </c:pt>
                <c:pt idx="2939">
                  <c:v>0.0333333</c:v>
                </c:pt>
                <c:pt idx="2940">
                  <c:v>0.0333333</c:v>
                </c:pt>
                <c:pt idx="2941">
                  <c:v>0.0333333</c:v>
                </c:pt>
                <c:pt idx="2942">
                  <c:v>0.0333333</c:v>
                </c:pt>
                <c:pt idx="2943">
                  <c:v>0.0333333</c:v>
                </c:pt>
                <c:pt idx="2944">
                  <c:v>0.0333333</c:v>
                </c:pt>
                <c:pt idx="2945">
                  <c:v>0.0333333</c:v>
                </c:pt>
                <c:pt idx="2946">
                  <c:v>0.0333333</c:v>
                </c:pt>
                <c:pt idx="2947">
                  <c:v>0.0333333</c:v>
                </c:pt>
                <c:pt idx="2948">
                  <c:v>0.0337838</c:v>
                </c:pt>
                <c:pt idx="2949">
                  <c:v>0.034</c:v>
                </c:pt>
                <c:pt idx="2950">
                  <c:v>0.034</c:v>
                </c:pt>
                <c:pt idx="2951">
                  <c:v>0.0342105</c:v>
                </c:pt>
                <c:pt idx="2952">
                  <c:v>0.034375</c:v>
                </c:pt>
                <c:pt idx="2953">
                  <c:v>0.0347222</c:v>
                </c:pt>
                <c:pt idx="2954">
                  <c:v>0.035</c:v>
                </c:pt>
                <c:pt idx="2955">
                  <c:v>0.035</c:v>
                </c:pt>
                <c:pt idx="2956">
                  <c:v>0.0355263</c:v>
                </c:pt>
                <c:pt idx="2957">
                  <c:v>0.0357143</c:v>
                </c:pt>
                <c:pt idx="2958">
                  <c:v>0.0357143</c:v>
                </c:pt>
                <c:pt idx="2959">
                  <c:v>0.036</c:v>
                </c:pt>
                <c:pt idx="2960">
                  <c:v>0.036</c:v>
                </c:pt>
                <c:pt idx="2961">
                  <c:v>0.036</c:v>
                </c:pt>
                <c:pt idx="2962">
                  <c:v>0.0361111</c:v>
                </c:pt>
                <c:pt idx="2963">
                  <c:v>0.0363636</c:v>
                </c:pt>
                <c:pt idx="2964">
                  <c:v>0.0363636</c:v>
                </c:pt>
                <c:pt idx="2965">
                  <c:v>0.0363636</c:v>
                </c:pt>
                <c:pt idx="2966">
                  <c:v>0.037</c:v>
                </c:pt>
                <c:pt idx="2967">
                  <c:v>0.037</c:v>
                </c:pt>
                <c:pt idx="2968">
                  <c:v>0.037</c:v>
                </c:pt>
                <c:pt idx="2969">
                  <c:v>0.0370968</c:v>
                </c:pt>
                <c:pt idx="2970">
                  <c:v>0.0375</c:v>
                </c:pt>
                <c:pt idx="2971">
                  <c:v>0.0375</c:v>
                </c:pt>
                <c:pt idx="2972">
                  <c:v>0.0375</c:v>
                </c:pt>
                <c:pt idx="2973">
                  <c:v>0.0375</c:v>
                </c:pt>
                <c:pt idx="2974">
                  <c:v>0.0375</c:v>
                </c:pt>
                <c:pt idx="2975">
                  <c:v>0.0375</c:v>
                </c:pt>
                <c:pt idx="2976">
                  <c:v>0.0375</c:v>
                </c:pt>
                <c:pt idx="2977">
                  <c:v>0.0375</c:v>
                </c:pt>
                <c:pt idx="2978">
                  <c:v>0.0375</c:v>
                </c:pt>
                <c:pt idx="2979">
                  <c:v>0.038</c:v>
                </c:pt>
                <c:pt idx="2980">
                  <c:v>0.038</c:v>
                </c:pt>
                <c:pt idx="2981">
                  <c:v>0.0384615</c:v>
                </c:pt>
                <c:pt idx="2982">
                  <c:v>0.03875</c:v>
                </c:pt>
                <c:pt idx="2983">
                  <c:v>0.0388889</c:v>
                </c:pt>
                <c:pt idx="2984">
                  <c:v>0.039</c:v>
                </c:pt>
                <c:pt idx="2985">
                  <c:v>0.039</c:v>
                </c:pt>
                <c:pt idx="2986">
                  <c:v>0.039</c:v>
                </c:pt>
                <c:pt idx="2987">
                  <c:v>0.039</c:v>
                </c:pt>
                <c:pt idx="2988">
                  <c:v>0.0390625</c:v>
                </c:pt>
                <c:pt idx="2989">
                  <c:v>0.0390625</c:v>
                </c:pt>
                <c:pt idx="2990">
                  <c:v>0.0392857</c:v>
                </c:pt>
                <c:pt idx="2991">
                  <c:v>0.04</c:v>
                </c:pt>
                <c:pt idx="2992">
                  <c:v>0.04</c:v>
                </c:pt>
                <c:pt idx="2993">
                  <c:v>0.04</c:v>
                </c:pt>
                <c:pt idx="2994">
                  <c:v>0.04</c:v>
                </c:pt>
                <c:pt idx="2995">
                  <c:v>0.04</c:v>
                </c:pt>
                <c:pt idx="2996">
                  <c:v>0.04</c:v>
                </c:pt>
                <c:pt idx="2997">
                  <c:v>0.04</c:v>
                </c:pt>
                <c:pt idx="2998">
                  <c:v>0.04</c:v>
                </c:pt>
                <c:pt idx="2999">
                  <c:v>0.04</c:v>
                </c:pt>
                <c:pt idx="3000">
                  <c:v>0.04</c:v>
                </c:pt>
                <c:pt idx="3001">
                  <c:v>0.04</c:v>
                </c:pt>
                <c:pt idx="3002">
                  <c:v>0.0402778</c:v>
                </c:pt>
                <c:pt idx="3003">
                  <c:v>0.040625</c:v>
                </c:pt>
                <c:pt idx="3004">
                  <c:v>0.0407895</c:v>
                </c:pt>
                <c:pt idx="3005">
                  <c:v>0.0407895</c:v>
                </c:pt>
                <c:pt idx="3006">
                  <c:v>0.041</c:v>
                </c:pt>
                <c:pt idx="3007">
                  <c:v>0.041</c:v>
                </c:pt>
                <c:pt idx="3008">
                  <c:v>0.0414286</c:v>
                </c:pt>
                <c:pt idx="3009">
                  <c:v>0.0416667</c:v>
                </c:pt>
                <c:pt idx="3010">
                  <c:v>0.0416667</c:v>
                </c:pt>
                <c:pt idx="3011">
                  <c:v>0.042</c:v>
                </c:pt>
                <c:pt idx="3012">
                  <c:v>0.042</c:v>
                </c:pt>
                <c:pt idx="3013">
                  <c:v>0.042</c:v>
                </c:pt>
                <c:pt idx="3014">
                  <c:v>0.042</c:v>
                </c:pt>
                <c:pt idx="3015">
                  <c:v>0.0421053</c:v>
                </c:pt>
                <c:pt idx="3016">
                  <c:v>0.0423077</c:v>
                </c:pt>
                <c:pt idx="3017">
                  <c:v>0.0424242</c:v>
                </c:pt>
                <c:pt idx="3018">
                  <c:v>0.0428571</c:v>
                </c:pt>
                <c:pt idx="3019">
                  <c:v>0.043</c:v>
                </c:pt>
                <c:pt idx="3020">
                  <c:v>0.043</c:v>
                </c:pt>
                <c:pt idx="3021">
                  <c:v>0.043</c:v>
                </c:pt>
                <c:pt idx="3022">
                  <c:v>0.043</c:v>
                </c:pt>
                <c:pt idx="3023">
                  <c:v>0.043</c:v>
                </c:pt>
                <c:pt idx="3024">
                  <c:v>0.0431818</c:v>
                </c:pt>
                <c:pt idx="3025">
                  <c:v>0.04375</c:v>
                </c:pt>
                <c:pt idx="3026">
                  <c:v>0.04375</c:v>
                </c:pt>
                <c:pt idx="3027">
                  <c:v>0.04375</c:v>
                </c:pt>
                <c:pt idx="3028">
                  <c:v>0.0439394</c:v>
                </c:pt>
                <c:pt idx="3029">
                  <c:v>0.044</c:v>
                </c:pt>
                <c:pt idx="3030">
                  <c:v>0.044</c:v>
                </c:pt>
                <c:pt idx="3031">
                  <c:v>0.044</c:v>
                </c:pt>
                <c:pt idx="3032">
                  <c:v>0.044</c:v>
                </c:pt>
                <c:pt idx="3033">
                  <c:v>0.0442857</c:v>
                </c:pt>
                <c:pt idx="3034">
                  <c:v>0.0444444</c:v>
                </c:pt>
                <c:pt idx="3035">
                  <c:v>0.0444444</c:v>
                </c:pt>
                <c:pt idx="3036">
                  <c:v>0.0444444</c:v>
                </c:pt>
                <c:pt idx="3037">
                  <c:v>0.045</c:v>
                </c:pt>
                <c:pt idx="3038">
                  <c:v>0.045</c:v>
                </c:pt>
                <c:pt idx="3039">
                  <c:v>0.045</c:v>
                </c:pt>
                <c:pt idx="3040">
                  <c:v>0.0451613</c:v>
                </c:pt>
                <c:pt idx="3041">
                  <c:v>0.0454545</c:v>
                </c:pt>
                <c:pt idx="3042">
                  <c:v>0.0455882</c:v>
                </c:pt>
                <c:pt idx="3043">
                  <c:v>0.0458333</c:v>
                </c:pt>
                <c:pt idx="3044">
                  <c:v>0.0459459</c:v>
                </c:pt>
                <c:pt idx="3045">
                  <c:v>0.046</c:v>
                </c:pt>
                <c:pt idx="3046">
                  <c:v>0.046</c:v>
                </c:pt>
                <c:pt idx="3047">
                  <c:v>0.046</c:v>
                </c:pt>
                <c:pt idx="3048">
                  <c:v>0.0460526</c:v>
                </c:pt>
                <c:pt idx="3049">
                  <c:v>0.0461538</c:v>
                </c:pt>
                <c:pt idx="3050">
                  <c:v>0.0466667</c:v>
                </c:pt>
                <c:pt idx="3051">
                  <c:v>0.046875</c:v>
                </c:pt>
                <c:pt idx="3052">
                  <c:v>0.046875</c:v>
                </c:pt>
                <c:pt idx="3053">
                  <c:v>0.0469697</c:v>
                </c:pt>
                <c:pt idx="3054">
                  <c:v>0.0469697</c:v>
                </c:pt>
                <c:pt idx="3055">
                  <c:v>0.0469697</c:v>
                </c:pt>
                <c:pt idx="3056">
                  <c:v>0.047</c:v>
                </c:pt>
                <c:pt idx="3057">
                  <c:v>0.047</c:v>
                </c:pt>
                <c:pt idx="3058">
                  <c:v>0.0470588</c:v>
                </c:pt>
                <c:pt idx="3059">
                  <c:v>0.0470588</c:v>
                </c:pt>
                <c:pt idx="3060">
                  <c:v>0.048</c:v>
                </c:pt>
                <c:pt idx="3061">
                  <c:v>0.0481481</c:v>
                </c:pt>
                <c:pt idx="3062">
                  <c:v>0.049</c:v>
                </c:pt>
                <c:pt idx="3063">
                  <c:v>0.049</c:v>
                </c:pt>
                <c:pt idx="3064">
                  <c:v>0.049</c:v>
                </c:pt>
                <c:pt idx="3065">
                  <c:v>0.05</c:v>
                </c:pt>
                <c:pt idx="3066">
                  <c:v>0.05</c:v>
                </c:pt>
                <c:pt idx="3067">
                  <c:v>0.05</c:v>
                </c:pt>
                <c:pt idx="3068">
                  <c:v>0.05</c:v>
                </c:pt>
                <c:pt idx="3069">
                  <c:v>0.05</c:v>
                </c:pt>
                <c:pt idx="3070">
                  <c:v>0.05</c:v>
                </c:pt>
                <c:pt idx="3071">
                  <c:v>0.05</c:v>
                </c:pt>
                <c:pt idx="3072">
                  <c:v>0.05</c:v>
                </c:pt>
                <c:pt idx="3073">
                  <c:v>0.05</c:v>
                </c:pt>
                <c:pt idx="3074">
                  <c:v>0.05</c:v>
                </c:pt>
                <c:pt idx="3075">
                  <c:v>0.05</c:v>
                </c:pt>
                <c:pt idx="3076">
                  <c:v>0.05</c:v>
                </c:pt>
                <c:pt idx="3077">
                  <c:v>0.05</c:v>
                </c:pt>
                <c:pt idx="3078">
                  <c:v>0.05</c:v>
                </c:pt>
                <c:pt idx="3079">
                  <c:v>0.05</c:v>
                </c:pt>
                <c:pt idx="3080">
                  <c:v>0.05</c:v>
                </c:pt>
                <c:pt idx="3081">
                  <c:v>0.05</c:v>
                </c:pt>
                <c:pt idx="3082">
                  <c:v>0.05</c:v>
                </c:pt>
                <c:pt idx="3083">
                  <c:v>0.05</c:v>
                </c:pt>
                <c:pt idx="3084">
                  <c:v>0.05</c:v>
                </c:pt>
                <c:pt idx="3085">
                  <c:v>0.05</c:v>
                </c:pt>
                <c:pt idx="3086">
                  <c:v>0.05</c:v>
                </c:pt>
                <c:pt idx="3087">
                  <c:v>0.05</c:v>
                </c:pt>
                <c:pt idx="3088">
                  <c:v>0.05</c:v>
                </c:pt>
                <c:pt idx="3089">
                  <c:v>0.05</c:v>
                </c:pt>
                <c:pt idx="3090">
                  <c:v>0.05</c:v>
                </c:pt>
                <c:pt idx="3091">
                  <c:v>0.05</c:v>
                </c:pt>
                <c:pt idx="3092">
                  <c:v>0.05</c:v>
                </c:pt>
                <c:pt idx="3093">
                  <c:v>0.05</c:v>
                </c:pt>
                <c:pt idx="3094">
                  <c:v>0.05</c:v>
                </c:pt>
                <c:pt idx="3095">
                  <c:v>0.05</c:v>
                </c:pt>
                <c:pt idx="3096">
                  <c:v>0.05</c:v>
                </c:pt>
                <c:pt idx="3097">
                  <c:v>0.05</c:v>
                </c:pt>
                <c:pt idx="3098">
                  <c:v>0.05</c:v>
                </c:pt>
                <c:pt idx="3099">
                  <c:v>0.05</c:v>
                </c:pt>
                <c:pt idx="3100">
                  <c:v>0.05</c:v>
                </c:pt>
                <c:pt idx="3101">
                  <c:v>0.05</c:v>
                </c:pt>
                <c:pt idx="3102">
                  <c:v>0.05</c:v>
                </c:pt>
                <c:pt idx="3103">
                  <c:v>0.05</c:v>
                </c:pt>
                <c:pt idx="3104">
                  <c:v>0.05</c:v>
                </c:pt>
                <c:pt idx="3105">
                  <c:v>0.05</c:v>
                </c:pt>
                <c:pt idx="3106">
                  <c:v>0.05</c:v>
                </c:pt>
                <c:pt idx="3107">
                  <c:v>0.05</c:v>
                </c:pt>
                <c:pt idx="3108">
                  <c:v>0.05</c:v>
                </c:pt>
                <c:pt idx="3109">
                  <c:v>0.05</c:v>
                </c:pt>
                <c:pt idx="3110">
                  <c:v>0.05</c:v>
                </c:pt>
                <c:pt idx="3111">
                  <c:v>0.05</c:v>
                </c:pt>
                <c:pt idx="3112">
                  <c:v>0.05</c:v>
                </c:pt>
                <c:pt idx="3113">
                  <c:v>0.05</c:v>
                </c:pt>
                <c:pt idx="3114">
                  <c:v>0.05</c:v>
                </c:pt>
                <c:pt idx="3115">
                  <c:v>0.05</c:v>
                </c:pt>
                <c:pt idx="3116">
                  <c:v>0.05</c:v>
                </c:pt>
                <c:pt idx="3117">
                  <c:v>0.05</c:v>
                </c:pt>
                <c:pt idx="3118">
                  <c:v>0.05</c:v>
                </c:pt>
                <c:pt idx="3119">
                  <c:v>0.05</c:v>
                </c:pt>
                <c:pt idx="3120">
                  <c:v>0.05</c:v>
                </c:pt>
                <c:pt idx="3121">
                  <c:v>0.05</c:v>
                </c:pt>
                <c:pt idx="3122">
                  <c:v>0.05</c:v>
                </c:pt>
                <c:pt idx="3123">
                  <c:v>0.05</c:v>
                </c:pt>
                <c:pt idx="3124">
                  <c:v>0.05</c:v>
                </c:pt>
                <c:pt idx="3125">
                  <c:v>0.05</c:v>
                </c:pt>
                <c:pt idx="3126">
                  <c:v>0.05</c:v>
                </c:pt>
                <c:pt idx="3127">
                  <c:v>0.05</c:v>
                </c:pt>
                <c:pt idx="3128">
                  <c:v>0.05</c:v>
                </c:pt>
                <c:pt idx="3129">
                  <c:v>0.05</c:v>
                </c:pt>
                <c:pt idx="3130">
                  <c:v>0.05</c:v>
                </c:pt>
                <c:pt idx="3131">
                  <c:v>0.05</c:v>
                </c:pt>
                <c:pt idx="3132">
                  <c:v>0.05</c:v>
                </c:pt>
                <c:pt idx="3133">
                  <c:v>0.05</c:v>
                </c:pt>
                <c:pt idx="3134">
                  <c:v>0.05</c:v>
                </c:pt>
                <c:pt idx="3135">
                  <c:v>0.05</c:v>
                </c:pt>
                <c:pt idx="3136">
                  <c:v>0.05</c:v>
                </c:pt>
                <c:pt idx="3137">
                  <c:v>0.05</c:v>
                </c:pt>
                <c:pt idx="3138">
                  <c:v>0.05</c:v>
                </c:pt>
                <c:pt idx="3139">
                  <c:v>0.05</c:v>
                </c:pt>
                <c:pt idx="3140">
                  <c:v>0.05</c:v>
                </c:pt>
                <c:pt idx="3141">
                  <c:v>0.05</c:v>
                </c:pt>
                <c:pt idx="3142">
                  <c:v>0.05</c:v>
                </c:pt>
                <c:pt idx="3143">
                  <c:v>0.05</c:v>
                </c:pt>
                <c:pt idx="3144">
                  <c:v>0.05</c:v>
                </c:pt>
                <c:pt idx="3145">
                  <c:v>0.05</c:v>
                </c:pt>
                <c:pt idx="3146">
                  <c:v>0.05</c:v>
                </c:pt>
                <c:pt idx="3147">
                  <c:v>0.05</c:v>
                </c:pt>
                <c:pt idx="3148">
                  <c:v>0.05</c:v>
                </c:pt>
                <c:pt idx="3149">
                  <c:v>0.05</c:v>
                </c:pt>
                <c:pt idx="3150">
                  <c:v>0.05</c:v>
                </c:pt>
                <c:pt idx="3151">
                  <c:v>0.05</c:v>
                </c:pt>
                <c:pt idx="3152">
                  <c:v>0.05</c:v>
                </c:pt>
                <c:pt idx="3153">
                  <c:v>0.05</c:v>
                </c:pt>
                <c:pt idx="3154">
                  <c:v>0.05</c:v>
                </c:pt>
                <c:pt idx="3155">
                  <c:v>0.05</c:v>
                </c:pt>
                <c:pt idx="3156">
                  <c:v>0.05</c:v>
                </c:pt>
                <c:pt idx="3157">
                  <c:v>0.05</c:v>
                </c:pt>
                <c:pt idx="3158">
                  <c:v>0.05</c:v>
                </c:pt>
                <c:pt idx="3159">
                  <c:v>0.05</c:v>
                </c:pt>
                <c:pt idx="3160">
                  <c:v>0.05</c:v>
                </c:pt>
                <c:pt idx="3161">
                  <c:v>0.05</c:v>
                </c:pt>
                <c:pt idx="3162">
                  <c:v>0.05</c:v>
                </c:pt>
                <c:pt idx="3163">
                  <c:v>0.05</c:v>
                </c:pt>
                <c:pt idx="3164">
                  <c:v>0.05</c:v>
                </c:pt>
                <c:pt idx="3165">
                  <c:v>0.05</c:v>
                </c:pt>
                <c:pt idx="3166">
                  <c:v>0.05</c:v>
                </c:pt>
                <c:pt idx="3167">
                  <c:v>0.05</c:v>
                </c:pt>
                <c:pt idx="3168">
                  <c:v>0.05</c:v>
                </c:pt>
                <c:pt idx="3169">
                  <c:v>0.05</c:v>
                </c:pt>
                <c:pt idx="3170">
                  <c:v>0.05</c:v>
                </c:pt>
                <c:pt idx="3171">
                  <c:v>0.05</c:v>
                </c:pt>
                <c:pt idx="3172">
                  <c:v>0.05</c:v>
                </c:pt>
                <c:pt idx="3173">
                  <c:v>0.05</c:v>
                </c:pt>
                <c:pt idx="3174">
                  <c:v>0.05</c:v>
                </c:pt>
                <c:pt idx="3175">
                  <c:v>0.05</c:v>
                </c:pt>
                <c:pt idx="3176">
                  <c:v>0.05</c:v>
                </c:pt>
                <c:pt idx="3177">
                  <c:v>0.05</c:v>
                </c:pt>
                <c:pt idx="3178">
                  <c:v>0.05</c:v>
                </c:pt>
                <c:pt idx="3179">
                  <c:v>0.05</c:v>
                </c:pt>
                <c:pt idx="3180">
                  <c:v>0.05</c:v>
                </c:pt>
                <c:pt idx="3181">
                  <c:v>0.05</c:v>
                </c:pt>
                <c:pt idx="3182">
                  <c:v>0.05</c:v>
                </c:pt>
                <c:pt idx="3183">
                  <c:v>0.05</c:v>
                </c:pt>
                <c:pt idx="3184">
                  <c:v>0.05</c:v>
                </c:pt>
                <c:pt idx="3185">
                  <c:v>0.05</c:v>
                </c:pt>
                <c:pt idx="3186">
                  <c:v>0.05</c:v>
                </c:pt>
                <c:pt idx="3187">
                  <c:v>0.05</c:v>
                </c:pt>
                <c:pt idx="3188">
                  <c:v>0.05</c:v>
                </c:pt>
                <c:pt idx="3189">
                  <c:v>0.05</c:v>
                </c:pt>
                <c:pt idx="3190">
                  <c:v>0.05</c:v>
                </c:pt>
                <c:pt idx="3191">
                  <c:v>0.05</c:v>
                </c:pt>
                <c:pt idx="3192">
                  <c:v>0.05</c:v>
                </c:pt>
                <c:pt idx="3193">
                  <c:v>0.05</c:v>
                </c:pt>
                <c:pt idx="3194">
                  <c:v>0.05</c:v>
                </c:pt>
                <c:pt idx="3195">
                  <c:v>0.05</c:v>
                </c:pt>
                <c:pt idx="3196">
                  <c:v>0.05</c:v>
                </c:pt>
                <c:pt idx="3197">
                  <c:v>0.05</c:v>
                </c:pt>
                <c:pt idx="3198">
                  <c:v>0.05</c:v>
                </c:pt>
                <c:pt idx="3199">
                  <c:v>0.05</c:v>
                </c:pt>
                <c:pt idx="3200">
                  <c:v>0.05</c:v>
                </c:pt>
                <c:pt idx="3201">
                  <c:v>0.05</c:v>
                </c:pt>
                <c:pt idx="3202">
                  <c:v>0.05</c:v>
                </c:pt>
                <c:pt idx="3203">
                  <c:v>0.05</c:v>
                </c:pt>
                <c:pt idx="3204">
                  <c:v>0.05</c:v>
                </c:pt>
                <c:pt idx="3205">
                  <c:v>0.05</c:v>
                </c:pt>
                <c:pt idx="3206">
                  <c:v>0.05</c:v>
                </c:pt>
                <c:pt idx="3207">
                  <c:v>0.05</c:v>
                </c:pt>
                <c:pt idx="3208">
                  <c:v>0.05</c:v>
                </c:pt>
                <c:pt idx="3209">
                  <c:v>0.05</c:v>
                </c:pt>
                <c:pt idx="3210">
                  <c:v>0.05</c:v>
                </c:pt>
                <c:pt idx="3211">
                  <c:v>0.05</c:v>
                </c:pt>
                <c:pt idx="3212">
                  <c:v>0.05</c:v>
                </c:pt>
                <c:pt idx="3213">
                  <c:v>0.05</c:v>
                </c:pt>
                <c:pt idx="3214">
                  <c:v>0.05</c:v>
                </c:pt>
                <c:pt idx="3215">
                  <c:v>0.05</c:v>
                </c:pt>
                <c:pt idx="3216">
                  <c:v>0.05</c:v>
                </c:pt>
                <c:pt idx="3217">
                  <c:v>0.05</c:v>
                </c:pt>
                <c:pt idx="3218">
                  <c:v>0.05</c:v>
                </c:pt>
                <c:pt idx="3219">
                  <c:v>0.05</c:v>
                </c:pt>
                <c:pt idx="3220">
                  <c:v>0.05</c:v>
                </c:pt>
                <c:pt idx="3221">
                  <c:v>0.05</c:v>
                </c:pt>
                <c:pt idx="3222">
                  <c:v>0.05</c:v>
                </c:pt>
                <c:pt idx="3223">
                  <c:v>0.05</c:v>
                </c:pt>
                <c:pt idx="3224">
                  <c:v>0.05</c:v>
                </c:pt>
                <c:pt idx="3225">
                  <c:v>0.05</c:v>
                </c:pt>
                <c:pt idx="3226">
                  <c:v>0.05</c:v>
                </c:pt>
                <c:pt idx="3227">
                  <c:v>0.05</c:v>
                </c:pt>
                <c:pt idx="3228">
                  <c:v>0.05</c:v>
                </c:pt>
                <c:pt idx="3229">
                  <c:v>0.05</c:v>
                </c:pt>
                <c:pt idx="3230">
                  <c:v>0.05</c:v>
                </c:pt>
                <c:pt idx="3231">
                  <c:v>0.05</c:v>
                </c:pt>
                <c:pt idx="3232">
                  <c:v>0.05</c:v>
                </c:pt>
                <c:pt idx="3233">
                  <c:v>0.05</c:v>
                </c:pt>
                <c:pt idx="3234">
                  <c:v>0.05</c:v>
                </c:pt>
                <c:pt idx="3235">
                  <c:v>0.05</c:v>
                </c:pt>
                <c:pt idx="3236">
                  <c:v>0.05</c:v>
                </c:pt>
                <c:pt idx="3237">
                  <c:v>0.05</c:v>
                </c:pt>
                <c:pt idx="3238">
                  <c:v>0.05</c:v>
                </c:pt>
                <c:pt idx="3239">
                  <c:v>0.05</c:v>
                </c:pt>
                <c:pt idx="3240">
                  <c:v>0.05</c:v>
                </c:pt>
                <c:pt idx="3241">
                  <c:v>0.05</c:v>
                </c:pt>
                <c:pt idx="3242">
                  <c:v>0.05</c:v>
                </c:pt>
                <c:pt idx="3243">
                  <c:v>0.05</c:v>
                </c:pt>
                <c:pt idx="3244">
                  <c:v>0.05</c:v>
                </c:pt>
                <c:pt idx="3245">
                  <c:v>0.05</c:v>
                </c:pt>
                <c:pt idx="3246">
                  <c:v>0.05</c:v>
                </c:pt>
                <c:pt idx="3247">
                  <c:v>0.05</c:v>
                </c:pt>
                <c:pt idx="3248">
                  <c:v>0.05</c:v>
                </c:pt>
                <c:pt idx="3249">
                  <c:v>0.05</c:v>
                </c:pt>
                <c:pt idx="3250">
                  <c:v>0.05</c:v>
                </c:pt>
                <c:pt idx="3251">
                  <c:v>0.05</c:v>
                </c:pt>
                <c:pt idx="3252">
                  <c:v>0.05</c:v>
                </c:pt>
                <c:pt idx="3253">
                  <c:v>0.05</c:v>
                </c:pt>
                <c:pt idx="3254">
                  <c:v>0.05</c:v>
                </c:pt>
                <c:pt idx="3255">
                  <c:v>0.05</c:v>
                </c:pt>
                <c:pt idx="3256">
                  <c:v>0.05</c:v>
                </c:pt>
                <c:pt idx="3257">
                  <c:v>0.05</c:v>
                </c:pt>
                <c:pt idx="3258">
                  <c:v>0.05</c:v>
                </c:pt>
                <c:pt idx="3259">
                  <c:v>0.05</c:v>
                </c:pt>
                <c:pt idx="3260">
                  <c:v>0.05</c:v>
                </c:pt>
                <c:pt idx="3261">
                  <c:v>0.05</c:v>
                </c:pt>
                <c:pt idx="3262">
                  <c:v>0.05</c:v>
                </c:pt>
                <c:pt idx="3263">
                  <c:v>0.05</c:v>
                </c:pt>
                <c:pt idx="3264">
                  <c:v>0.05</c:v>
                </c:pt>
                <c:pt idx="3265">
                  <c:v>0.05</c:v>
                </c:pt>
                <c:pt idx="3266">
                  <c:v>0.05</c:v>
                </c:pt>
                <c:pt idx="3267">
                  <c:v>0.05</c:v>
                </c:pt>
                <c:pt idx="3268">
                  <c:v>0.05</c:v>
                </c:pt>
                <c:pt idx="3269">
                  <c:v>0.05</c:v>
                </c:pt>
                <c:pt idx="3270">
                  <c:v>0.05</c:v>
                </c:pt>
                <c:pt idx="3271">
                  <c:v>0.05</c:v>
                </c:pt>
                <c:pt idx="3272">
                  <c:v>0.05</c:v>
                </c:pt>
                <c:pt idx="3273">
                  <c:v>0.05</c:v>
                </c:pt>
                <c:pt idx="3274">
                  <c:v>0.05</c:v>
                </c:pt>
                <c:pt idx="3275">
                  <c:v>0.05</c:v>
                </c:pt>
                <c:pt idx="3276">
                  <c:v>0.051</c:v>
                </c:pt>
                <c:pt idx="3277">
                  <c:v>0.051</c:v>
                </c:pt>
                <c:pt idx="3278">
                  <c:v>0.0514286</c:v>
                </c:pt>
                <c:pt idx="3279">
                  <c:v>0.0515625</c:v>
                </c:pt>
                <c:pt idx="3280">
                  <c:v>0.0516129</c:v>
                </c:pt>
                <c:pt idx="3281">
                  <c:v>0.0516129</c:v>
                </c:pt>
                <c:pt idx="3282">
                  <c:v>0.0528571</c:v>
                </c:pt>
                <c:pt idx="3283">
                  <c:v>0.0529412</c:v>
                </c:pt>
                <c:pt idx="3284">
                  <c:v>0.053</c:v>
                </c:pt>
                <c:pt idx="3285">
                  <c:v>0.053</c:v>
                </c:pt>
                <c:pt idx="3286">
                  <c:v>0.0533333</c:v>
                </c:pt>
                <c:pt idx="3287">
                  <c:v>0.0538462</c:v>
                </c:pt>
                <c:pt idx="3288">
                  <c:v>0.0541667</c:v>
                </c:pt>
                <c:pt idx="3289">
                  <c:v>0.0542857</c:v>
                </c:pt>
                <c:pt idx="3290">
                  <c:v>0.0545455</c:v>
                </c:pt>
                <c:pt idx="3291">
                  <c:v>0.0548387</c:v>
                </c:pt>
                <c:pt idx="3292">
                  <c:v>0.055</c:v>
                </c:pt>
                <c:pt idx="3293">
                  <c:v>0.055</c:v>
                </c:pt>
                <c:pt idx="3294">
                  <c:v>0.055</c:v>
                </c:pt>
                <c:pt idx="3295">
                  <c:v>0.0555556</c:v>
                </c:pt>
                <c:pt idx="3296">
                  <c:v>0.0558824</c:v>
                </c:pt>
                <c:pt idx="3297">
                  <c:v>0.0558824</c:v>
                </c:pt>
                <c:pt idx="3298">
                  <c:v>0.056</c:v>
                </c:pt>
                <c:pt idx="3299">
                  <c:v>0.056</c:v>
                </c:pt>
                <c:pt idx="3300">
                  <c:v>0.056</c:v>
                </c:pt>
                <c:pt idx="3301">
                  <c:v>0.056</c:v>
                </c:pt>
                <c:pt idx="3302">
                  <c:v>0.05625</c:v>
                </c:pt>
                <c:pt idx="3303">
                  <c:v>0.0569444</c:v>
                </c:pt>
                <c:pt idx="3304">
                  <c:v>0.057</c:v>
                </c:pt>
                <c:pt idx="3305">
                  <c:v>0.057</c:v>
                </c:pt>
                <c:pt idx="3306">
                  <c:v>0.0571429</c:v>
                </c:pt>
                <c:pt idx="3307">
                  <c:v>0.0571429</c:v>
                </c:pt>
                <c:pt idx="3308">
                  <c:v>0.0571429</c:v>
                </c:pt>
                <c:pt idx="3309">
                  <c:v>0.0571429</c:v>
                </c:pt>
                <c:pt idx="3310">
                  <c:v>0.0575758</c:v>
                </c:pt>
                <c:pt idx="3311">
                  <c:v>0.0576923</c:v>
                </c:pt>
                <c:pt idx="3312">
                  <c:v>0.0576923</c:v>
                </c:pt>
                <c:pt idx="3313">
                  <c:v>0.0576923</c:v>
                </c:pt>
                <c:pt idx="3314">
                  <c:v>0.058</c:v>
                </c:pt>
                <c:pt idx="3315">
                  <c:v>0.058</c:v>
                </c:pt>
                <c:pt idx="3316">
                  <c:v>0.0580645</c:v>
                </c:pt>
                <c:pt idx="3317">
                  <c:v>0.0580645</c:v>
                </c:pt>
                <c:pt idx="3318">
                  <c:v>0.0583333</c:v>
                </c:pt>
                <c:pt idx="3319">
                  <c:v>0.0583333</c:v>
                </c:pt>
                <c:pt idx="3320">
                  <c:v>0.059</c:v>
                </c:pt>
                <c:pt idx="3321">
                  <c:v>0.059</c:v>
                </c:pt>
                <c:pt idx="3322">
                  <c:v>0.059</c:v>
                </c:pt>
                <c:pt idx="3323">
                  <c:v>0.059</c:v>
                </c:pt>
                <c:pt idx="3324">
                  <c:v>0.059</c:v>
                </c:pt>
                <c:pt idx="3325">
                  <c:v>0.0590909</c:v>
                </c:pt>
                <c:pt idx="3326">
                  <c:v>0.0590909</c:v>
                </c:pt>
                <c:pt idx="3327">
                  <c:v>0.0590909</c:v>
                </c:pt>
                <c:pt idx="3328">
                  <c:v>0.0592593</c:v>
                </c:pt>
                <c:pt idx="3329">
                  <c:v>0.06</c:v>
                </c:pt>
                <c:pt idx="3330">
                  <c:v>0.06</c:v>
                </c:pt>
                <c:pt idx="3331">
                  <c:v>0.0604167</c:v>
                </c:pt>
                <c:pt idx="3332">
                  <c:v>0.0608108</c:v>
                </c:pt>
                <c:pt idx="3333">
                  <c:v>0.061</c:v>
                </c:pt>
                <c:pt idx="3334">
                  <c:v>0.061</c:v>
                </c:pt>
                <c:pt idx="3335">
                  <c:v>0.0611111</c:v>
                </c:pt>
                <c:pt idx="3336">
                  <c:v>0.0612903</c:v>
                </c:pt>
                <c:pt idx="3337">
                  <c:v>0.0615385</c:v>
                </c:pt>
                <c:pt idx="3338">
                  <c:v>0.0615385</c:v>
                </c:pt>
                <c:pt idx="3339">
                  <c:v>0.0615385</c:v>
                </c:pt>
                <c:pt idx="3340">
                  <c:v>0.062</c:v>
                </c:pt>
                <c:pt idx="3341">
                  <c:v>0.062</c:v>
                </c:pt>
                <c:pt idx="3342">
                  <c:v>0.062</c:v>
                </c:pt>
                <c:pt idx="3343">
                  <c:v>0.0621212</c:v>
                </c:pt>
                <c:pt idx="3344">
                  <c:v>0.0621212</c:v>
                </c:pt>
                <c:pt idx="3345">
                  <c:v>0.0625</c:v>
                </c:pt>
                <c:pt idx="3346">
                  <c:v>0.0625</c:v>
                </c:pt>
                <c:pt idx="3347">
                  <c:v>0.0625</c:v>
                </c:pt>
                <c:pt idx="3348">
                  <c:v>0.0625</c:v>
                </c:pt>
                <c:pt idx="3349">
                  <c:v>0.0625</c:v>
                </c:pt>
                <c:pt idx="3350">
                  <c:v>0.0625</c:v>
                </c:pt>
                <c:pt idx="3351">
                  <c:v>0.0625</c:v>
                </c:pt>
                <c:pt idx="3352">
                  <c:v>0.0628571</c:v>
                </c:pt>
                <c:pt idx="3353">
                  <c:v>0.063</c:v>
                </c:pt>
                <c:pt idx="3354">
                  <c:v>0.063</c:v>
                </c:pt>
                <c:pt idx="3355">
                  <c:v>0.063</c:v>
                </c:pt>
                <c:pt idx="3356">
                  <c:v>0.0635135</c:v>
                </c:pt>
                <c:pt idx="3357">
                  <c:v>0.0636364</c:v>
                </c:pt>
                <c:pt idx="3358">
                  <c:v>0.0636364</c:v>
                </c:pt>
                <c:pt idx="3359">
                  <c:v>0.064</c:v>
                </c:pt>
                <c:pt idx="3360">
                  <c:v>0.064</c:v>
                </c:pt>
                <c:pt idx="3361">
                  <c:v>0.064</c:v>
                </c:pt>
                <c:pt idx="3362">
                  <c:v>0.064</c:v>
                </c:pt>
                <c:pt idx="3363">
                  <c:v>0.0645161</c:v>
                </c:pt>
                <c:pt idx="3364">
                  <c:v>0.065</c:v>
                </c:pt>
                <c:pt idx="3365">
                  <c:v>0.0653846</c:v>
                </c:pt>
                <c:pt idx="3366">
                  <c:v>0.0653846</c:v>
                </c:pt>
                <c:pt idx="3367">
                  <c:v>0.0659091</c:v>
                </c:pt>
                <c:pt idx="3368">
                  <c:v>0.066</c:v>
                </c:pt>
                <c:pt idx="3369">
                  <c:v>0.066</c:v>
                </c:pt>
                <c:pt idx="3370">
                  <c:v>0.066129</c:v>
                </c:pt>
                <c:pt idx="3371">
                  <c:v>0.0666667</c:v>
                </c:pt>
                <c:pt idx="3372">
                  <c:v>0.0666667</c:v>
                </c:pt>
                <c:pt idx="3373">
                  <c:v>0.0666667</c:v>
                </c:pt>
                <c:pt idx="3374">
                  <c:v>0.0666667</c:v>
                </c:pt>
                <c:pt idx="3375">
                  <c:v>0.0666667</c:v>
                </c:pt>
                <c:pt idx="3376">
                  <c:v>0.0666667</c:v>
                </c:pt>
                <c:pt idx="3377">
                  <c:v>0.0666667</c:v>
                </c:pt>
                <c:pt idx="3378">
                  <c:v>0.0666667</c:v>
                </c:pt>
                <c:pt idx="3379">
                  <c:v>0.0666667</c:v>
                </c:pt>
                <c:pt idx="3380">
                  <c:v>0.0666667</c:v>
                </c:pt>
                <c:pt idx="3381">
                  <c:v>0.0666667</c:v>
                </c:pt>
                <c:pt idx="3382">
                  <c:v>0.0666667</c:v>
                </c:pt>
                <c:pt idx="3383">
                  <c:v>0.0666667</c:v>
                </c:pt>
                <c:pt idx="3384">
                  <c:v>0.0666667</c:v>
                </c:pt>
                <c:pt idx="3385">
                  <c:v>0.0666667</c:v>
                </c:pt>
                <c:pt idx="3386">
                  <c:v>0.0666667</c:v>
                </c:pt>
                <c:pt idx="3387">
                  <c:v>0.0666667</c:v>
                </c:pt>
                <c:pt idx="3388">
                  <c:v>0.0666667</c:v>
                </c:pt>
                <c:pt idx="3389">
                  <c:v>0.0666667</c:v>
                </c:pt>
                <c:pt idx="3390">
                  <c:v>0.0666667</c:v>
                </c:pt>
                <c:pt idx="3391">
                  <c:v>0.067</c:v>
                </c:pt>
                <c:pt idx="3392">
                  <c:v>0.0671053</c:v>
                </c:pt>
                <c:pt idx="3393">
                  <c:v>0.0671429</c:v>
                </c:pt>
                <c:pt idx="3394">
                  <c:v>0.0673077</c:v>
                </c:pt>
                <c:pt idx="3395">
                  <c:v>0.0677419</c:v>
                </c:pt>
                <c:pt idx="3396">
                  <c:v>0.068</c:v>
                </c:pt>
                <c:pt idx="3397">
                  <c:v>0.068</c:v>
                </c:pt>
                <c:pt idx="3398">
                  <c:v>0.068</c:v>
                </c:pt>
                <c:pt idx="3399">
                  <c:v>0.068</c:v>
                </c:pt>
                <c:pt idx="3400">
                  <c:v>0.0681818</c:v>
                </c:pt>
                <c:pt idx="3401">
                  <c:v>0.0685185</c:v>
                </c:pt>
                <c:pt idx="3402">
                  <c:v>0.06875</c:v>
                </c:pt>
                <c:pt idx="3403">
                  <c:v>0.069</c:v>
                </c:pt>
                <c:pt idx="3404">
                  <c:v>0.069</c:v>
                </c:pt>
                <c:pt idx="3405">
                  <c:v>0.0693548</c:v>
                </c:pt>
                <c:pt idx="3406">
                  <c:v>0.0694444</c:v>
                </c:pt>
                <c:pt idx="3407">
                  <c:v>0.0697368</c:v>
                </c:pt>
                <c:pt idx="3408">
                  <c:v>0.07</c:v>
                </c:pt>
                <c:pt idx="3409">
                  <c:v>0.07</c:v>
                </c:pt>
                <c:pt idx="3410">
                  <c:v>0.07</c:v>
                </c:pt>
                <c:pt idx="3411">
                  <c:v>0.07</c:v>
                </c:pt>
                <c:pt idx="3412">
                  <c:v>0.07</c:v>
                </c:pt>
                <c:pt idx="3413">
                  <c:v>0.07</c:v>
                </c:pt>
                <c:pt idx="3414">
                  <c:v>0.0704545</c:v>
                </c:pt>
                <c:pt idx="3415">
                  <c:v>0.0704545</c:v>
                </c:pt>
                <c:pt idx="3416">
                  <c:v>0.0705882</c:v>
                </c:pt>
                <c:pt idx="3417">
                  <c:v>0.0708333</c:v>
                </c:pt>
                <c:pt idx="3418">
                  <c:v>0.0710526</c:v>
                </c:pt>
                <c:pt idx="3419">
                  <c:v>0.0714286</c:v>
                </c:pt>
                <c:pt idx="3420">
                  <c:v>0.0714286</c:v>
                </c:pt>
                <c:pt idx="3421">
                  <c:v>0.0714286</c:v>
                </c:pt>
                <c:pt idx="3422">
                  <c:v>0.071875</c:v>
                </c:pt>
                <c:pt idx="3423">
                  <c:v>0.072</c:v>
                </c:pt>
                <c:pt idx="3424">
                  <c:v>0.0725</c:v>
                </c:pt>
                <c:pt idx="3425">
                  <c:v>0.0727273</c:v>
                </c:pt>
                <c:pt idx="3426">
                  <c:v>0.073</c:v>
                </c:pt>
                <c:pt idx="3427">
                  <c:v>0.0736842</c:v>
                </c:pt>
                <c:pt idx="3428">
                  <c:v>0.0738095</c:v>
                </c:pt>
                <c:pt idx="3429">
                  <c:v>0.0742424</c:v>
                </c:pt>
                <c:pt idx="3430">
                  <c:v>0.0742857</c:v>
                </c:pt>
                <c:pt idx="3431">
                  <c:v>0.075</c:v>
                </c:pt>
                <c:pt idx="3432">
                  <c:v>0.075</c:v>
                </c:pt>
                <c:pt idx="3433">
                  <c:v>0.075</c:v>
                </c:pt>
                <c:pt idx="3434">
                  <c:v>0.075</c:v>
                </c:pt>
                <c:pt idx="3435">
                  <c:v>0.075</c:v>
                </c:pt>
                <c:pt idx="3436">
                  <c:v>0.075</c:v>
                </c:pt>
                <c:pt idx="3437">
                  <c:v>0.075</c:v>
                </c:pt>
                <c:pt idx="3438">
                  <c:v>0.075</c:v>
                </c:pt>
                <c:pt idx="3439">
                  <c:v>0.075</c:v>
                </c:pt>
                <c:pt idx="3440">
                  <c:v>0.075</c:v>
                </c:pt>
                <c:pt idx="3441">
                  <c:v>0.0757143</c:v>
                </c:pt>
                <c:pt idx="3442">
                  <c:v>0.076087</c:v>
                </c:pt>
                <c:pt idx="3443">
                  <c:v>0.0763158</c:v>
                </c:pt>
                <c:pt idx="3444">
                  <c:v>0.077</c:v>
                </c:pt>
                <c:pt idx="3445">
                  <c:v>0.077</c:v>
                </c:pt>
                <c:pt idx="3446">
                  <c:v>0.077</c:v>
                </c:pt>
                <c:pt idx="3447">
                  <c:v>0.0775</c:v>
                </c:pt>
                <c:pt idx="3448">
                  <c:v>0.0775862</c:v>
                </c:pt>
                <c:pt idx="3449">
                  <c:v>0.078</c:v>
                </c:pt>
                <c:pt idx="3450">
                  <c:v>0.078</c:v>
                </c:pt>
                <c:pt idx="3451">
                  <c:v>0.0782609</c:v>
                </c:pt>
                <c:pt idx="3452">
                  <c:v>0.0785714</c:v>
                </c:pt>
                <c:pt idx="3453">
                  <c:v>0.0785714</c:v>
                </c:pt>
                <c:pt idx="3454">
                  <c:v>0.0789474</c:v>
                </c:pt>
                <c:pt idx="3455">
                  <c:v>0.0794118</c:v>
                </c:pt>
                <c:pt idx="3456">
                  <c:v>0.0795455</c:v>
                </c:pt>
                <c:pt idx="3457">
                  <c:v>0.0797297</c:v>
                </c:pt>
                <c:pt idx="3458">
                  <c:v>0.08</c:v>
                </c:pt>
                <c:pt idx="3459">
                  <c:v>0.08</c:v>
                </c:pt>
                <c:pt idx="3460">
                  <c:v>0.08</c:v>
                </c:pt>
                <c:pt idx="3461">
                  <c:v>0.08</c:v>
                </c:pt>
                <c:pt idx="3462">
                  <c:v>0.08</c:v>
                </c:pt>
                <c:pt idx="3463">
                  <c:v>0.08</c:v>
                </c:pt>
                <c:pt idx="3464">
                  <c:v>0.08</c:v>
                </c:pt>
                <c:pt idx="3465">
                  <c:v>0.08</c:v>
                </c:pt>
                <c:pt idx="3466">
                  <c:v>0.08</c:v>
                </c:pt>
                <c:pt idx="3467">
                  <c:v>0.08</c:v>
                </c:pt>
                <c:pt idx="3468">
                  <c:v>0.08</c:v>
                </c:pt>
                <c:pt idx="3469">
                  <c:v>0.08</c:v>
                </c:pt>
                <c:pt idx="3470">
                  <c:v>0.0805556</c:v>
                </c:pt>
                <c:pt idx="3471">
                  <c:v>0.0807692</c:v>
                </c:pt>
                <c:pt idx="3472">
                  <c:v>0.081</c:v>
                </c:pt>
                <c:pt idx="3473">
                  <c:v>0.08125</c:v>
                </c:pt>
                <c:pt idx="3474">
                  <c:v>0.0815789</c:v>
                </c:pt>
                <c:pt idx="3475">
                  <c:v>0.0815789</c:v>
                </c:pt>
                <c:pt idx="3476">
                  <c:v>0.0818182</c:v>
                </c:pt>
                <c:pt idx="3477">
                  <c:v>0.0824324</c:v>
                </c:pt>
                <c:pt idx="3478">
                  <c:v>0.0826923</c:v>
                </c:pt>
                <c:pt idx="3479">
                  <c:v>0.083</c:v>
                </c:pt>
                <c:pt idx="3480">
                  <c:v>0.0833333</c:v>
                </c:pt>
                <c:pt idx="3481">
                  <c:v>0.0833333</c:v>
                </c:pt>
                <c:pt idx="3482">
                  <c:v>0.0833333</c:v>
                </c:pt>
                <c:pt idx="3483">
                  <c:v>0.0833333</c:v>
                </c:pt>
                <c:pt idx="3484">
                  <c:v>0.0833333</c:v>
                </c:pt>
                <c:pt idx="3485">
                  <c:v>0.084</c:v>
                </c:pt>
                <c:pt idx="3486">
                  <c:v>0.0840909</c:v>
                </c:pt>
                <c:pt idx="3487">
                  <c:v>0.0842105</c:v>
                </c:pt>
                <c:pt idx="3488">
                  <c:v>0.0846154</c:v>
                </c:pt>
                <c:pt idx="3489">
                  <c:v>0.0847826</c:v>
                </c:pt>
                <c:pt idx="3490">
                  <c:v>0.085</c:v>
                </c:pt>
                <c:pt idx="3491">
                  <c:v>0.085</c:v>
                </c:pt>
                <c:pt idx="3492">
                  <c:v>0.085</c:v>
                </c:pt>
                <c:pt idx="3493">
                  <c:v>0.085</c:v>
                </c:pt>
                <c:pt idx="3494">
                  <c:v>0.0854839</c:v>
                </c:pt>
                <c:pt idx="3495">
                  <c:v>0.0857143</c:v>
                </c:pt>
                <c:pt idx="3496">
                  <c:v>0.086</c:v>
                </c:pt>
                <c:pt idx="3497">
                  <c:v>0.08625</c:v>
                </c:pt>
                <c:pt idx="3498">
                  <c:v>0.087</c:v>
                </c:pt>
                <c:pt idx="3499">
                  <c:v>0.0875</c:v>
                </c:pt>
                <c:pt idx="3500">
                  <c:v>0.0875</c:v>
                </c:pt>
                <c:pt idx="3501">
                  <c:v>0.0875</c:v>
                </c:pt>
                <c:pt idx="3502">
                  <c:v>0.0875</c:v>
                </c:pt>
                <c:pt idx="3503">
                  <c:v>0.0875</c:v>
                </c:pt>
                <c:pt idx="3504">
                  <c:v>0.0875</c:v>
                </c:pt>
                <c:pt idx="3505">
                  <c:v>0.0875</c:v>
                </c:pt>
                <c:pt idx="3506">
                  <c:v>0.0875</c:v>
                </c:pt>
                <c:pt idx="3507">
                  <c:v>0.0878788</c:v>
                </c:pt>
                <c:pt idx="3508">
                  <c:v>0.088</c:v>
                </c:pt>
                <c:pt idx="3509">
                  <c:v>0.0882353</c:v>
                </c:pt>
                <c:pt idx="3510">
                  <c:v>0.0884615</c:v>
                </c:pt>
                <c:pt idx="3511">
                  <c:v>0.0884615</c:v>
                </c:pt>
                <c:pt idx="3512">
                  <c:v>0.09</c:v>
                </c:pt>
                <c:pt idx="3513">
                  <c:v>0.0902778</c:v>
                </c:pt>
                <c:pt idx="3514">
                  <c:v>0.090625</c:v>
                </c:pt>
                <c:pt idx="3515">
                  <c:v>0.0909091</c:v>
                </c:pt>
                <c:pt idx="3516">
                  <c:v>0.091</c:v>
                </c:pt>
                <c:pt idx="3517">
                  <c:v>0.0911765</c:v>
                </c:pt>
                <c:pt idx="3518">
                  <c:v>0.0916667</c:v>
                </c:pt>
                <c:pt idx="3519">
                  <c:v>0.0916667</c:v>
                </c:pt>
                <c:pt idx="3520">
                  <c:v>0.092</c:v>
                </c:pt>
                <c:pt idx="3521">
                  <c:v>0.0924242</c:v>
                </c:pt>
                <c:pt idx="3522">
                  <c:v>0.0926471</c:v>
                </c:pt>
                <c:pt idx="3523">
                  <c:v>0.0928571</c:v>
                </c:pt>
                <c:pt idx="3524">
                  <c:v>0.0928571</c:v>
                </c:pt>
                <c:pt idx="3525">
                  <c:v>0.093</c:v>
                </c:pt>
                <c:pt idx="3526">
                  <c:v>0.093</c:v>
                </c:pt>
                <c:pt idx="3527">
                  <c:v>0.093</c:v>
                </c:pt>
                <c:pt idx="3528">
                  <c:v>0.09375</c:v>
                </c:pt>
                <c:pt idx="3529">
                  <c:v>0.094</c:v>
                </c:pt>
                <c:pt idx="3530">
                  <c:v>0.094</c:v>
                </c:pt>
                <c:pt idx="3531">
                  <c:v>0.0942308</c:v>
                </c:pt>
                <c:pt idx="3532">
                  <c:v>0.0944444</c:v>
                </c:pt>
                <c:pt idx="3533">
                  <c:v>0.0954545</c:v>
                </c:pt>
                <c:pt idx="3534">
                  <c:v>0.0957143</c:v>
                </c:pt>
                <c:pt idx="3535">
                  <c:v>0.0958333</c:v>
                </c:pt>
                <c:pt idx="3536">
                  <c:v>0.0958333</c:v>
                </c:pt>
                <c:pt idx="3537">
                  <c:v>0.096</c:v>
                </c:pt>
                <c:pt idx="3538">
                  <c:v>0.0960526</c:v>
                </c:pt>
                <c:pt idx="3539">
                  <c:v>0.0961538</c:v>
                </c:pt>
                <c:pt idx="3540">
                  <c:v>0.096875</c:v>
                </c:pt>
                <c:pt idx="3541">
                  <c:v>0.096875</c:v>
                </c:pt>
                <c:pt idx="3542">
                  <c:v>0.096875</c:v>
                </c:pt>
                <c:pt idx="3543">
                  <c:v>0.097</c:v>
                </c:pt>
                <c:pt idx="3544">
                  <c:v>0.0970588</c:v>
                </c:pt>
                <c:pt idx="3545">
                  <c:v>0.0970588</c:v>
                </c:pt>
                <c:pt idx="3546">
                  <c:v>0.0972222</c:v>
                </c:pt>
                <c:pt idx="3547">
                  <c:v>0.0973684</c:v>
                </c:pt>
                <c:pt idx="3548">
                  <c:v>0.097619</c:v>
                </c:pt>
                <c:pt idx="3549">
                  <c:v>0.097619</c:v>
                </c:pt>
                <c:pt idx="3550">
                  <c:v>0.0979167</c:v>
                </c:pt>
                <c:pt idx="3551">
                  <c:v>0.0983871</c:v>
                </c:pt>
                <c:pt idx="3552">
                  <c:v>0.1</c:v>
                </c:pt>
                <c:pt idx="3553">
                  <c:v>0.1</c:v>
                </c:pt>
                <c:pt idx="3554">
                  <c:v>0.1</c:v>
                </c:pt>
                <c:pt idx="3555">
                  <c:v>0.1</c:v>
                </c:pt>
                <c:pt idx="3556">
                  <c:v>0.1</c:v>
                </c:pt>
                <c:pt idx="3557">
                  <c:v>0.1</c:v>
                </c:pt>
                <c:pt idx="3558">
                  <c:v>0.1</c:v>
                </c:pt>
                <c:pt idx="3559">
                  <c:v>0.1</c:v>
                </c:pt>
                <c:pt idx="3560">
                  <c:v>0.1</c:v>
                </c:pt>
                <c:pt idx="3561">
                  <c:v>0.1</c:v>
                </c:pt>
                <c:pt idx="3562">
                  <c:v>0.1</c:v>
                </c:pt>
                <c:pt idx="3563">
                  <c:v>0.1</c:v>
                </c:pt>
                <c:pt idx="3564">
                  <c:v>0.1</c:v>
                </c:pt>
                <c:pt idx="3565">
                  <c:v>0.1</c:v>
                </c:pt>
                <c:pt idx="3566">
                  <c:v>0.1</c:v>
                </c:pt>
                <c:pt idx="3567">
                  <c:v>0.1</c:v>
                </c:pt>
                <c:pt idx="3568">
                  <c:v>0.1</c:v>
                </c:pt>
                <c:pt idx="3569">
                  <c:v>0.1</c:v>
                </c:pt>
                <c:pt idx="3570">
                  <c:v>0.1</c:v>
                </c:pt>
                <c:pt idx="3571">
                  <c:v>0.1</c:v>
                </c:pt>
                <c:pt idx="3572">
                  <c:v>0.1</c:v>
                </c:pt>
                <c:pt idx="3573">
                  <c:v>0.1</c:v>
                </c:pt>
                <c:pt idx="3574">
                  <c:v>0.1</c:v>
                </c:pt>
                <c:pt idx="3575">
                  <c:v>0.1</c:v>
                </c:pt>
                <c:pt idx="3576">
                  <c:v>0.1</c:v>
                </c:pt>
                <c:pt idx="3577">
                  <c:v>0.1</c:v>
                </c:pt>
                <c:pt idx="3578">
                  <c:v>0.1</c:v>
                </c:pt>
                <c:pt idx="3579">
                  <c:v>0.1</c:v>
                </c:pt>
                <c:pt idx="3580">
                  <c:v>0.1</c:v>
                </c:pt>
                <c:pt idx="3581">
                  <c:v>0.1</c:v>
                </c:pt>
                <c:pt idx="3582">
                  <c:v>0.1</c:v>
                </c:pt>
                <c:pt idx="3583">
                  <c:v>0.1</c:v>
                </c:pt>
                <c:pt idx="3584">
                  <c:v>0.1</c:v>
                </c:pt>
                <c:pt idx="3585">
                  <c:v>0.1</c:v>
                </c:pt>
                <c:pt idx="3586">
                  <c:v>0.1</c:v>
                </c:pt>
                <c:pt idx="3587">
                  <c:v>0.1</c:v>
                </c:pt>
                <c:pt idx="3588">
                  <c:v>0.1</c:v>
                </c:pt>
                <c:pt idx="3589">
                  <c:v>0.1</c:v>
                </c:pt>
                <c:pt idx="3590">
                  <c:v>0.1</c:v>
                </c:pt>
                <c:pt idx="3591">
                  <c:v>0.1</c:v>
                </c:pt>
                <c:pt idx="3592">
                  <c:v>0.1</c:v>
                </c:pt>
                <c:pt idx="3593">
                  <c:v>0.1</c:v>
                </c:pt>
                <c:pt idx="3594">
                  <c:v>0.1</c:v>
                </c:pt>
                <c:pt idx="3595">
                  <c:v>0.1</c:v>
                </c:pt>
                <c:pt idx="3596">
                  <c:v>0.1</c:v>
                </c:pt>
                <c:pt idx="3597">
                  <c:v>0.1</c:v>
                </c:pt>
                <c:pt idx="3598">
                  <c:v>0.1</c:v>
                </c:pt>
                <c:pt idx="3599">
                  <c:v>0.1</c:v>
                </c:pt>
                <c:pt idx="3600">
                  <c:v>0.1</c:v>
                </c:pt>
                <c:pt idx="3601">
                  <c:v>0.1</c:v>
                </c:pt>
                <c:pt idx="3602">
                  <c:v>0.1</c:v>
                </c:pt>
                <c:pt idx="3603">
                  <c:v>0.1</c:v>
                </c:pt>
                <c:pt idx="3604">
                  <c:v>0.1</c:v>
                </c:pt>
                <c:pt idx="3605">
                  <c:v>0.1</c:v>
                </c:pt>
                <c:pt idx="3606">
                  <c:v>0.1</c:v>
                </c:pt>
                <c:pt idx="3607">
                  <c:v>0.1</c:v>
                </c:pt>
                <c:pt idx="3608">
                  <c:v>0.1</c:v>
                </c:pt>
                <c:pt idx="3609">
                  <c:v>0.1</c:v>
                </c:pt>
                <c:pt idx="3610">
                  <c:v>0.1</c:v>
                </c:pt>
                <c:pt idx="3611">
                  <c:v>0.1</c:v>
                </c:pt>
                <c:pt idx="3612">
                  <c:v>0.1</c:v>
                </c:pt>
                <c:pt idx="3613">
                  <c:v>0.1</c:v>
                </c:pt>
                <c:pt idx="3614">
                  <c:v>0.1</c:v>
                </c:pt>
                <c:pt idx="3615">
                  <c:v>0.1</c:v>
                </c:pt>
                <c:pt idx="3616">
                  <c:v>0.1</c:v>
                </c:pt>
                <c:pt idx="3617">
                  <c:v>0.1</c:v>
                </c:pt>
                <c:pt idx="3618">
                  <c:v>0.1</c:v>
                </c:pt>
                <c:pt idx="3619">
                  <c:v>0.1</c:v>
                </c:pt>
                <c:pt idx="3620">
                  <c:v>0.1</c:v>
                </c:pt>
                <c:pt idx="3621">
                  <c:v>0.1</c:v>
                </c:pt>
                <c:pt idx="3622">
                  <c:v>0.1</c:v>
                </c:pt>
                <c:pt idx="3623">
                  <c:v>0.1</c:v>
                </c:pt>
                <c:pt idx="3624">
                  <c:v>0.1</c:v>
                </c:pt>
                <c:pt idx="3625">
                  <c:v>0.1</c:v>
                </c:pt>
                <c:pt idx="3626">
                  <c:v>0.1</c:v>
                </c:pt>
                <c:pt idx="3627">
                  <c:v>0.1</c:v>
                </c:pt>
                <c:pt idx="3628">
                  <c:v>0.1</c:v>
                </c:pt>
                <c:pt idx="3629">
                  <c:v>0.1</c:v>
                </c:pt>
                <c:pt idx="3630">
                  <c:v>0.1</c:v>
                </c:pt>
                <c:pt idx="3631">
                  <c:v>0.1</c:v>
                </c:pt>
                <c:pt idx="3632">
                  <c:v>0.1</c:v>
                </c:pt>
                <c:pt idx="3633">
                  <c:v>0.1</c:v>
                </c:pt>
                <c:pt idx="3634">
                  <c:v>0.1</c:v>
                </c:pt>
                <c:pt idx="3635">
                  <c:v>0.1</c:v>
                </c:pt>
                <c:pt idx="3636">
                  <c:v>0.1</c:v>
                </c:pt>
                <c:pt idx="3637">
                  <c:v>0.1</c:v>
                </c:pt>
                <c:pt idx="3638">
                  <c:v>0.1</c:v>
                </c:pt>
                <c:pt idx="3639">
                  <c:v>0.1</c:v>
                </c:pt>
                <c:pt idx="3640">
                  <c:v>0.1</c:v>
                </c:pt>
                <c:pt idx="3641">
                  <c:v>0.101515</c:v>
                </c:pt>
                <c:pt idx="3642">
                  <c:v>0.102703</c:v>
                </c:pt>
                <c:pt idx="3643">
                  <c:v>0.103</c:v>
                </c:pt>
                <c:pt idx="3644">
                  <c:v>0.103571</c:v>
                </c:pt>
                <c:pt idx="3645">
                  <c:v>0.103846</c:v>
                </c:pt>
                <c:pt idx="3646">
                  <c:v>0.104</c:v>
                </c:pt>
                <c:pt idx="3647">
                  <c:v>0.104</c:v>
                </c:pt>
                <c:pt idx="3648">
                  <c:v>0.104545</c:v>
                </c:pt>
                <c:pt idx="3649">
                  <c:v>0.104545</c:v>
                </c:pt>
                <c:pt idx="3650">
                  <c:v>0.105</c:v>
                </c:pt>
                <c:pt idx="3651">
                  <c:v>0.105</c:v>
                </c:pt>
                <c:pt idx="3652">
                  <c:v>0.105263</c:v>
                </c:pt>
                <c:pt idx="3653">
                  <c:v>0.105882</c:v>
                </c:pt>
                <c:pt idx="3654">
                  <c:v>0.106061</c:v>
                </c:pt>
                <c:pt idx="3655">
                  <c:v>0.107</c:v>
                </c:pt>
                <c:pt idx="3656">
                  <c:v>0.107</c:v>
                </c:pt>
                <c:pt idx="3657">
                  <c:v>0.107</c:v>
                </c:pt>
                <c:pt idx="3658">
                  <c:v>0.107</c:v>
                </c:pt>
                <c:pt idx="3659">
                  <c:v>0.107143</c:v>
                </c:pt>
                <c:pt idx="3660">
                  <c:v>0.107353</c:v>
                </c:pt>
                <c:pt idx="3661">
                  <c:v>0.1075</c:v>
                </c:pt>
                <c:pt idx="3662">
                  <c:v>0.108</c:v>
                </c:pt>
                <c:pt idx="3663">
                  <c:v>0.108065</c:v>
                </c:pt>
                <c:pt idx="3664">
                  <c:v>0.108824</c:v>
                </c:pt>
                <c:pt idx="3665">
                  <c:v>0.109</c:v>
                </c:pt>
                <c:pt idx="3666">
                  <c:v>0.109</c:v>
                </c:pt>
                <c:pt idx="3667">
                  <c:v>0.109</c:v>
                </c:pt>
                <c:pt idx="3668">
                  <c:v>0.109091</c:v>
                </c:pt>
                <c:pt idx="3669">
                  <c:v>0.109375</c:v>
                </c:pt>
                <c:pt idx="3670">
                  <c:v>0.11</c:v>
                </c:pt>
                <c:pt idx="3671">
                  <c:v>0.110606</c:v>
                </c:pt>
                <c:pt idx="3672">
                  <c:v>0.110606</c:v>
                </c:pt>
                <c:pt idx="3673">
                  <c:v>0.110714</c:v>
                </c:pt>
                <c:pt idx="3674">
                  <c:v>0.110714</c:v>
                </c:pt>
                <c:pt idx="3675">
                  <c:v>0.111</c:v>
                </c:pt>
                <c:pt idx="3676">
                  <c:v>0.11125</c:v>
                </c:pt>
                <c:pt idx="3677">
                  <c:v>0.111538</c:v>
                </c:pt>
                <c:pt idx="3678">
                  <c:v>0.111538</c:v>
                </c:pt>
                <c:pt idx="3679">
                  <c:v>0.1125</c:v>
                </c:pt>
                <c:pt idx="3680">
                  <c:v>0.1125</c:v>
                </c:pt>
                <c:pt idx="3681">
                  <c:v>0.1125</c:v>
                </c:pt>
                <c:pt idx="3682">
                  <c:v>0.112857</c:v>
                </c:pt>
                <c:pt idx="3683">
                  <c:v>0.113</c:v>
                </c:pt>
                <c:pt idx="3684">
                  <c:v>0.113</c:v>
                </c:pt>
                <c:pt idx="3685">
                  <c:v>0.113333</c:v>
                </c:pt>
                <c:pt idx="3686">
                  <c:v>0.113636</c:v>
                </c:pt>
                <c:pt idx="3687">
                  <c:v>0.114</c:v>
                </c:pt>
                <c:pt idx="3688">
                  <c:v>0.114062</c:v>
                </c:pt>
                <c:pt idx="3689">
                  <c:v>0.114286</c:v>
                </c:pt>
                <c:pt idx="3690">
                  <c:v>0.114286</c:v>
                </c:pt>
                <c:pt idx="3691">
                  <c:v>0.114286</c:v>
                </c:pt>
                <c:pt idx="3692">
                  <c:v>0.115</c:v>
                </c:pt>
                <c:pt idx="3693">
                  <c:v>0.115</c:v>
                </c:pt>
                <c:pt idx="3694">
                  <c:v>0.115625</c:v>
                </c:pt>
                <c:pt idx="3695">
                  <c:v>0.116667</c:v>
                </c:pt>
                <c:pt idx="3696">
                  <c:v>0.116667</c:v>
                </c:pt>
                <c:pt idx="3697">
                  <c:v>0.116667</c:v>
                </c:pt>
                <c:pt idx="3698">
                  <c:v>0.116667</c:v>
                </c:pt>
                <c:pt idx="3699">
                  <c:v>0.116667</c:v>
                </c:pt>
                <c:pt idx="3700">
                  <c:v>0.116667</c:v>
                </c:pt>
                <c:pt idx="3701">
                  <c:v>0.116667</c:v>
                </c:pt>
                <c:pt idx="3702">
                  <c:v>0.117308</c:v>
                </c:pt>
                <c:pt idx="3703">
                  <c:v>0.118182</c:v>
                </c:pt>
                <c:pt idx="3704">
                  <c:v>0.119118</c:v>
                </c:pt>
                <c:pt idx="3705">
                  <c:v>0.119231</c:v>
                </c:pt>
                <c:pt idx="3706">
                  <c:v>0.119355</c:v>
                </c:pt>
                <c:pt idx="3707">
                  <c:v>0.119697</c:v>
                </c:pt>
                <c:pt idx="3708">
                  <c:v>0.12</c:v>
                </c:pt>
                <c:pt idx="3709">
                  <c:v>0.12</c:v>
                </c:pt>
                <c:pt idx="3710">
                  <c:v>0.12</c:v>
                </c:pt>
                <c:pt idx="3711">
                  <c:v>0.12</c:v>
                </c:pt>
                <c:pt idx="3712">
                  <c:v>0.120833</c:v>
                </c:pt>
                <c:pt idx="3713">
                  <c:v>0.121429</c:v>
                </c:pt>
                <c:pt idx="3714">
                  <c:v>0.122581</c:v>
                </c:pt>
                <c:pt idx="3715">
                  <c:v>0.123</c:v>
                </c:pt>
                <c:pt idx="3716">
                  <c:v>0.123</c:v>
                </c:pt>
                <c:pt idx="3717">
                  <c:v>0.123</c:v>
                </c:pt>
                <c:pt idx="3718">
                  <c:v>0.123</c:v>
                </c:pt>
                <c:pt idx="3719">
                  <c:v>0.123077</c:v>
                </c:pt>
                <c:pt idx="3720">
                  <c:v>0.123077</c:v>
                </c:pt>
                <c:pt idx="3721">
                  <c:v>0.123077</c:v>
                </c:pt>
                <c:pt idx="3722">
                  <c:v>0.123333</c:v>
                </c:pt>
                <c:pt idx="3723">
                  <c:v>0.123684</c:v>
                </c:pt>
                <c:pt idx="3724">
                  <c:v>0.124</c:v>
                </c:pt>
                <c:pt idx="3725">
                  <c:v>0.124</c:v>
                </c:pt>
                <c:pt idx="3726">
                  <c:v>0.125</c:v>
                </c:pt>
                <c:pt idx="3727">
                  <c:v>0.125</c:v>
                </c:pt>
                <c:pt idx="3728">
                  <c:v>0.125</c:v>
                </c:pt>
                <c:pt idx="3729">
                  <c:v>0.125</c:v>
                </c:pt>
                <c:pt idx="3730">
                  <c:v>0.125</c:v>
                </c:pt>
                <c:pt idx="3731">
                  <c:v>0.125</c:v>
                </c:pt>
                <c:pt idx="3732">
                  <c:v>0.125</c:v>
                </c:pt>
                <c:pt idx="3733">
                  <c:v>0.125</c:v>
                </c:pt>
                <c:pt idx="3734">
                  <c:v>0.125</c:v>
                </c:pt>
                <c:pt idx="3735">
                  <c:v>0.125</c:v>
                </c:pt>
                <c:pt idx="3736">
                  <c:v>0.125</c:v>
                </c:pt>
                <c:pt idx="3737">
                  <c:v>0.125</c:v>
                </c:pt>
                <c:pt idx="3738">
                  <c:v>0.125758</c:v>
                </c:pt>
                <c:pt idx="3739">
                  <c:v>0.125758</c:v>
                </c:pt>
                <c:pt idx="3740">
                  <c:v>0.126471</c:v>
                </c:pt>
                <c:pt idx="3741">
                  <c:v>0.126471</c:v>
                </c:pt>
                <c:pt idx="3742">
                  <c:v>0.126667</c:v>
                </c:pt>
                <c:pt idx="3743">
                  <c:v>0.127</c:v>
                </c:pt>
                <c:pt idx="3744">
                  <c:v>0.127</c:v>
                </c:pt>
                <c:pt idx="3745">
                  <c:v>0.127083</c:v>
                </c:pt>
                <c:pt idx="3746">
                  <c:v>0.127273</c:v>
                </c:pt>
                <c:pt idx="3747">
                  <c:v>0.1275</c:v>
                </c:pt>
                <c:pt idx="3748">
                  <c:v>0.127778</c:v>
                </c:pt>
                <c:pt idx="3749">
                  <c:v>0.127778</c:v>
                </c:pt>
                <c:pt idx="3750">
                  <c:v>0.127778</c:v>
                </c:pt>
                <c:pt idx="3751">
                  <c:v>0.127778</c:v>
                </c:pt>
                <c:pt idx="3752">
                  <c:v>0.128</c:v>
                </c:pt>
                <c:pt idx="3753">
                  <c:v>0.128</c:v>
                </c:pt>
                <c:pt idx="3754">
                  <c:v>0.128</c:v>
                </c:pt>
                <c:pt idx="3755">
                  <c:v>0.128125</c:v>
                </c:pt>
                <c:pt idx="3756">
                  <c:v>0.129</c:v>
                </c:pt>
                <c:pt idx="3757">
                  <c:v>0.129</c:v>
                </c:pt>
                <c:pt idx="3758">
                  <c:v>0.129032</c:v>
                </c:pt>
                <c:pt idx="3759">
                  <c:v>0.129167</c:v>
                </c:pt>
                <c:pt idx="3760">
                  <c:v>0.129167</c:v>
                </c:pt>
                <c:pt idx="3761">
                  <c:v>0.129167</c:v>
                </c:pt>
                <c:pt idx="3762">
                  <c:v>0.129167</c:v>
                </c:pt>
                <c:pt idx="3763">
                  <c:v>0.129167</c:v>
                </c:pt>
                <c:pt idx="3764">
                  <c:v>0.129412</c:v>
                </c:pt>
                <c:pt idx="3765">
                  <c:v>0.13</c:v>
                </c:pt>
                <c:pt idx="3766">
                  <c:v>0.13125</c:v>
                </c:pt>
                <c:pt idx="3767">
                  <c:v>0.132</c:v>
                </c:pt>
                <c:pt idx="3768">
                  <c:v>0.132</c:v>
                </c:pt>
                <c:pt idx="3769">
                  <c:v>0.132353</c:v>
                </c:pt>
                <c:pt idx="3770">
                  <c:v>0.133333</c:v>
                </c:pt>
                <c:pt idx="3771">
                  <c:v>0.133333</c:v>
                </c:pt>
                <c:pt idx="3772">
                  <c:v>0.133333</c:v>
                </c:pt>
                <c:pt idx="3773">
                  <c:v>0.133333</c:v>
                </c:pt>
                <c:pt idx="3774">
                  <c:v>0.133333</c:v>
                </c:pt>
                <c:pt idx="3775">
                  <c:v>0.133333</c:v>
                </c:pt>
                <c:pt idx="3776">
                  <c:v>0.133333</c:v>
                </c:pt>
                <c:pt idx="3777">
                  <c:v>0.133333</c:v>
                </c:pt>
                <c:pt idx="3778">
                  <c:v>0.133333</c:v>
                </c:pt>
                <c:pt idx="3779">
                  <c:v>0.133333</c:v>
                </c:pt>
                <c:pt idx="3780">
                  <c:v>0.133333</c:v>
                </c:pt>
                <c:pt idx="3781">
                  <c:v>0.133871</c:v>
                </c:pt>
                <c:pt idx="3782">
                  <c:v>0.134211</c:v>
                </c:pt>
                <c:pt idx="3783">
                  <c:v>0.134615</c:v>
                </c:pt>
                <c:pt idx="3784">
                  <c:v>0.135</c:v>
                </c:pt>
                <c:pt idx="3785">
                  <c:v>0.135</c:v>
                </c:pt>
                <c:pt idx="3786">
                  <c:v>0.135294</c:v>
                </c:pt>
                <c:pt idx="3787">
                  <c:v>0.135714</c:v>
                </c:pt>
                <c:pt idx="3788">
                  <c:v>0.136364</c:v>
                </c:pt>
                <c:pt idx="3789">
                  <c:v>0.136364</c:v>
                </c:pt>
                <c:pt idx="3790">
                  <c:v>0.137</c:v>
                </c:pt>
                <c:pt idx="3791">
                  <c:v>0.1375</c:v>
                </c:pt>
                <c:pt idx="3792">
                  <c:v>0.1375</c:v>
                </c:pt>
                <c:pt idx="3793">
                  <c:v>0.1375</c:v>
                </c:pt>
                <c:pt idx="3794">
                  <c:v>0.137838</c:v>
                </c:pt>
                <c:pt idx="3795">
                  <c:v>0.138</c:v>
                </c:pt>
                <c:pt idx="3796">
                  <c:v>0.138</c:v>
                </c:pt>
                <c:pt idx="3797">
                  <c:v>0.138</c:v>
                </c:pt>
                <c:pt idx="3798">
                  <c:v>0.13871</c:v>
                </c:pt>
                <c:pt idx="3799">
                  <c:v>0.138889</c:v>
                </c:pt>
                <c:pt idx="3800">
                  <c:v>0.138889</c:v>
                </c:pt>
                <c:pt idx="3801">
                  <c:v>0.139286</c:v>
                </c:pt>
                <c:pt idx="3802">
                  <c:v>0.14</c:v>
                </c:pt>
                <c:pt idx="3803">
                  <c:v>0.14</c:v>
                </c:pt>
                <c:pt idx="3804">
                  <c:v>0.140625</c:v>
                </c:pt>
                <c:pt idx="3805">
                  <c:v>0.140741</c:v>
                </c:pt>
                <c:pt idx="3806">
                  <c:v>0.140789</c:v>
                </c:pt>
                <c:pt idx="3807">
                  <c:v>0.140909</c:v>
                </c:pt>
                <c:pt idx="3808">
                  <c:v>0.140909</c:v>
                </c:pt>
                <c:pt idx="3809">
                  <c:v>0.141</c:v>
                </c:pt>
                <c:pt idx="3810">
                  <c:v>0.141667</c:v>
                </c:pt>
                <c:pt idx="3811">
                  <c:v>0.141667</c:v>
                </c:pt>
                <c:pt idx="3812">
                  <c:v>0.142647</c:v>
                </c:pt>
                <c:pt idx="3813">
                  <c:v>0.142647</c:v>
                </c:pt>
                <c:pt idx="3814">
                  <c:v>0.142857</c:v>
                </c:pt>
                <c:pt idx="3815">
                  <c:v>0.142857</c:v>
                </c:pt>
                <c:pt idx="3816">
                  <c:v>0.142857</c:v>
                </c:pt>
                <c:pt idx="3817">
                  <c:v>0.143</c:v>
                </c:pt>
                <c:pt idx="3818">
                  <c:v>0.14375</c:v>
                </c:pt>
                <c:pt idx="3819">
                  <c:v>0.14375</c:v>
                </c:pt>
                <c:pt idx="3820">
                  <c:v>0.14375</c:v>
                </c:pt>
                <c:pt idx="3821">
                  <c:v>0.144444</c:v>
                </c:pt>
                <c:pt idx="3822">
                  <c:v>0.145</c:v>
                </c:pt>
                <c:pt idx="3823">
                  <c:v>0.145</c:v>
                </c:pt>
                <c:pt idx="3824">
                  <c:v>0.145455</c:v>
                </c:pt>
                <c:pt idx="3825">
                  <c:v>0.145833</c:v>
                </c:pt>
                <c:pt idx="3826">
                  <c:v>0.146</c:v>
                </c:pt>
                <c:pt idx="3827">
                  <c:v>0.146429</c:v>
                </c:pt>
                <c:pt idx="3828">
                  <c:v>0.146667</c:v>
                </c:pt>
                <c:pt idx="3829">
                  <c:v>0.146774</c:v>
                </c:pt>
                <c:pt idx="3830">
                  <c:v>0.147</c:v>
                </c:pt>
                <c:pt idx="3831">
                  <c:v>0.148</c:v>
                </c:pt>
                <c:pt idx="3832">
                  <c:v>0.148</c:v>
                </c:pt>
                <c:pt idx="3833">
                  <c:v>0.148611</c:v>
                </c:pt>
                <c:pt idx="3834">
                  <c:v>0.14875</c:v>
                </c:pt>
                <c:pt idx="3835">
                  <c:v>0.149</c:v>
                </c:pt>
                <c:pt idx="3836">
                  <c:v>0.15</c:v>
                </c:pt>
                <c:pt idx="3837">
                  <c:v>0.15</c:v>
                </c:pt>
                <c:pt idx="3838">
                  <c:v>0.15</c:v>
                </c:pt>
                <c:pt idx="3839">
                  <c:v>0.15</c:v>
                </c:pt>
                <c:pt idx="3840">
                  <c:v>0.15</c:v>
                </c:pt>
                <c:pt idx="3841">
                  <c:v>0.15</c:v>
                </c:pt>
                <c:pt idx="3842">
                  <c:v>0.15</c:v>
                </c:pt>
                <c:pt idx="3843">
                  <c:v>0.15</c:v>
                </c:pt>
                <c:pt idx="3844">
                  <c:v>0.15</c:v>
                </c:pt>
                <c:pt idx="3845">
                  <c:v>0.15</c:v>
                </c:pt>
                <c:pt idx="3846">
                  <c:v>0.15</c:v>
                </c:pt>
                <c:pt idx="3847">
                  <c:v>0.15</c:v>
                </c:pt>
                <c:pt idx="3848">
                  <c:v>0.15</c:v>
                </c:pt>
                <c:pt idx="3849">
                  <c:v>0.15</c:v>
                </c:pt>
                <c:pt idx="3850">
                  <c:v>0.15</c:v>
                </c:pt>
                <c:pt idx="3851">
                  <c:v>0.15</c:v>
                </c:pt>
                <c:pt idx="3852">
                  <c:v>0.15</c:v>
                </c:pt>
                <c:pt idx="3853">
                  <c:v>0.15</c:v>
                </c:pt>
                <c:pt idx="3854">
                  <c:v>0.15</c:v>
                </c:pt>
                <c:pt idx="3855">
                  <c:v>0.15</c:v>
                </c:pt>
                <c:pt idx="3856">
                  <c:v>0.15</c:v>
                </c:pt>
                <c:pt idx="3857">
                  <c:v>0.15</c:v>
                </c:pt>
                <c:pt idx="3858">
                  <c:v>0.15</c:v>
                </c:pt>
                <c:pt idx="3859">
                  <c:v>0.15</c:v>
                </c:pt>
                <c:pt idx="3860">
                  <c:v>0.15</c:v>
                </c:pt>
                <c:pt idx="3861">
                  <c:v>0.15</c:v>
                </c:pt>
                <c:pt idx="3862">
                  <c:v>0.15</c:v>
                </c:pt>
                <c:pt idx="3863">
                  <c:v>0.151</c:v>
                </c:pt>
                <c:pt idx="3864">
                  <c:v>0.152083</c:v>
                </c:pt>
                <c:pt idx="3865">
                  <c:v>0.152273</c:v>
                </c:pt>
                <c:pt idx="3866">
                  <c:v>0.153125</c:v>
                </c:pt>
                <c:pt idx="3867">
                  <c:v>0.154</c:v>
                </c:pt>
                <c:pt idx="3868">
                  <c:v>0.154</c:v>
                </c:pt>
                <c:pt idx="3869">
                  <c:v>0.154545</c:v>
                </c:pt>
                <c:pt idx="3870">
                  <c:v>0.155</c:v>
                </c:pt>
                <c:pt idx="3871">
                  <c:v>0.155</c:v>
                </c:pt>
                <c:pt idx="3872">
                  <c:v>0.155556</c:v>
                </c:pt>
                <c:pt idx="3873">
                  <c:v>0.156</c:v>
                </c:pt>
                <c:pt idx="3874">
                  <c:v>0.15625</c:v>
                </c:pt>
                <c:pt idx="3875">
                  <c:v>0.15625</c:v>
                </c:pt>
                <c:pt idx="3876">
                  <c:v>0.157692</c:v>
                </c:pt>
                <c:pt idx="3877">
                  <c:v>0.158065</c:v>
                </c:pt>
                <c:pt idx="3878">
                  <c:v>0.158333</c:v>
                </c:pt>
                <c:pt idx="3879">
                  <c:v>0.158333</c:v>
                </c:pt>
                <c:pt idx="3880">
                  <c:v>0.16</c:v>
                </c:pt>
                <c:pt idx="3881">
                  <c:v>0.16</c:v>
                </c:pt>
                <c:pt idx="3882">
                  <c:v>0.16</c:v>
                </c:pt>
                <c:pt idx="3883">
                  <c:v>0.16</c:v>
                </c:pt>
                <c:pt idx="3884">
                  <c:v>0.16</c:v>
                </c:pt>
                <c:pt idx="3885">
                  <c:v>0.16</c:v>
                </c:pt>
                <c:pt idx="3886">
                  <c:v>0.160714</c:v>
                </c:pt>
                <c:pt idx="3887">
                  <c:v>0.16129</c:v>
                </c:pt>
                <c:pt idx="3888">
                  <c:v>0.1625</c:v>
                </c:pt>
                <c:pt idx="3889">
                  <c:v>0.1625</c:v>
                </c:pt>
                <c:pt idx="3890">
                  <c:v>0.1625</c:v>
                </c:pt>
                <c:pt idx="3891">
                  <c:v>0.1625</c:v>
                </c:pt>
                <c:pt idx="3892">
                  <c:v>0.162903</c:v>
                </c:pt>
                <c:pt idx="3893">
                  <c:v>0.163158</c:v>
                </c:pt>
                <c:pt idx="3894">
                  <c:v>0.163158</c:v>
                </c:pt>
                <c:pt idx="3895">
                  <c:v>0.164516</c:v>
                </c:pt>
                <c:pt idx="3896">
                  <c:v>0.164516</c:v>
                </c:pt>
                <c:pt idx="3897">
                  <c:v>0.166</c:v>
                </c:pt>
                <c:pt idx="3898">
                  <c:v>0.166</c:v>
                </c:pt>
                <c:pt idx="3899">
                  <c:v>0.166667</c:v>
                </c:pt>
                <c:pt idx="3900">
                  <c:v>0.166667</c:v>
                </c:pt>
                <c:pt idx="3901">
                  <c:v>0.166667</c:v>
                </c:pt>
                <c:pt idx="3902">
                  <c:v>0.167</c:v>
                </c:pt>
                <c:pt idx="3903">
                  <c:v>0.169444</c:v>
                </c:pt>
                <c:pt idx="3904">
                  <c:v>0.169697</c:v>
                </c:pt>
                <c:pt idx="3905">
                  <c:v>0.17</c:v>
                </c:pt>
                <c:pt idx="3906">
                  <c:v>0.17</c:v>
                </c:pt>
                <c:pt idx="3907">
                  <c:v>0.170833</c:v>
                </c:pt>
                <c:pt idx="3908">
                  <c:v>0.171429</c:v>
                </c:pt>
                <c:pt idx="3909">
                  <c:v>0.171429</c:v>
                </c:pt>
                <c:pt idx="3910">
                  <c:v>0.171429</c:v>
                </c:pt>
                <c:pt idx="3911">
                  <c:v>0.171429</c:v>
                </c:pt>
                <c:pt idx="3912">
                  <c:v>0.171875</c:v>
                </c:pt>
                <c:pt idx="3913">
                  <c:v>0.172222</c:v>
                </c:pt>
                <c:pt idx="3914">
                  <c:v>0.172222</c:v>
                </c:pt>
                <c:pt idx="3915">
                  <c:v>0.172222</c:v>
                </c:pt>
                <c:pt idx="3916">
                  <c:v>0.172581</c:v>
                </c:pt>
                <c:pt idx="3917">
                  <c:v>0.172727</c:v>
                </c:pt>
                <c:pt idx="3918">
                  <c:v>0.172727</c:v>
                </c:pt>
                <c:pt idx="3919">
                  <c:v>0.173</c:v>
                </c:pt>
                <c:pt idx="3920">
                  <c:v>0.173077</c:v>
                </c:pt>
                <c:pt idx="3921">
                  <c:v>0.173333</c:v>
                </c:pt>
                <c:pt idx="3922">
                  <c:v>0.173529</c:v>
                </c:pt>
                <c:pt idx="3923">
                  <c:v>0.175</c:v>
                </c:pt>
                <c:pt idx="3924">
                  <c:v>0.175</c:v>
                </c:pt>
                <c:pt idx="3925">
                  <c:v>0.176563</c:v>
                </c:pt>
                <c:pt idx="3926">
                  <c:v>0.176923</c:v>
                </c:pt>
                <c:pt idx="3927">
                  <c:v>0.177</c:v>
                </c:pt>
                <c:pt idx="3928">
                  <c:v>0.177</c:v>
                </c:pt>
                <c:pt idx="3929">
                  <c:v>0.177778</c:v>
                </c:pt>
                <c:pt idx="3930">
                  <c:v>0.177941</c:v>
                </c:pt>
                <c:pt idx="3931">
                  <c:v>0.178125</c:v>
                </c:pt>
                <c:pt idx="3932">
                  <c:v>0.178571</c:v>
                </c:pt>
                <c:pt idx="3933">
                  <c:v>0.179032</c:v>
                </c:pt>
                <c:pt idx="3934">
                  <c:v>0.18</c:v>
                </c:pt>
                <c:pt idx="3935">
                  <c:v>0.180645</c:v>
                </c:pt>
                <c:pt idx="3936">
                  <c:v>0.181818</c:v>
                </c:pt>
                <c:pt idx="3937">
                  <c:v>0.181818</c:v>
                </c:pt>
                <c:pt idx="3938">
                  <c:v>0.182</c:v>
                </c:pt>
                <c:pt idx="3939">
                  <c:v>0.182353</c:v>
                </c:pt>
                <c:pt idx="3940">
                  <c:v>0.182692</c:v>
                </c:pt>
                <c:pt idx="3941">
                  <c:v>0.183333</c:v>
                </c:pt>
                <c:pt idx="3942">
                  <c:v>0.183333</c:v>
                </c:pt>
                <c:pt idx="3943">
                  <c:v>0.183333</c:v>
                </c:pt>
                <c:pt idx="3944">
                  <c:v>0.185</c:v>
                </c:pt>
                <c:pt idx="3945">
                  <c:v>0.185</c:v>
                </c:pt>
                <c:pt idx="3946">
                  <c:v>0.185714</c:v>
                </c:pt>
                <c:pt idx="3947">
                  <c:v>0.185714</c:v>
                </c:pt>
                <c:pt idx="3948">
                  <c:v>0.186</c:v>
                </c:pt>
                <c:pt idx="3949">
                  <c:v>0.186364</c:v>
                </c:pt>
                <c:pt idx="3950">
                  <c:v>0.186364</c:v>
                </c:pt>
                <c:pt idx="3951">
                  <c:v>0.186765</c:v>
                </c:pt>
                <c:pt idx="3952">
                  <c:v>0.186957</c:v>
                </c:pt>
                <c:pt idx="3953">
                  <c:v>0.187</c:v>
                </c:pt>
                <c:pt idx="3954">
                  <c:v>0.187037</c:v>
                </c:pt>
                <c:pt idx="3955">
                  <c:v>0.1875</c:v>
                </c:pt>
                <c:pt idx="3956">
                  <c:v>0.1875</c:v>
                </c:pt>
                <c:pt idx="3957">
                  <c:v>0.187838</c:v>
                </c:pt>
                <c:pt idx="3958">
                  <c:v>0.188235</c:v>
                </c:pt>
                <c:pt idx="3959">
                  <c:v>0.188462</c:v>
                </c:pt>
                <c:pt idx="3960">
                  <c:v>0.188889</c:v>
                </c:pt>
                <c:pt idx="3961">
                  <c:v>0.19</c:v>
                </c:pt>
                <c:pt idx="3962">
                  <c:v>0.19</c:v>
                </c:pt>
                <c:pt idx="3963">
                  <c:v>0.19</c:v>
                </c:pt>
                <c:pt idx="3964">
                  <c:v>0.19</c:v>
                </c:pt>
                <c:pt idx="3965">
                  <c:v>0.190625</c:v>
                </c:pt>
                <c:pt idx="3966">
                  <c:v>0.191304</c:v>
                </c:pt>
                <c:pt idx="3967">
                  <c:v>0.192857</c:v>
                </c:pt>
                <c:pt idx="3968">
                  <c:v>0.193</c:v>
                </c:pt>
                <c:pt idx="3969">
                  <c:v>0.193</c:v>
                </c:pt>
                <c:pt idx="3970">
                  <c:v>0.195455</c:v>
                </c:pt>
                <c:pt idx="3971">
                  <c:v>0.195833</c:v>
                </c:pt>
                <c:pt idx="3972">
                  <c:v>0.1975</c:v>
                </c:pt>
                <c:pt idx="3973">
                  <c:v>0.1975</c:v>
                </c:pt>
                <c:pt idx="3974">
                  <c:v>0.198214</c:v>
                </c:pt>
                <c:pt idx="3975">
                  <c:v>0.198387</c:v>
                </c:pt>
                <c:pt idx="3976">
                  <c:v>0.2</c:v>
                </c:pt>
                <c:pt idx="3977">
                  <c:v>0.2</c:v>
                </c:pt>
                <c:pt idx="3978">
                  <c:v>0.2</c:v>
                </c:pt>
                <c:pt idx="3979">
                  <c:v>0.2</c:v>
                </c:pt>
                <c:pt idx="3980">
                  <c:v>0.2</c:v>
                </c:pt>
                <c:pt idx="3981">
                  <c:v>0.2</c:v>
                </c:pt>
                <c:pt idx="3982">
                  <c:v>0.2</c:v>
                </c:pt>
                <c:pt idx="3983">
                  <c:v>0.2</c:v>
                </c:pt>
                <c:pt idx="3984">
                  <c:v>0.2</c:v>
                </c:pt>
                <c:pt idx="3985">
                  <c:v>0.2</c:v>
                </c:pt>
                <c:pt idx="3986">
                  <c:v>0.2</c:v>
                </c:pt>
                <c:pt idx="3987">
                  <c:v>0.2</c:v>
                </c:pt>
                <c:pt idx="3988">
                  <c:v>0.2</c:v>
                </c:pt>
                <c:pt idx="3989">
                  <c:v>0.2</c:v>
                </c:pt>
                <c:pt idx="3990">
                  <c:v>0.2</c:v>
                </c:pt>
                <c:pt idx="3991">
                  <c:v>0.2</c:v>
                </c:pt>
                <c:pt idx="3992">
                  <c:v>0.2</c:v>
                </c:pt>
                <c:pt idx="3993">
                  <c:v>0.2</c:v>
                </c:pt>
                <c:pt idx="3994">
                  <c:v>0.2</c:v>
                </c:pt>
                <c:pt idx="3995">
                  <c:v>0.2</c:v>
                </c:pt>
                <c:pt idx="3996">
                  <c:v>0.2</c:v>
                </c:pt>
                <c:pt idx="3997">
                  <c:v>0.2</c:v>
                </c:pt>
                <c:pt idx="3998">
                  <c:v>0.2</c:v>
                </c:pt>
                <c:pt idx="3999">
                  <c:v>0.2</c:v>
                </c:pt>
                <c:pt idx="4000">
                  <c:v>0.2</c:v>
                </c:pt>
                <c:pt idx="4001">
                  <c:v>0.2</c:v>
                </c:pt>
                <c:pt idx="4002">
                  <c:v>0.2</c:v>
                </c:pt>
                <c:pt idx="4003">
                  <c:v>0.2</c:v>
                </c:pt>
                <c:pt idx="4004">
                  <c:v>0.2</c:v>
                </c:pt>
                <c:pt idx="4005">
                  <c:v>0.2</c:v>
                </c:pt>
                <c:pt idx="4006">
                  <c:v>0.2</c:v>
                </c:pt>
                <c:pt idx="4007">
                  <c:v>0.2</c:v>
                </c:pt>
                <c:pt idx="4008">
                  <c:v>0.2</c:v>
                </c:pt>
                <c:pt idx="4009">
                  <c:v>0.2</c:v>
                </c:pt>
                <c:pt idx="4010">
                  <c:v>0.203125</c:v>
                </c:pt>
                <c:pt idx="4011">
                  <c:v>0.205</c:v>
                </c:pt>
                <c:pt idx="4012">
                  <c:v>0.206061</c:v>
                </c:pt>
                <c:pt idx="4013">
                  <c:v>0.20625</c:v>
                </c:pt>
                <c:pt idx="4014">
                  <c:v>0.206667</c:v>
                </c:pt>
                <c:pt idx="4015">
                  <c:v>0.206667</c:v>
                </c:pt>
                <c:pt idx="4016">
                  <c:v>0.206818</c:v>
                </c:pt>
                <c:pt idx="4017">
                  <c:v>0.207143</c:v>
                </c:pt>
                <c:pt idx="4018">
                  <c:v>0.207692</c:v>
                </c:pt>
                <c:pt idx="4019">
                  <c:v>0.208065</c:v>
                </c:pt>
                <c:pt idx="4020">
                  <c:v>0.208333</c:v>
                </c:pt>
                <c:pt idx="4021">
                  <c:v>0.209091</c:v>
                </c:pt>
                <c:pt idx="4022">
                  <c:v>0.21</c:v>
                </c:pt>
                <c:pt idx="4023">
                  <c:v>0.21</c:v>
                </c:pt>
                <c:pt idx="4024">
                  <c:v>0.211</c:v>
                </c:pt>
                <c:pt idx="4025">
                  <c:v>0.211667</c:v>
                </c:pt>
                <c:pt idx="4026">
                  <c:v>0.2125</c:v>
                </c:pt>
                <c:pt idx="4027">
                  <c:v>0.2125</c:v>
                </c:pt>
                <c:pt idx="4028">
                  <c:v>0.213235</c:v>
                </c:pt>
                <c:pt idx="4029">
                  <c:v>0.214286</c:v>
                </c:pt>
                <c:pt idx="4030">
                  <c:v>0.214286</c:v>
                </c:pt>
                <c:pt idx="4031">
                  <c:v>0.214286</c:v>
                </c:pt>
                <c:pt idx="4032">
                  <c:v>0.215</c:v>
                </c:pt>
                <c:pt idx="4033">
                  <c:v>0.215</c:v>
                </c:pt>
                <c:pt idx="4034">
                  <c:v>0.215385</c:v>
                </c:pt>
                <c:pt idx="4035">
                  <c:v>0.216667</c:v>
                </c:pt>
                <c:pt idx="4036">
                  <c:v>0.216667</c:v>
                </c:pt>
                <c:pt idx="4037">
                  <c:v>0.21875</c:v>
                </c:pt>
                <c:pt idx="4038">
                  <c:v>0.22</c:v>
                </c:pt>
                <c:pt idx="4039">
                  <c:v>0.221429</c:v>
                </c:pt>
                <c:pt idx="4040">
                  <c:v>0.221429</c:v>
                </c:pt>
                <c:pt idx="4041">
                  <c:v>0.221429</c:v>
                </c:pt>
                <c:pt idx="4042">
                  <c:v>0.221429</c:v>
                </c:pt>
                <c:pt idx="4043">
                  <c:v>0.222</c:v>
                </c:pt>
                <c:pt idx="4044">
                  <c:v>0.222222</c:v>
                </c:pt>
                <c:pt idx="4045">
                  <c:v>0.222857</c:v>
                </c:pt>
                <c:pt idx="4046">
                  <c:v>0.22375</c:v>
                </c:pt>
                <c:pt idx="4047">
                  <c:v>0.224324</c:v>
                </c:pt>
                <c:pt idx="4048">
                  <c:v>0.225</c:v>
                </c:pt>
                <c:pt idx="4049">
                  <c:v>0.225</c:v>
                </c:pt>
                <c:pt idx="4050">
                  <c:v>0.225</c:v>
                </c:pt>
                <c:pt idx="4051">
                  <c:v>0.225</c:v>
                </c:pt>
                <c:pt idx="4052">
                  <c:v>0.225</c:v>
                </c:pt>
                <c:pt idx="4053">
                  <c:v>0.225</c:v>
                </c:pt>
                <c:pt idx="4054">
                  <c:v>0.226</c:v>
                </c:pt>
                <c:pt idx="4055">
                  <c:v>0.226</c:v>
                </c:pt>
                <c:pt idx="4056">
                  <c:v>0.226667</c:v>
                </c:pt>
                <c:pt idx="4057">
                  <c:v>0.227273</c:v>
                </c:pt>
                <c:pt idx="4058">
                  <c:v>0.227778</c:v>
                </c:pt>
                <c:pt idx="4059">
                  <c:v>0.228571</c:v>
                </c:pt>
                <c:pt idx="4060">
                  <c:v>0.228571</c:v>
                </c:pt>
                <c:pt idx="4061">
                  <c:v>0.228571</c:v>
                </c:pt>
                <c:pt idx="4062">
                  <c:v>0.229167</c:v>
                </c:pt>
                <c:pt idx="4063">
                  <c:v>0.229167</c:v>
                </c:pt>
                <c:pt idx="4064">
                  <c:v>0.229412</c:v>
                </c:pt>
                <c:pt idx="4065">
                  <c:v>0.23</c:v>
                </c:pt>
                <c:pt idx="4066">
                  <c:v>0.231</c:v>
                </c:pt>
                <c:pt idx="4067">
                  <c:v>0.232143</c:v>
                </c:pt>
                <c:pt idx="4068">
                  <c:v>0.233333</c:v>
                </c:pt>
                <c:pt idx="4069">
                  <c:v>0.233333</c:v>
                </c:pt>
                <c:pt idx="4070">
                  <c:v>0.233333</c:v>
                </c:pt>
                <c:pt idx="4071">
                  <c:v>0.234</c:v>
                </c:pt>
                <c:pt idx="4072">
                  <c:v>0.235484</c:v>
                </c:pt>
                <c:pt idx="4073">
                  <c:v>0.235714</c:v>
                </c:pt>
                <c:pt idx="4074">
                  <c:v>0.235714</c:v>
                </c:pt>
                <c:pt idx="4075">
                  <c:v>0.235714</c:v>
                </c:pt>
                <c:pt idx="4076">
                  <c:v>0.237</c:v>
                </c:pt>
                <c:pt idx="4077">
                  <c:v>0.2375</c:v>
                </c:pt>
                <c:pt idx="4078">
                  <c:v>0.2375</c:v>
                </c:pt>
                <c:pt idx="4079">
                  <c:v>0.2375</c:v>
                </c:pt>
                <c:pt idx="4080">
                  <c:v>0.2375</c:v>
                </c:pt>
                <c:pt idx="4081">
                  <c:v>0.2375</c:v>
                </c:pt>
                <c:pt idx="4082">
                  <c:v>0.2375</c:v>
                </c:pt>
                <c:pt idx="4083">
                  <c:v>0.238235</c:v>
                </c:pt>
                <c:pt idx="4084">
                  <c:v>0.238462</c:v>
                </c:pt>
                <c:pt idx="4085">
                  <c:v>0.238889</c:v>
                </c:pt>
                <c:pt idx="4086">
                  <c:v>0.239</c:v>
                </c:pt>
                <c:pt idx="4087">
                  <c:v>0.24</c:v>
                </c:pt>
                <c:pt idx="4088">
                  <c:v>0.242857</c:v>
                </c:pt>
                <c:pt idx="4089">
                  <c:v>0.242857</c:v>
                </c:pt>
                <c:pt idx="4090">
                  <c:v>0.242857</c:v>
                </c:pt>
                <c:pt idx="4091">
                  <c:v>0.242857</c:v>
                </c:pt>
                <c:pt idx="4092">
                  <c:v>0.242857</c:v>
                </c:pt>
                <c:pt idx="4093">
                  <c:v>0.24375</c:v>
                </c:pt>
                <c:pt idx="4094">
                  <c:v>0.244</c:v>
                </c:pt>
                <c:pt idx="4095">
                  <c:v>0.245455</c:v>
                </c:pt>
                <c:pt idx="4096">
                  <c:v>0.245833</c:v>
                </c:pt>
                <c:pt idx="4097">
                  <c:v>0.245833</c:v>
                </c:pt>
                <c:pt idx="4098">
                  <c:v>0.246875</c:v>
                </c:pt>
                <c:pt idx="4099">
                  <c:v>0.248</c:v>
                </c:pt>
                <c:pt idx="4100">
                  <c:v>0.25</c:v>
                </c:pt>
                <c:pt idx="4101">
                  <c:v>0.25</c:v>
                </c:pt>
                <c:pt idx="4102">
                  <c:v>0.25</c:v>
                </c:pt>
                <c:pt idx="4103">
                  <c:v>0.25</c:v>
                </c:pt>
                <c:pt idx="4104">
                  <c:v>0.25</c:v>
                </c:pt>
                <c:pt idx="4105">
                  <c:v>0.25</c:v>
                </c:pt>
                <c:pt idx="4106">
                  <c:v>0.25</c:v>
                </c:pt>
                <c:pt idx="4107">
                  <c:v>0.25</c:v>
                </c:pt>
                <c:pt idx="4108">
                  <c:v>0.25</c:v>
                </c:pt>
                <c:pt idx="4109">
                  <c:v>0.25</c:v>
                </c:pt>
                <c:pt idx="4110">
                  <c:v>0.25</c:v>
                </c:pt>
                <c:pt idx="4111">
                  <c:v>0.25</c:v>
                </c:pt>
                <c:pt idx="4112">
                  <c:v>0.25</c:v>
                </c:pt>
                <c:pt idx="4113">
                  <c:v>0.25</c:v>
                </c:pt>
                <c:pt idx="4114">
                  <c:v>0.25</c:v>
                </c:pt>
                <c:pt idx="4115">
                  <c:v>0.25</c:v>
                </c:pt>
                <c:pt idx="4116">
                  <c:v>0.25</c:v>
                </c:pt>
                <c:pt idx="4117">
                  <c:v>0.25</c:v>
                </c:pt>
                <c:pt idx="4118">
                  <c:v>0.25</c:v>
                </c:pt>
                <c:pt idx="4119">
                  <c:v>0.25</c:v>
                </c:pt>
                <c:pt idx="4120">
                  <c:v>0.25</c:v>
                </c:pt>
                <c:pt idx="4121">
                  <c:v>0.25</c:v>
                </c:pt>
                <c:pt idx="4122">
                  <c:v>0.25</c:v>
                </c:pt>
                <c:pt idx="4123">
                  <c:v>0.251613</c:v>
                </c:pt>
                <c:pt idx="4124">
                  <c:v>0.252174</c:v>
                </c:pt>
                <c:pt idx="4125">
                  <c:v>0.253</c:v>
                </c:pt>
                <c:pt idx="4126">
                  <c:v>0.254167</c:v>
                </c:pt>
                <c:pt idx="4127">
                  <c:v>0.255714</c:v>
                </c:pt>
                <c:pt idx="4128">
                  <c:v>0.256</c:v>
                </c:pt>
                <c:pt idx="4129">
                  <c:v>0.256</c:v>
                </c:pt>
                <c:pt idx="4130">
                  <c:v>0.256</c:v>
                </c:pt>
                <c:pt idx="4131">
                  <c:v>0.256</c:v>
                </c:pt>
                <c:pt idx="4132">
                  <c:v>0.257</c:v>
                </c:pt>
                <c:pt idx="4133">
                  <c:v>0.257143</c:v>
                </c:pt>
                <c:pt idx="4134">
                  <c:v>0.258333</c:v>
                </c:pt>
                <c:pt idx="4135">
                  <c:v>0.258333</c:v>
                </c:pt>
                <c:pt idx="4136">
                  <c:v>0.258333</c:v>
                </c:pt>
                <c:pt idx="4137">
                  <c:v>0.261111</c:v>
                </c:pt>
                <c:pt idx="4138">
                  <c:v>0.265</c:v>
                </c:pt>
                <c:pt idx="4139">
                  <c:v>0.266667</c:v>
                </c:pt>
                <c:pt idx="4140">
                  <c:v>0.266667</c:v>
                </c:pt>
                <c:pt idx="4141">
                  <c:v>0.266667</c:v>
                </c:pt>
                <c:pt idx="4142">
                  <c:v>0.266667</c:v>
                </c:pt>
                <c:pt idx="4143">
                  <c:v>0.266667</c:v>
                </c:pt>
                <c:pt idx="4144">
                  <c:v>0.267857</c:v>
                </c:pt>
                <c:pt idx="4145">
                  <c:v>0.268182</c:v>
                </c:pt>
                <c:pt idx="4146">
                  <c:v>0.26875</c:v>
                </c:pt>
                <c:pt idx="4147">
                  <c:v>0.26875</c:v>
                </c:pt>
                <c:pt idx="4148">
                  <c:v>0.269565</c:v>
                </c:pt>
                <c:pt idx="4149">
                  <c:v>0.27</c:v>
                </c:pt>
                <c:pt idx="4150">
                  <c:v>0.27</c:v>
                </c:pt>
                <c:pt idx="4151">
                  <c:v>0.27</c:v>
                </c:pt>
                <c:pt idx="4152">
                  <c:v>0.270833</c:v>
                </c:pt>
                <c:pt idx="4153">
                  <c:v>0.271429</c:v>
                </c:pt>
                <c:pt idx="4154">
                  <c:v>0.271875</c:v>
                </c:pt>
                <c:pt idx="4155">
                  <c:v>0.273077</c:v>
                </c:pt>
                <c:pt idx="4156">
                  <c:v>0.273684</c:v>
                </c:pt>
                <c:pt idx="4157">
                  <c:v>0.275</c:v>
                </c:pt>
                <c:pt idx="4158">
                  <c:v>0.275</c:v>
                </c:pt>
                <c:pt idx="4159">
                  <c:v>0.275</c:v>
                </c:pt>
                <c:pt idx="4160">
                  <c:v>0.275</c:v>
                </c:pt>
                <c:pt idx="4161">
                  <c:v>0.275</c:v>
                </c:pt>
                <c:pt idx="4162">
                  <c:v>0.276087</c:v>
                </c:pt>
                <c:pt idx="4163">
                  <c:v>0.28</c:v>
                </c:pt>
                <c:pt idx="4164">
                  <c:v>0.28</c:v>
                </c:pt>
                <c:pt idx="4165">
                  <c:v>0.28</c:v>
                </c:pt>
                <c:pt idx="4166">
                  <c:v>0.282</c:v>
                </c:pt>
                <c:pt idx="4167">
                  <c:v>0.283333</c:v>
                </c:pt>
                <c:pt idx="4168">
                  <c:v>0.283333</c:v>
                </c:pt>
                <c:pt idx="4169">
                  <c:v>0.285484</c:v>
                </c:pt>
                <c:pt idx="4170">
                  <c:v>0.285714</c:v>
                </c:pt>
                <c:pt idx="4171">
                  <c:v>0.287</c:v>
                </c:pt>
                <c:pt idx="4172">
                  <c:v>0.2875</c:v>
                </c:pt>
                <c:pt idx="4173">
                  <c:v>0.2875</c:v>
                </c:pt>
                <c:pt idx="4174">
                  <c:v>0.2875</c:v>
                </c:pt>
                <c:pt idx="4175">
                  <c:v>0.2875</c:v>
                </c:pt>
                <c:pt idx="4176">
                  <c:v>0.289583</c:v>
                </c:pt>
                <c:pt idx="4177">
                  <c:v>0.291667</c:v>
                </c:pt>
                <c:pt idx="4178">
                  <c:v>0.291667</c:v>
                </c:pt>
                <c:pt idx="4179">
                  <c:v>0.291667</c:v>
                </c:pt>
                <c:pt idx="4180">
                  <c:v>0.292857</c:v>
                </c:pt>
                <c:pt idx="4181">
                  <c:v>0.29375</c:v>
                </c:pt>
                <c:pt idx="4182">
                  <c:v>0.29375</c:v>
                </c:pt>
                <c:pt idx="4183">
                  <c:v>0.297059</c:v>
                </c:pt>
                <c:pt idx="4184">
                  <c:v>0.3</c:v>
                </c:pt>
                <c:pt idx="4185">
                  <c:v>0.3</c:v>
                </c:pt>
                <c:pt idx="4186">
                  <c:v>0.3</c:v>
                </c:pt>
                <c:pt idx="4187">
                  <c:v>0.3</c:v>
                </c:pt>
                <c:pt idx="4188">
                  <c:v>0.3</c:v>
                </c:pt>
                <c:pt idx="4189">
                  <c:v>0.3</c:v>
                </c:pt>
                <c:pt idx="4190">
                  <c:v>0.3</c:v>
                </c:pt>
                <c:pt idx="4191">
                  <c:v>0.3</c:v>
                </c:pt>
                <c:pt idx="4192">
                  <c:v>0.3</c:v>
                </c:pt>
                <c:pt idx="4193">
                  <c:v>0.3</c:v>
                </c:pt>
                <c:pt idx="4194">
                  <c:v>0.3</c:v>
                </c:pt>
                <c:pt idx="4195">
                  <c:v>0.3</c:v>
                </c:pt>
                <c:pt idx="4196">
                  <c:v>0.3</c:v>
                </c:pt>
                <c:pt idx="4197">
                  <c:v>0.3</c:v>
                </c:pt>
                <c:pt idx="4198">
                  <c:v>0.3</c:v>
                </c:pt>
                <c:pt idx="4199">
                  <c:v>0.3</c:v>
                </c:pt>
                <c:pt idx="4200">
                  <c:v>0.3</c:v>
                </c:pt>
                <c:pt idx="4201">
                  <c:v>0.3</c:v>
                </c:pt>
                <c:pt idx="4202">
                  <c:v>0.3</c:v>
                </c:pt>
                <c:pt idx="4203">
                  <c:v>0.301515</c:v>
                </c:pt>
                <c:pt idx="4204">
                  <c:v>0.302</c:v>
                </c:pt>
                <c:pt idx="4205">
                  <c:v>0.303</c:v>
                </c:pt>
                <c:pt idx="4206">
                  <c:v>0.304</c:v>
                </c:pt>
                <c:pt idx="4207">
                  <c:v>0.307353</c:v>
                </c:pt>
                <c:pt idx="4208">
                  <c:v>0.31</c:v>
                </c:pt>
                <c:pt idx="4209">
                  <c:v>0.31</c:v>
                </c:pt>
                <c:pt idx="4210">
                  <c:v>0.311</c:v>
                </c:pt>
                <c:pt idx="4211">
                  <c:v>0.311111</c:v>
                </c:pt>
                <c:pt idx="4212">
                  <c:v>0.3125</c:v>
                </c:pt>
                <c:pt idx="4213">
                  <c:v>0.3125</c:v>
                </c:pt>
                <c:pt idx="4214">
                  <c:v>0.3125</c:v>
                </c:pt>
                <c:pt idx="4215">
                  <c:v>0.3125</c:v>
                </c:pt>
                <c:pt idx="4216">
                  <c:v>0.313158</c:v>
                </c:pt>
                <c:pt idx="4217">
                  <c:v>0.316667</c:v>
                </c:pt>
                <c:pt idx="4218">
                  <c:v>0.316667</c:v>
                </c:pt>
                <c:pt idx="4219">
                  <c:v>0.316667</c:v>
                </c:pt>
                <c:pt idx="4220">
                  <c:v>0.32</c:v>
                </c:pt>
                <c:pt idx="4221">
                  <c:v>0.32</c:v>
                </c:pt>
                <c:pt idx="4222">
                  <c:v>0.32</c:v>
                </c:pt>
                <c:pt idx="4223">
                  <c:v>0.32</c:v>
                </c:pt>
                <c:pt idx="4224">
                  <c:v>0.32</c:v>
                </c:pt>
                <c:pt idx="4225">
                  <c:v>0.321212</c:v>
                </c:pt>
                <c:pt idx="4226">
                  <c:v>0.32125</c:v>
                </c:pt>
                <c:pt idx="4227">
                  <c:v>0.322727</c:v>
                </c:pt>
                <c:pt idx="4228">
                  <c:v>0.322917</c:v>
                </c:pt>
                <c:pt idx="4229">
                  <c:v>0.323077</c:v>
                </c:pt>
                <c:pt idx="4230">
                  <c:v>0.325</c:v>
                </c:pt>
                <c:pt idx="4231">
                  <c:v>0.325</c:v>
                </c:pt>
                <c:pt idx="4232">
                  <c:v>0.325</c:v>
                </c:pt>
                <c:pt idx="4233">
                  <c:v>0.325</c:v>
                </c:pt>
                <c:pt idx="4234">
                  <c:v>0.325</c:v>
                </c:pt>
                <c:pt idx="4235">
                  <c:v>0.325</c:v>
                </c:pt>
                <c:pt idx="4236">
                  <c:v>0.325</c:v>
                </c:pt>
                <c:pt idx="4237">
                  <c:v>0.325</c:v>
                </c:pt>
                <c:pt idx="4238">
                  <c:v>0.325</c:v>
                </c:pt>
                <c:pt idx="4239">
                  <c:v>0.325</c:v>
                </c:pt>
                <c:pt idx="4240">
                  <c:v>0.325676</c:v>
                </c:pt>
                <c:pt idx="4241">
                  <c:v>0.33</c:v>
                </c:pt>
                <c:pt idx="4242">
                  <c:v>0.33</c:v>
                </c:pt>
                <c:pt idx="4243">
                  <c:v>0.33125</c:v>
                </c:pt>
                <c:pt idx="4244">
                  <c:v>0.33125</c:v>
                </c:pt>
                <c:pt idx="4245">
                  <c:v>0.33125</c:v>
                </c:pt>
                <c:pt idx="4246">
                  <c:v>0.333333</c:v>
                </c:pt>
                <c:pt idx="4247">
                  <c:v>0.333333</c:v>
                </c:pt>
                <c:pt idx="4248">
                  <c:v>0.333333</c:v>
                </c:pt>
                <c:pt idx="4249">
                  <c:v>0.333333</c:v>
                </c:pt>
                <c:pt idx="4250">
                  <c:v>0.333333</c:v>
                </c:pt>
                <c:pt idx="4251">
                  <c:v>0.334</c:v>
                </c:pt>
                <c:pt idx="4252">
                  <c:v>0.334211</c:v>
                </c:pt>
                <c:pt idx="4253">
                  <c:v>0.335714</c:v>
                </c:pt>
                <c:pt idx="4254">
                  <c:v>0.338095</c:v>
                </c:pt>
                <c:pt idx="4255">
                  <c:v>0.338158</c:v>
                </c:pt>
                <c:pt idx="4256">
                  <c:v>0.34</c:v>
                </c:pt>
                <c:pt idx="4257">
                  <c:v>0.34</c:v>
                </c:pt>
                <c:pt idx="4258">
                  <c:v>0.340909</c:v>
                </c:pt>
                <c:pt idx="4259">
                  <c:v>0.341</c:v>
                </c:pt>
                <c:pt idx="4260">
                  <c:v>0.342105</c:v>
                </c:pt>
                <c:pt idx="4261">
                  <c:v>0.342857</c:v>
                </c:pt>
                <c:pt idx="4262">
                  <c:v>0.342857</c:v>
                </c:pt>
                <c:pt idx="4263">
                  <c:v>0.347</c:v>
                </c:pt>
                <c:pt idx="4264">
                  <c:v>0.35</c:v>
                </c:pt>
                <c:pt idx="4265">
                  <c:v>0.35</c:v>
                </c:pt>
                <c:pt idx="4266">
                  <c:v>0.35</c:v>
                </c:pt>
                <c:pt idx="4267">
                  <c:v>0.35</c:v>
                </c:pt>
                <c:pt idx="4268">
                  <c:v>0.35</c:v>
                </c:pt>
                <c:pt idx="4269">
                  <c:v>0.35</c:v>
                </c:pt>
                <c:pt idx="4270">
                  <c:v>0.35</c:v>
                </c:pt>
                <c:pt idx="4271">
                  <c:v>0.35</c:v>
                </c:pt>
                <c:pt idx="4272">
                  <c:v>0.35</c:v>
                </c:pt>
                <c:pt idx="4273">
                  <c:v>0.35</c:v>
                </c:pt>
                <c:pt idx="4274">
                  <c:v>0.35</c:v>
                </c:pt>
                <c:pt idx="4275">
                  <c:v>0.35</c:v>
                </c:pt>
                <c:pt idx="4276">
                  <c:v>0.35</c:v>
                </c:pt>
                <c:pt idx="4277">
                  <c:v>0.35</c:v>
                </c:pt>
                <c:pt idx="4278">
                  <c:v>0.35</c:v>
                </c:pt>
                <c:pt idx="4279">
                  <c:v>0.35</c:v>
                </c:pt>
                <c:pt idx="4280">
                  <c:v>0.351351</c:v>
                </c:pt>
                <c:pt idx="4281">
                  <c:v>0.353</c:v>
                </c:pt>
                <c:pt idx="4282">
                  <c:v>0.353226</c:v>
                </c:pt>
                <c:pt idx="4283">
                  <c:v>0.354545</c:v>
                </c:pt>
                <c:pt idx="4284">
                  <c:v>0.355556</c:v>
                </c:pt>
                <c:pt idx="4285">
                  <c:v>0.355556</c:v>
                </c:pt>
                <c:pt idx="4286">
                  <c:v>0.358333</c:v>
                </c:pt>
                <c:pt idx="4287">
                  <c:v>0.359459</c:v>
                </c:pt>
                <c:pt idx="4288">
                  <c:v>0.359677</c:v>
                </c:pt>
                <c:pt idx="4289">
                  <c:v>0.363333</c:v>
                </c:pt>
                <c:pt idx="4290">
                  <c:v>0.366667</c:v>
                </c:pt>
                <c:pt idx="4291">
                  <c:v>0.366667</c:v>
                </c:pt>
                <c:pt idx="4292">
                  <c:v>0.373333</c:v>
                </c:pt>
                <c:pt idx="4293">
                  <c:v>0.375</c:v>
                </c:pt>
                <c:pt idx="4294">
                  <c:v>0.375</c:v>
                </c:pt>
                <c:pt idx="4295">
                  <c:v>0.375</c:v>
                </c:pt>
                <c:pt idx="4296">
                  <c:v>0.375</c:v>
                </c:pt>
                <c:pt idx="4297">
                  <c:v>0.375</c:v>
                </c:pt>
                <c:pt idx="4298">
                  <c:v>0.375</c:v>
                </c:pt>
                <c:pt idx="4299">
                  <c:v>0.38125</c:v>
                </c:pt>
                <c:pt idx="4300">
                  <c:v>0.38125</c:v>
                </c:pt>
                <c:pt idx="4301">
                  <c:v>0.381818</c:v>
                </c:pt>
                <c:pt idx="4302">
                  <c:v>0.382353</c:v>
                </c:pt>
                <c:pt idx="4303">
                  <c:v>0.383333</c:v>
                </c:pt>
                <c:pt idx="4304">
                  <c:v>0.383333</c:v>
                </c:pt>
                <c:pt idx="4305">
                  <c:v>0.383333</c:v>
                </c:pt>
                <c:pt idx="4306">
                  <c:v>0.383929</c:v>
                </c:pt>
                <c:pt idx="4307">
                  <c:v>0.384375</c:v>
                </c:pt>
                <c:pt idx="4308">
                  <c:v>0.386111</c:v>
                </c:pt>
                <c:pt idx="4309">
                  <c:v>0.386364</c:v>
                </c:pt>
                <c:pt idx="4310">
                  <c:v>0.3875</c:v>
                </c:pt>
                <c:pt idx="4311">
                  <c:v>0.3875</c:v>
                </c:pt>
                <c:pt idx="4312">
                  <c:v>0.3875</c:v>
                </c:pt>
                <c:pt idx="4313">
                  <c:v>0.3875</c:v>
                </c:pt>
                <c:pt idx="4314">
                  <c:v>0.3875</c:v>
                </c:pt>
                <c:pt idx="4315">
                  <c:v>0.39</c:v>
                </c:pt>
                <c:pt idx="4316">
                  <c:v>0.390909</c:v>
                </c:pt>
                <c:pt idx="4317">
                  <c:v>0.391667</c:v>
                </c:pt>
                <c:pt idx="4318">
                  <c:v>0.39375</c:v>
                </c:pt>
                <c:pt idx="4319">
                  <c:v>0.395</c:v>
                </c:pt>
                <c:pt idx="4320">
                  <c:v>0.395</c:v>
                </c:pt>
                <c:pt idx="4321">
                  <c:v>0.395161</c:v>
                </c:pt>
                <c:pt idx="4322">
                  <c:v>0.4</c:v>
                </c:pt>
                <c:pt idx="4323">
                  <c:v>0.4</c:v>
                </c:pt>
                <c:pt idx="4324">
                  <c:v>0.4</c:v>
                </c:pt>
                <c:pt idx="4325">
                  <c:v>0.4</c:v>
                </c:pt>
                <c:pt idx="4326">
                  <c:v>0.4</c:v>
                </c:pt>
                <c:pt idx="4327">
                  <c:v>0.4</c:v>
                </c:pt>
                <c:pt idx="4328">
                  <c:v>0.4</c:v>
                </c:pt>
                <c:pt idx="4329">
                  <c:v>0.4</c:v>
                </c:pt>
                <c:pt idx="4330">
                  <c:v>0.4</c:v>
                </c:pt>
                <c:pt idx="4331">
                  <c:v>0.4</c:v>
                </c:pt>
                <c:pt idx="4332">
                  <c:v>0.4</c:v>
                </c:pt>
                <c:pt idx="4333">
                  <c:v>0.4</c:v>
                </c:pt>
                <c:pt idx="4334">
                  <c:v>0.4</c:v>
                </c:pt>
                <c:pt idx="4335">
                  <c:v>0.4</c:v>
                </c:pt>
                <c:pt idx="4336">
                  <c:v>0.4</c:v>
                </c:pt>
                <c:pt idx="4337">
                  <c:v>0.4</c:v>
                </c:pt>
                <c:pt idx="4338">
                  <c:v>0.4</c:v>
                </c:pt>
                <c:pt idx="4339">
                  <c:v>0.4</c:v>
                </c:pt>
                <c:pt idx="4340">
                  <c:v>0.4</c:v>
                </c:pt>
                <c:pt idx="4341">
                  <c:v>0.401515</c:v>
                </c:pt>
                <c:pt idx="4342">
                  <c:v>0.402</c:v>
                </c:pt>
                <c:pt idx="4343">
                  <c:v>0.403571</c:v>
                </c:pt>
                <c:pt idx="4344">
                  <c:v>0.406</c:v>
                </c:pt>
                <c:pt idx="4345">
                  <c:v>0.40625</c:v>
                </c:pt>
                <c:pt idx="4346">
                  <c:v>0.408333</c:v>
                </c:pt>
                <c:pt idx="4347">
                  <c:v>0.408333</c:v>
                </c:pt>
                <c:pt idx="4348">
                  <c:v>0.408333</c:v>
                </c:pt>
                <c:pt idx="4349">
                  <c:v>0.408824</c:v>
                </c:pt>
                <c:pt idx="4350">
                  <c:v>0.411111</c:v>
                </c:pt>
                <c:pt idx="4351">
                  <c:v>0.412</c:v>
                </c:pt>
                <c:pt idx="4352">
                  <c:v>0.4125</c:v>
                </c:pt>
                <c:pt idx="4353">
                  <c:v>0.4125</c:v>
                </c:pt>
                <c:pt idx="4354">
                  <c:v>0.412903</c:v>
                </c:pt>
                <c:pt idx="4355">
                  <c:v>0.414286</c:v>
                </c:pt>
                <c:pt idx="4356">
                  <c:v>0.416667</c:v>
                </c:pt>
                <c:pt idx="4357">
                  <c:v>0.417647</c:v>
                </c:pt>
                <c:pt idx="4358">
                  <c:v>0.422727</c:v>
                </c:pt>
                <c:pt idx="4359">
                  <c:v>0.424</c:v>
                </c:pt>
                <c:pt idx="4360">
                  <c:v>0.425</c:v>
                </c:pt>
                <c:pt idx="4361">
                  <c:v>0.425</c:v>
                </c:pt>
                <c:pt idx="4362">
                  <c:v>0.425</c:v>
                </c:pt>
                <c:pt idx="4363">
                  <c:v>0.428571</c:v>
                </c:pt>
                <c:pt idx="4364">
                  <c:v>0.428571</c:v>
                </c:pt>
                <c:pt idx="4365">
                  <c:v>0.428571</c:v>
                </c:pt>
                <c:pt idx="4366">
                  <c:v>0.42931</c:v>
                </c:pt>
                <c:pt idx="4367">
                  <c:v>0.43</c:v>
                </c:pt>
                <c:pt idx="4368">
                  <c:v>0.430769</c:v>
                </c:pt>
                <c:pt idx="4369">
                  <c:v>0.433333</c:v>
                </c:pt>
                <c:pt idx="4370">
                  <c:v>0.433333</c:v>
                </c:pt>
                <c:pt idx="4371">
                  <c:v>0.433333</c:v>
                </c:pt>
                <c:pt idx="4372">
                  <c:v>0.434286</c:v>
                </c:pt>
                <c:pt idx="4373">
                  <c:v>0.4375</c:v>
                </c:pt>
                <c:pt idx="4374">
                  <c:v>0.4375</c:v>
                </c:pt>
                <c:pt idx="4375">
                  <c:v>0.441667</c:v>
                </c:pt>
                <c:pt idx="4376">
                  <c:v>0.441667</c:v>
                </c:pt>
                <c:pt idx="4377">
                  <c:v>0.441667</c:v>
                </c:pt>
                <c:pt idx="4378">
                  <c:v>0.442857</c:v>
                </c:pt>
                <c:pt idx="4379">
                  <c:v>0.445161</c:v>
                </c:pt>
                <c:pt idx="4380">
                  <c:v>0.45</c:v>
                </c:pt>
                <c:pt idx="4381">
                  <c:v>0.45</c:v>
                </c:pt>
                <c:pt idx="4382">
                  <c:v>0.45</c:v>
                </c:pt>
                <c:pt idx="4383">
                  <c:v>0.45</c:v>
                </c:pt>
                <c:pt idx="4384">
                  <c:v>0.45</c:v>
                </c:pt>
                <c:pt idx="4385">
                  <c:v>0.45</c:v>
                </c:pt>
                <c:pt idx="4386">
                  <c:v>0.45</c:v>
                </c:pt>
                <c:pt idx="4387">
                  <c:v>0.45</c:v>
                </c:pt>
                <c:pt idx="4388">
                  <c:v>0.45</c:v>
                </c:pt>
                <c:pt idx="4389">
                  <c:v>0.45</c:v>
                </c:pt>
                <c:pt idx="4390">
                  <c:v>0.45</c:v>
                </c:pt>
                <c:pt idx="4391">
                  <c:v>0.45</c:v>
                </c:pt>
                <c:pt idx="4392">
                  <c:v>0.45</c:v>
                </c:pt>
                <c:pt idx="4393">
                  <c:v>0.45</c:v>
                </c:pt>
                <c:pt idx="4394">
                  <c:v>0.454167</c:v>
                </c:pt>
                <c:pt idx="4395">
                  <c:v>0.454545</c:v>
                </c:pt>
                <c:pt idx="4396">
                  <c:v>0.455556</c:v>
                </c:pt>
                <c:pt idx="4397">
                  <c:v>0.457143</c:v>
                </c:pt>
                <c:pt idx="4398">
                  <c:v>0.457143</c:v>
                </c:pt>
                <c:pt idx="4399">
                  <c:v>0.457143</c:v>
                </c:pt>
                <c:pt idx="4400">
                  <c:v>0.458333</c:v>
                </c:pt>
                <c:pt idx="4401">
                  <c:v>0.46</c:v>
                </c:pt>
                <c:pt idx="4402">
                  <c:v>0.460714</c:v>
                </c:pt>
                <c:pt idx="4403">
                  <c:v>0.466667</c:v>
                </c:pt>
                <c:pt idx="4404">
                  <c:v>0.466667</c:v>
                </c:pt>
                <c:pt idx="4405">
                  <c:v>0.466667</c:v>
                </c:pt>
                <c:pt idx="4406">
                  <c:v>0.46875</c:v>
                </c:pt>
                <c:pt idx="4407">
                  <c:v>0.47</c:v>
                </c:pt>
                <c:pt idx="4408">
                  <c:v>0.47</c:v>
                </c:pt>
                <c:pt idx="4409">
                  <c:v>0.47</c:v>
                </c:pt>
                <c:pt idx="4410">
                  <c:v>0.471429</c:v>
                </c:pt>
                <c:pt idx="4411">
                  <c:v>0.471429</c:v>
                </c:pt>
                <c:pt idx="4412">
                  <c:v>0.475</c:v>
                </c:pt>
                <c:pt idx="4413">
                  <c:v>0.475</c:v>
                </c:pt>
                <c:pt idx="4414">
                  <c:v>0.475</c:v>
                </c:pt>
                <c:pt idx="4415">
                  <c:v>0.475</c:v>
                </c:pt>
                <c:pt idx="4416">
                  <c:v>0.475</c:v>
                </c:pt>
                <c:pt idx="4417">
                  <c:v>0.475</c:v>
                </c:pt>
                <c:pt idx="4418">
                  <c:v>0.475</c:v>
                </c:pt>
                <c:pt idx="4419">
                  <c:v>0.475</c:v>
                </c:pt>
                <c:pt idx="4420">
                  <c:v>0.475</c:v>
                </c:pt>
                <c:pt idx="4421">
                  <c:v>0.475</c:v>
                </c:pt>
                <c:pt idx="4422">
                  <c:v>0.475</c:v>
                </c:pt>
                <c:pt idx="4423">
                  <c:v>0.48</c:v>
                </c:pt>
                <c:pt idx="4424">
                  <c:v>0.48</c:v>
                </c:pt>
                <c:pt idx="4425">
                  <c:v>0.483333</c:v>
                </c:pt>
                <c:pt idx="4426">
                  <c:v>0.483333</c:v>
                </c:pt>
                <c:pt idx="4427">
                  <c:v>0.483333</c:v>
                </c:pt>
                <c:pt idx="4428">
                  <c:v>0.483333</c:v>
                </c:pt>
                <c:pt idx="4429">
                  <c:v>0.485714</c:v>
                </c:pt>
                <c:pt idx="4430">
                  <c:v>0.485714</c:v>
                </c:pt>
                <c:pt idx="4431">
                  <c:v>0.486667</c:v>
                </c:pt>
                <c:pt idx="4432">
                  <c:v>0.4875</c:v>
                </c:pt>
                <c:pt idx="4433">
                  <c:v>0.4875</c:v>
                </c:pt>
                <c:pt idx="4434">
                  <c:v>0.4875</c:v>
                </c:pt>
                <c:pt idx="4435">
                  <c:v>0.48913</c:v>
                </c:pt>
                <c:pt idx="4436">
                  <c:v>0.489286</c:v>
                </c:pt>
                <c:pt idx="4437">
                  <c:v>0.498</c:v>
                </c:pt>
                <c:pt idx="4438">
                  <c:v>0.5</c:v>
                </c:pt>
                <c:pt idx="4439">
                  <c:v>0.5</c:v>
                </c:pt>
                <c:pt idx="4440">
                  <c:v>0.5</c:v>
                </c:pt>
                <c:pt idx="4441">
                  <c:v>0.5</c:v>
                </c:pt>
                <c:pt idx="4442">
                  <c:v>0.5</c:v>
                </c:pt>
                <c:pt idx="4443">
                  <c:v>0.5</c:v>
                </c:pt>
                <c:pt idx="4444">
                  <c:v>0.5</c:v>
                </c:pt>
                <c:pt idx="4445">
                  <c:v>0.5</c:v>
                </c:pt>
                <c:pt idx="4446">
                  <c:v>0.5</c:v>
                </c:pt>
                <c:pt idx="4447">
                  <c:v>0.5</c:v>
                </c:pt>
                <c:pt idx="4448">
                  <c:v>0.5</c:v>
                </c:pt>
                <c:pt idx="4449">
                  <c:v>0.5</c:v>
                </c:pt>
                <c:pt idx="4450">
                  <c:v>0.5</c:v>
                </c:pt>
                <c:pt idx="4451">
                  <c:v>0.5</c:v>
                </c:pt>
                <c:pt idx="4452">
                  <c:v>0.5</c:v>
                </c:pt>
                <c:pt idx="4453">
                  <c:v>0.5</c:v>
                </c:pt>
                <c:pt idx="4454">
                  <c:v>0.5</c:v>
                </c:pt>
                <c:pt idx="4455">
                  <c:v>0.5</c:v>
                </c:pt>
                <c:pt idx="4456">
                  <c:v>0.5</c:v>
                </c:pt>
                <c:pt idx="4457">
                  <c:v>0.5</c:v>
                </c:pt>
                <c:pt idx="4458">
                  <c:v>0.5</c:v>
                </c:pt>
                <c:pt idx="4459">
                  <c:v>0.5</c:v>
                </c:pt>
                <c:pt idx="4460">
                  <c:v>0.5</c:v>
                </c:pt>
                <c:pt idx="4461">
                  <c:v>0.5</c:v>
                </c:pt>
                <c:pt idx="4462">
                  <c:v>0.5</c:v>
                </c:pt>
                <c:pt idx="4463">
                  <c:v>0.5</c:v>
                </c:pt>
                <c:pt idx="4464">
                  <c:v>0.5</c:v>
                </c:pt>
                <c:pt idx="4465">
                  <c:v>0.5</c:v>
                </c:pt>
                <c:pt idx="4466">
                  <c:v>0.5</c:v>
                </c:pt>
                <c:pt idx="4467">
                  <c:v>0.5</c:v>
                </c:pt>
                <c:pt idx="4468">
                  <c:v>0.5</c:v>
                </c:pt>
                <c:pt idx="4469">
                  <c:v>0.5</c:v>
                </c:pt>
                <c:pt idx="4470">
                  <c:v>0.5</c:v>
                </c:pt>
                <c:pt idx="4471">
                  <c:v>0.5</c:v>
                </c:pt>
                <c:pt idx="4472">
                  <c:v>0.5</c:v>
                </c:pt>
                <c:pt idx="4473">
                  <c:v>0.505</c:v>
                </c:pt>
                <c:pt idx="4474">
                  <c:v>0.507143</c:v>
                </c:pt>
                <c:pt idx="4475">
                  <c:v>0.507143</c:v>
                </c:pt>
                <c:pt idx="4476">
                  <c:v>0.5075</c:v>
                </c:pt>
                <c:pt idx="4477">
                  <c:v>0.508333</c:v>
                </c:pt>
                <c:pt idx="4478">
                  <c:v>0.510811</c:v>
                </c:pt>
                <c:pt idx="4479">
                  <c:v>0.511111</c:v>
                </c:pt>
                <c:pt idx="4480">
                  <c:v>0.5125</c:v>
                </c:pt>
                <c:pt idx="4481">
                  <c:v>0.5125</c:v>
                </c:pt>
                <c:pt idx="4482">
                  <c:v>0.5125</c:v>
                </c:pt>
                <c:pt idx="4483">
                  <c:v>0.514286</c:v>
                </c:pt>
                <c:pt idx="4484">
                  <c:v>0.514706</c:v>
                </c:pt>
                <c:pt idx="4485">
                  <c:v>0.516</c:v>
                </c:pt>
                <c:pt idx="4486">
                  <c:v>0.516667</c:v>
                </c:pt>
                <c:pt idx="4487">
                  <c:v>0.516667</c:v>
                </c:pt>
                <c:pt idx="4488">
                  <c:v>0.516667</c:v>
                </c:pt>
                <c:pt idx="4489">
                  <c:v>0.516667</c:v>
                </c:pt>
                <c:pt idx="4490">
                  <c:v>0.518519</c:v>
                </c:pt>
                <c:pt idx="4491">
                  <c:v>0.525</c:v>
                </c:pt>
                <c:pt idx="4492">
                  <c:v>0.525</c:v>
                </c:pt>
                <c:pt idx="4493">
                  <c:v>0.525</c:v>
                </c:pt>
                <c:pt idx="4494">
                  <c:v>0.53</c:v>
                </c:pt>
                <c:pt idx="4495">
                  <c:v>0.533333</c:v>
                </c:pt>
                <c:pt idx="4496">
                  <c:v>0.533333</c:v>
                </c:pt>
                <c:pt idx="4497">
                  <c:v>0.533333</c:v>
                </c:pt>
                <c:pt idx="4498">
                  <c:v>0.533333</c:v>
                </c:pt>
                <c:pt idx="4499">
                  <c:v>0.534615</c:v>
                </c:pt>
                <c:pt idx="4500">
                  <c:v>0.541667</c:v>
                </c:pt>
                <c:pt idx="4501">
                  <c:v>0.547</c:v>
                </c:pt>
                <c:pt idx="4502">
                  <c:v>0.55</c:v>
                </c:pt>
                <c:pt idx="4503">
                  <c:v>0.55</c:v>
                </c:pt>
                <c:pt idx="4504">
                  <c:v>0.556452</c:v>
                </c:pt>
                <c:pt idx="4505">
                  <c:v>0.56</c:v>
                </c:pt>
                <c:pt idx="4506">
                  <c:v>0.56</c:v>
                </c:pt>
                <c:pt idx="4507">
                  <c:v>0.56</c:v>
                </c:pt>
                <c:pt idx="4508">
                  <c:v>0.561</c:v>
                </c:pt>
                <c:pt idx="4509">
                  <c:v>0.566071</c:v>
                </c:pt>
                <c:pt idx="4510">
                  <c:v>0.566667</c:v>
                </c:pt>
                <c:pt idx="4511">
                  <c:v>0.566667</c:v>
                </c:pt>
                <c:pt idx="4512">
                  <c:v>0.566667</c:v>
                </c:pt>
                <c:pt idx="4513">
                  <c:v>0.56875</c:v>
                </c:pt>
                <c:pt idx="4514">
                  <c:v>0.577273</c:v>
                </c:pt>
                <c:pt idx="4515">
                  <c:v>0.577778</c:v>
                </c:pt>
                <c:pt idx="4516">
                  <c:v>0.578571</c:v>
                </c:pt>
                <c:pt idx="4517">
                  <c:v>0.583333</c:v>
                </c:pt>
                <c:pt idx="4518">
                  <c:v>0.584091</c:v>
                </c:pt>
                <c:pt idx="4519">
                  <c:v>0.586364</c:v>
                </c:pt>
                <c:pt idx="4520">
                  <c:v>0.592857</c:v>
                </c:pt>
                <c:pt idx="4521">
                  <c:v>0.6</c:v>
                </c:pt>
                <c:pt idx="4522">
                  <c:v>0.6</c:v>
                </c:pt>
                <c:pt idx="4523">
                  <c:v>0.6</c:v>
                </c:pt>
                <c:pt idx="4524">
                  <c:v>0.6</c:v>
                </c:pt>
                <c:pt idx="4525">
                  <c:v>0.6</c:v>
                </c:pt>
                <c:pt idx="4526">
                  <c:v>0.6</c:v>
                </c:pt>
                <c:pt idx="4527">
                  <c:v>0.6</c:v>
                </c:pt>
                <c:pt idx="4528">
                  <c:v>0.60303</c:v>
                </c:pt>
                <c:pt idx="4529">
                  <c:v>0.611538</c:v>
                </c:pt>
                <c:pt idx="4530">
                  <c:v>0.611538</c:v>
                </c:pt>
                <c:pt idx="4531">
                  <c:v>0.6125</c:v>
                </c:pt>
                <c:pt idx="4532">
                  <c:v>0.6125</c:v>
                </c:pt>
                <c:pt idx="4533">
                  <c:v>0.617188</c:v>
                </c:pt>
                <c:pt idx="4534">
                  <c:v>0.617188</c:v>
                </c:pt>
                <c:pt idx="4535">
                  <c:v>0.61875</c:v>
                </c:pt>
                <c:pt idx="4536">
                  <c:v>0.621875</c:v>
                </c:pt>
                <c:pt idx="4537">
                  <c:v>0.624</c:v>
                </c:pt>
                <c:pt idx="4538">
                  <c:v>0.625</c:v>
                </c:pt>
                <c:pt idx="4539">
                  <c:v>0.625</c:v>
                </c:pt>
                <c:pt idx="4540">
                  <c:v>0.625</c:v>
                </c:pt>
                <c:pt idx="4541">
                  <c:v>0.625</c:v>
                </c:pt>
                <c:pt idx="4542">
                  <c:v>0.63</c:v>
                </c:pt>
                <c:pt idx="4543">
                  <c:v>0.631818</c:v>
                </c:pt>
                <c:pt idx="4544">
                  <c:v>0.633333</c:v>
                </c:pt>
                <c:pt idx="4545">
                  <c:v>0.635714</c:v>
                </c:pt>
                <c:pt idx="4546">
                  <c:v>0.6375</c:v>
                </c:pt>
                <c:pt idx="4547">
                  <c:v>0.6375</c:v>
                </c:pt>
                <c:pt idx="4548">
                  <c:v>0.64</c:v>
                </c:pt>
                <c:pt idx="4549">
                  <c:v>0.65</c:v>
                </c:pt>
                <c:pt idx="4550">
                  <c:v>0.65</c:v>
                </c:pt>
                <c:pt idx="4551">
                  <c:v>0.65</c:v>
                </c:pt>
                <c:pt idx="4552">
                  <c:v>0.65</c:v>
                </c:pt>
                <c:pt idx="4553">
                  <c:v>0.65</c:v>
                </c:pt>
                <c:pt idx="4554">
                  <c:v>0.65</c:v>
                </c:pt>
                <c:pt idx="4555">
                  <c:v>0.65</c:v>
                </c:pt>
                <c:pt idx="4556">
                  <c:v>0.65</c:v>
                </c:pt>
                <c:pt idx="4557">
                  <c:v>0.65</c:v>
                </c:pt>
                <c:pt idx="4558">
                  <c:v>0.65</c:v>
                </c:pt>
                <c:pt idx="4559">
                  <c:v>0.65</c:v>
                </c:pt>
                <c:pt idx="4560">
                  <c:v>0.654839</c:v>
                </c:pt>
                <c:pt idx="4561">
                  <c:v>0.657143</c:v>
                </c:pt>
                <c:pt idx="4562">
                  <c:v>0.658333</c:v>
                </c:pt>
                <c:pt idx="4563">
                  <c:v>0.661111</c:v>
                </c:pt>
                <c:pt idx="4564">
                  <c:v>0.6625</c:v>
                </c:pt>
                <c:pt idx="4565">
                  <c:v>0.663</c:v>
                </c:pt>
                <c:pt idx="4566">
                  <c:v>0.666667</c:v>
                </c:pt>
                <c:pt idx="4567">
                  <c:v>0.666667</c:v>
                </c:pt>
                <c:pt idx="4568">
                  <c:v>0.666667</c:v>
                </c:pt>
                <c:pt idx="4569">
                  <c:v>0.666667</c:v>
                </c:pt>
                <c:pt idx="4570">
                  <c:v>0.666667</c:v>
                </c:pt>
                <c:pt idx="4571">
                  <c:v>0.666667</c:v>
                </c:pt>
                <c:pt idx="4572">
                  <c:v>0.66875</c:v>
                </c:pt>
                <c:pt idx="4573">
                  <c:v>0.675</c:v>
                </c:pt>
                <c:pt idx="4574">
                  <c:v>0.675</c:v>
                </c:pt>
                <c:pt idx="4575">
                  <c:v>0.675</c:v>
                </c:pt>
                <c:pt idx="4576">
                  <c:v>0.675</c:v>
                </c:pt>
                <c:pt idx="4577">
                  <c:v>0.680769</c:v>
                </c:pt>
                <c:pt idx="4578">
                  <c:v>0.680769</c:v>
                </c:pt>
                <c:pt idx="4579">
                  <c:v>0.685714</c:v>
                </c:pt>
                <c:pt idx="4580">
                  <c:v>0.6875</c:v>
                </c:pt>
                <c:pt idx="4581">
                  <c:v>0.6875</c:v>
                </c:pt>
                <c:pt idx="4582">
                  <c:v>0.688235</c:v>
                </c:pt>
                <c:pt idx="4583">
                  <c:v>0.7</c:v>
                </c:pt>
                <c:pt idx="4584">
                  <c:v>0.7</c:v>
                </c:pt>
                <c:pt idx="4585">
                  <c:v>0.7</c:v>
                </c:pt>
                <c:pt idx="4586">
                  <c:v>0.7</c:v>
                </c:pt>
                <c:pt idx="4587">
                  <c:v>0.7</c:v>
                </c:pt>
                <c:pt idx="4588">
                  <c:v>0.7</c:v>
                </c:pt>
                <c:pt idx="4589">
                  <c:v>0.7</c:v>
                </c:pt>
                <c:pt idx="4590">
                  <c:v>0.703333</c:v>
                </c:pt>
                <c:pt idx="4591">
                  <c:v>0.7125</c:v>
                </c:pt>
                <c:pt idx="4592">
                  <c:v>0.7125</c:v>
                </c:pt>
                <c:pt idx="4593">
                  <c:v>0.71875</c:v>
                </c:pt>
                <c:pt idx="4594">
                  <c:v>0.72</c:v>
                </c:pt>
                <c:pt idx="4595">
                  <c:v>0.722</c:v>
                </c:pt>
                <c:pt idx="4596">
                  <c:v>0.725</c:v>
                </c:pt>
                <c:pt idx="4597">
                  <c:v>0.725</c:v>
                </c:pt>
                <c:pt idx="4598">
                  <c:v>0.725</c:v>
                </c:pt>
                <c:pt idx="4599">
                  <c:v>0.727273</c:v>
                </c:pt>
                <c:pt idx="4600">
                  <c:v>0.733333</c:v>
                </c:pt>
                <c:pt idx="4601">
                  <c:v>0.7375</c:v>
                </c:pt>
                <c:pt idx="4602">
                  <c:v>0.7375</c:v>
                </c:pt>
                <c:pt idx="4603">
                  <c:v>0.742857</c:v>
                </c:pt>
                <c:pt idx="4604">
                  <c:v>0.74375</c:v>
                </c:pt>
                <c:pt idx="4605">
                  <c:v>0.744444</c:v>
                </c:pt>
                <c:pt idx="4606">
                  <c:v>0.745</c:v>
                </c:pt>
                <c:pt idx="4607">
                  <c:v>0.75</c:v>
                </c:pt>
                <c:pt idx="4608">
                  <c:v>0.75</c:v>
                </c:pt>
                <c:pt idx="4609">
                  <c:v>0.75</c:v>
                </c:pt>
                <c:pt idx="4610">
                  <c:v>0.75</c:v>
                </c:pt>
                <c:pt idx="4611">
                  <c:v>0.75</c:v>
                </c:pt>
                <c:pt idx="4612">
                  <c:v>0.75</c:v>
                </c:pt>
                <c:pt idx="4613">
                  <c:v>0.75</c:v>
                </c:pt>
                <c:pt idx="4614">
                  <c:v>0.75</c:v>
                </c:pt>
                <c:pt idx="4615">
                  <c:v>0.75</c:v>
                </c:pt>
                <c:pt idx="4616">
                  <c:v>0.752941</c:v>
                </c:pt>
                <c:pt idx="4617">
                  <c:v>0.755</c:v>
                </c:pt>
                <c:pt idx="4618">
                  <c:v>0.758333</c:v>
                </c:pt>
                <c:pt idx="4619">
                  <c:v>0.7625</c:v>
                </c:pt>
                <c:pt idx="4620">
                  <c:v>0.771429</c:v>
                </c:pt>
                <c:pt idx="4621">
                  <c:v>0.772222</c:v>
                </c:pt>
                <c:pt idx="4622">
                  <c:v>0.775</c:v>
                </c:pt>
                <c:pt idx="4623">
                  <c:v>0.775</c:v>
                </c:pt>
                <c:pt idx="4624">
                  <c:v>0.775</c:v>
                </c:pt>
                <c:pt idx="4625">
                  <c:v>0.779545</c:v>
                </c:pt>
                <c:pt idx="4626">
                  <c:v>0.783333</c:v>
                </c:pt>
                <c:pt idx="4627">
                  <c:v>0.785714</c:v>
                </c:pt>
                <c:pt idx="4628">
                  <c:v>0.786364</c:v>
                </c:pt>
                <c:pt idx="4629">
                  <c:v>0.79</c:v>
                </c:pt>
                <c:pt idx="4630">
                  <c:v>0.792857</c:v>
                </c:pt>
                <c:pt idx="4631">
                  <c:v>0.8</c:v>
                </c:pt>
                <c:pt idx="4632">
                  <c:v>0.8</c:v>
                </c:pt>
                <c:pt idx="4633">
                  <c:v>0.8</c:v>
                </c:pt>
                <c:pt idx="4634">
                  <c:v>0.8</c:v>
                </c:pt>
                <c:pt idx="4635">
                  <c:v>0.8</c:v>
                </c:pt>
                <c:pt idx="4636">
                  <c:v>0.8125</c:v>
                </c:pt>
                <c:pt idx="4637">
                  <c:v>0.8125</c:v>
                </c:pt>
                <c:pt idx="4638">
                  <c:v>0.818182</c:v>
                </c:pt>
                <c:pt idx="4639">
                  <c:v>0.825</c:v>
                </c:pt>
                <c:pt idx="4640">
                  <c:v>0.825</c:v>
                </c:pt>
                <c:pt idx="4641">
                  <c:v>0.833333</c:v>
                </c:pt>
                <c:pt idx="4642">
                  <c:v>0.84</c:v>
                </c:pt>
                <c:pt idx="4643">
                  <c:v>0.846154</c:v>
                </c:pt>
                <c:pt idx="4644">
                  <c:v>0.85</c:v>
                </c:pt>
                <c:pt idx="4645">
                  <c:v>0.85</c:v>
                </c:pt>
                <c:pt idx="4646">
                  <c:v>0.857143</c:v>
                </c:pt>
                <c:pt idx="4647">
                  <c:v>0.857143</c:v>
                </c:pt>
                <c:pt idx="4648">
                  <c:v>0.857143</c:v>
                </c:pt>
                <c:pt idx="4649">
                  <c:v>0.8625</c:v>
                </c:pt>
                <c:pt idx="4650">
                  <c:v>0.871875</c:v>
                </c:pt>
                <c:pt idx="4651">
                  <c:v>0.874</c:v>
                </c:pt>
                <c:pt idx="4652">
                  <c:v>0.875</c:v>
                </c:pt>
                <c:pt idx="4653">
                  <c:v>0.875</c:v>
                </c:pt>
                <c:pt idx="4654">
                  <c:v>0.875</c:v>
                </c:pt>
                <c:pt idx="4655">
                  <c:v>0.875</c:v>
                </c:pt>
                <c:pt idx="4656">
                  <c:v>0.877778</c:v>
                </c:pt>
                <c:pt idx="4657">
                  <c:v>0.883333</c:v>
                </c:pt>
                <c:pt idx="4658">
                  <c:v>0.885</c:v>
                </c:pt>
                <c:pt idx="4659">
                  <c:v>0.885</c:v>
                </c:pt>
                <c:pt idx="4660">
                  <c:v>0.894737</c:v>
                </c:pt>
                <c:pt idx="4661">
                  <c:v>0.9</c:v>
                </c:pt>
                <c:pt idx="4662">
                  <c:v>0.909091</c:v>
                </c:pt>
                <c:pt idx="4663">
                  <c:v>0.91</c:v>
                </c:pt>
                <c:pt idx="4664">
                  <c:v>0.910714</c:v>
                </c:pt>
                <c:pt idx="4665">
                  <c:v>0.9125</c:v>
                </c:pt>
                <c:pt idx="4666">
                  <c:v>0.916667</c:v>
                </c:pt>
                <c:pt idx="4667">
                  <c:v>0.916667</c:v>
                </c:pt>
                <c:pt idx="4668">
                  <c:v>0.916667</c:v>
                </c:pt>
                <c:pt idx="4669">
                  <c:v>0.916667</c:v>
                </c:pt>
                <c:pt idx="4670">
                  <c:v>0.925</c:v>
                </c:pt>
                <c:pt idx="4671">
                  <c:v>0.928571</c:v>
                </c:pt>
                <c:pt idx="4672">
                  <c:v>0.941667</c:v>
                </c:pt>
                <c:pt idx="4673">
                  <c:v>0.95</c:v>
                </c:pt>
                <c:pt idx="4674">
                  <c:v>0.95</c:v>
                </c:pt>
                <c:pt idx="4675">
                  <c:v>0.95</c:v>
                </c:pt>
                <c:pt idx="4676">
                  <c:v>0.95</c:v>
                </c:pt>
                <c:pt idx="4677">
                  <c:v>0.95</c:v>
                </c:pt>
                <c:pt idx="4678">
                  <c:v>0.95</c:v>
                </c:pt>
                <c:pt idx="4679">
                  <c:v>0.95</c:v>
                </c:pt>
                <c:pt idx="4680">
                  <c:v>0.95</c:v>
                </c:pt>
                <c:pt idx="4681">
                  <c:v>0.95</c:v>
                </c:pt>
                <c:pt idx="4682">
                  <c:v>0.95</c:v>
                </c:pt>
                <c:pt idx="4683">
                  <c:v>0.958333</c:v>
                </c:pt>
                <c:pt idx="4684">
                  <c:v>0.960938</c:v>
                </c:pt>
                <c:pt idx="4685">
                  <c:v>0.975</c:v>
                </c:pt>
                <c:pt idx="4686">
                  <c:v>0.975</c:v>
                </c:pt>
                <c:pt idx="4687">
                  <c:v>0.975</c:v>
                </c:pt>
                <c:pt idx="4688">
                  <c:v>0.975</c:v>
                </c:pt>
                <c:pt idx="4689">
                  <c:v>0.9875</c:v>
                </c:pt>
                <c:pt idx="4690">
                  <c:v>0.992857</c:v>
                </c:pt>
                <c:pt idx="4691">
                  <c:v>0.995</c:v>
                </c:pt>
                <c:pt idx="4692">
                  <c:v>0.995833</c:v>
                </c:pt>
                <c:pt idx="4693">
                  <c:v>1.0</c:v>
                </c:pt>
                <c:pt idx="4694">
                  <c:v>1.0</c:v>
                </c:pt>
                <c:pt idx="4695">
                  <c:v>1.0</c:v>
                </c:pt>
                <c:pt idx="4696">
                  <c:v>1.0</c:v>
                </c:pt>
                <c:pt idx="4697">
                  <c:v>1.0</c:v>
                </c:pt>
                <c:pt idx="4698">
                  <c:v>1.0</c:v>
                </c:pt>
                <c:pt idx="4699">
                  <c:v>1.0</c:v>
                </c:pt>
                <c:pt idx="4700">
                  <c:v>1.0</c:v>
                </c:pt>
                <c:pt idx="4701">
                  <c:v>1.0</c:v>
                </c:pt>
                <c:pt idx="4702">
                  <c:v>1.0</c:v>
                </c:pt>
                <c:pt idx="4703">
                  <c:v>1.0</c:v>
                </c:pt>
                <c:pt idx="4704">
                  <c:v>1.0</c:v>
                </c:pt>
                <c:pt idx="4705">
                  <c:v>1.0</c:v>
                </c:pt>
                <c:pt idx="4706">
                  <c:v>1.0</c:v>
                </c:pt>
                <c:pt idx="4707">
                  <c:v>1.0</c:v>
                </c:pt>
                <c:pt idx="4708">
                  <c:v>1.0</c:v>
                </c:pt>
                <c:pt idx="4709">
                  <c:v>1.0</c:v>
                </c:pt>
                <c:pt idx="4710">
                  <c:v>1.0</c:v>
                </c:pt>
                <c:pt idx="4711">
                  <c:v>1.0</c:v>
                </c:pt>
                <c:pt idx="4712">
                  <c:v>1.0</c:v>
                </c:pt>
                <c:pt idx="4713">
                  <c:v>1.0</c:v>
                </c:pt>
                <c:pt idx="4714">
                  <c:v>1.0</c:v>
                </c:pt>
                <c:pt idx="4715">
                  <c:v>1.0</c:v>
                </c:pt>
                <c:pt idx="4716">
                  <c:v>1.0</c:v>
                </c:pt>
                <c:pt idx="4717">
                  <c:v>1.0</c:v>
                </c:pt>
                <c:pt idx="4718">
                  <c:v>1.0</c:v>
                </c:pt>
                <c:pt idx="4719">
                  <c:v>1.0</c:v>
                </c:pt>
                <c:pt idx="4720">
                  <c:v>1.0</c:v>
                </c:pt>
                <c:pt idx="4721">
                  <c:v>1.0</c:v>
                </c:pt>
                <c:pt idx="4722">
                  <c:v>1.0</c:v>
                </c:pt>
                <c:pt idx="4723">
                  <c:v>1.0</c:v>
                </c:pt>
                <c:pt idx="4724">
                  <c:v>1.0</c:v>
                </c:pt>
                <c:pt idx="4725">
                  <c:v>1.0</c:v>
                </c:pt>
                <c:pt idx="4726">
                  <c:v>1.0</c:v>
                </c:pt>
                <c:pt idx="4727">
                  <c:v>1.0</c:v>
                </c:pt>
                <c:pt idx="4728">
                  <c:v>1.0</c:v>
                </c:pt>
                <c:pt idx="4729">
                  <c:v>1.0</c:v>
                </c:pt>
                <c:pt idx="4730">
                  <c:v>1.0</c:v>
                </c:pt>
                <c:pt idx="4731">
                  <c:v>1.0</c:v>
                </c:pt>
                <c:pt idx="4732">
                  <c:v>1.0</c:v>
                </c:pt>
                <c:pt idx="4733">
                  <c:v>1.0</c:v>
                </c:pt>
                <c:pt idx="4734">
                  <c:v>1.0</c:v>
                </c:pt>
                <c:pt idx="4735">
                  <c:v>1.0</c:v>
                </c:pt>
                <c:pt idx="4736">
                  <c:v>1.0</c:v>
                </c:pt>
                <c:pt idx="4737">
                  <c:v>1.0</c:v>
                </c:pt>
                <c:pt idx="4738">
                  <c:v>1.0</c:v>
                </c:pt>
                <c:pt idx="4739">
                  <c:v>1.0</c:v>
                </c:pt>
                <c:pt idx="4740">
                  <c:v>1.0</c:v>
                </c:pt>
                <c:pt idx="4741">
                  <c:v>1.0</c:v>
                </c:pt>
                <c:pt idx="4742">
                  <c:v>1.0</c:v>
                </c:pt>
                <c:pt idx="4743">
                  <c:v>1.0</c:v>
                </c:pt>
                <c:pt idx="4744">
                  <c:v>1.0</c:v>
                </c:pt>
                <c:pt idx="4745">
                  <c:v>1.0</c:v>
                </c:pt>
                <c:pt idx="4746">
                  <c:v>1.0</c:v>
                </c:pt>
                <c:pt idx="4747">
                  <c:v>1.0</c:v>
                </c:pt>
                <c:pt idx="4748">
                  <c:v>1.0</c:v>
                </c:pt>
                <c:pt idx="4749">
                  <c:v>1.0</c:v>
                </c:pt>
                <c:pt idx="4750">
                  <c:v>1.0</c:v>
                </c:pt>
                <c:pt idx="4751">
                  <c:v>1.0</c:v>
                </c:pt>
                <c:pt idx="4752">
                  <c:v>1.0</c:v>
                </c:pt>
                <c:pt idx="4753">
                  <c:v>1.0</c:v>
                </c:pt>
                <c:pt idx="4754">
                  <c:v>1.0</c:v>
                </c:pt>
                <c:pt idx="4755">
                  <c:v>1.0</c:v>
                </c:pt>
                <c:pt idx="4756">
                  <c:v>1.0</c:v>
                </c:pt>
                <c:pt idx="4757">
                  <c:v>1.0</c:v>
                </c:pt>
                <c:pt idx="4758">
                  <c:v>1.0</c:v>
                </c:pt>
                <c:pt idx="4759">
                  <c:v>1.0</c:v>
                </c:pt>
                <c:pt idx="4760">
                  <c:v>1.0</c:v>
                </c:pt>
                <c:pt idx="4761">
                  <c:v>1.0</c:v>
                </c:pt>
                <c:pt idx="4762">
                  <c:v>1.0</c:v>
                </c:pt>
                <c:pt idx="4763">
                  <c:v>1.0</c:v>
                </c:pt>
                <c:pt idx="4764">
                  <c:v>1.0</c:v>
                </c:pt>
                <c:pt idx="4765">
                  <c:v>1.0</c:v>
                </c:pt>
                <c:pt idx="4766">
                  <c:v>1.0</c:v>
                </c:pt>
                <c:pt idx="4767">
                  <c:v>1.0</c:v>
                </c:pt>
                <c:pt idx="4768">
                  <c:v>1.0</c:v>
                </c:pt>
                <c:pt idx="4769">
                  <c:v>1.0</c:v>
                </c:pt>
                <c:pt idx="4770">
                  <c:v>1.0</c:v>
                </c:pt>
                <c:pt idx="4771">
                  <c:v>1.0</c:v>
                </c:pt>
                <c:pt idx="4772">
                  <c:v>1.0</c:v>
                </c:pt>
                <c:pt idx="4773">
                  <c:v>1.0</c:v>
                </c:pt>
                <c:pt idx="4774">
                  <c:v>1.0</c:v>
                </c:pt>
                <c:pt idx="4775">
                  <c:v>1.0</c:v>
                </c:pt>
                <c:pt idx="4776">
                  <c:v>1.0</c:v>
                </c:pt>
                <c:pt idx="4777">
                  <c:v>1.0</c:v>
                </c:pt>
                <c:pt idx="4778">
                  <c:v>1.0</c:v>
                </c:pt>
                <c:pt idx="4779">
                  <c:v>1.0</c:v>
                </c:pt>
                <c:pt idx="4780">
                  <c:v>1.0</c:v>
                </c:pt>
                <c:pt idx="4781">
                  <c:v>1.0</c:v>
                </c:pt>
                <c:pt idx="4782">
                  <c:v>1.0</c:v>
                </c:pt>
                <c:pt idx="4783">
                  <c:v>1.0</c:v>
                </c:pt>
                <c:pt idx="4784">
                  <c:v>1.0</c:v>
                </c:pt>
                <c:pt idx="4785">
                  <c:v>1.0</c:v>
                </c:pt>
                <c:pt idx="4786">
                  <c:v>1.0</c:v>
                </c:pt>
                <c:pt idx="4787">
                  <c:v>1.0</c:v>
                </c:pt>
                <c:pt idx="4788">
                  <c:v>1.0</c:v>
                </c:pt>
                <c:pt idx="4789">
                  <c:v>1.0</c:v>
                </c:pt>
                <c:pt idx="4790">
                  <c:v>1.0</c:v>
                </c:pt>
                <c:pt idx="4791">
                  <c:v>1.0</c:v>
                </c:pt>
                <c:pt idx="4792">
                  <c:v>1.0</c:v>
                </c:pt>
                <c:pt idx="4793">
                  <c:v>1.0</c:v>
                </c:pt>
                <c:pt idx="4794">
                  <c:v>1.0</c:v>
                </c:pt>
                <c:pt idx="4795">
                  <c:v>1.0</c:v>
                </c:pt>
                <c:pt idx="4796">
                  <c:v>1.0</c:v>
                </c:pt>
                <c:pt idx="4797">
                  <c:v>1.0</c:v>
                </c:pt>
                <c:pt idx="4798">
                  <c:v>1.0</c:v>
                </c:pt>
                <c:pt idx="4799">
                  <c:v>1.0</c:v>
                </c:pt>
              </c:numCache>
            </c:numRef>
          </c:xVal>
          <c:yVal>
            <c:numRef>
              <c:f>'[choosy-pickiness-new.xlsx]Sheet1'!$C$4:$C$4803</c:f>
              <c:numCache>
                <c:formatCode>General</c:formatCode>
                <c:ptCount val="4800"/>
                <c:pt idx="0">
                  <c:v>0.000208333333333333</c:v>
                </c:pt>
                <c:pt idx="1">
                  <c:v>0.000416666666666667</c:v>
                </c:pt>
                <c:pt idx="2">
                  <c:v>0.000625</c:v>
                </c:pt>
                <c:pt idx="3">
                  <c:v>0.000833333333333333</c:v>
                </c:pt>
                <c:pt idx="4">
                  <c:v>0.00104166666666667</c:v>
                </c:pt>
                <c:pt idx="5">
                  <c:v>0.00125</c:v>
                </c:pt>
                <c:pt idx="6">
                  <c:v>0.00145833333333333</c:v>
                </c:pt>
                <c:pt idx="7">
                  <c:v>0.00166666666666667</c:v>
                </c:pt>
                <c:pt idx="8">
                  <c:v>0.001875</c:v>
                </c:pt>
                <c:pt idx="9">
                  <c:v>0.00208333333333333</c:v>
                </c:pt>
                <c:pt idx="10">
                  <c:v>0.00229166666666667</c:v>
                </c:pt>
                <c:pt idx="11">
                  <c:v>0.0025</c:v>
                </c:pt>
                <c:pt idx="12">
                  <c:v>0.00270833333333333</c:v>
                </c:pt>
                <c:pt idx="13">
                  <c:v>0.00291666666666667</c:v>
                </c:pt>
                <c:pt idx="14">
                  <c:v>0.003125</c:v>
                </c:pt>
                <c:pt idx="15">
                  <c:v>0.00333333333333333</c:v>
                </c:pt>
                <c:pt idx="16">
                  <c:v>0.00354166666666667</c:v>
                </c:pt>
                <c:pt idx="17">
                  <c:v>0.00375</c:v>
                </c:pt>
                <c:pt idx="18">
                  <c:v>0.00395833333333333</c:v>
                </c:pt>
                <c:pt idx="19">
                  <c:v>0.00416666666666667</c:v>
                </c:pt>
                <c:pt idx="20">
                  <c:v>0.004375</c:v>
                </c:pt>
                <c:pt idx="21">
                  <c:v>0.00458333333333333</c:v>
                </c:pt>
                <c:pt idx="22">
                  <c:v>0.00479166666666667</c:v>
                </c:pt>
                <c:pt idx="23">
                  <c:v>0.005</c:v>
                </c:pt>
                <c:pt idx="24">
                  <c:v>0.00520833333333333</c:v>
                </c:pt>
                <c:pt idx="25">
                  <c:v>0.00541666666666667</c:v>
                </c:pt>
                <c:pt idx="26">
                  <c:v>0.005625</c:v>
                </c:pt>
                <c:pt idx="27">
                  <c:v>0.00583333333333333</c:v>
                </c:pt>
                <c:pt idx="28">
                  <c:v>0.00604166666666666</c:v>
                </c:pt>
                <c:pt idx="29">
                  <c:v>0.00625</c:v>
                </c:pt>
                <c:pt idx="30">
                  <c:v>0.00645833333333333</c:v>
                </c:pt>
                <c:pt idx="31">
                  <c:v>0.00666666666666667</c:v>
                </c:pt>
                <c:pt idx="32">
                  <c:v>0.006875</c:v>
                </c:pt>
                <c:pt idx="33">
                  <c:v>0.00708333333333333</c:v>
                </c:pt>
                <c:pt idx="34">
                  <c:v>0.00729166666666666</c:v>
                </c:pt>
                <c:pt idx="35">
                  <c:v>0.0075</c:v>
                </c:pt>
                <c:pt idx="36">
                  <c:v>0.00770833333333333</c:v>
                </c:pt>
                <c:pt idx="37">
                  <c:v>0.00791666666666667</c:v>
                </c:pt>
                <c:pt idx="38">
                  <c:v>0.008125</c:v>
                </c:pt>
                <c:pt idx="39">
                  <c:v>0.00833333333333333</c:v>
                </c:pt>
                <c:pt idx="40">
                  <c:v>0.00854166666666666</c:v>
                </c:pt>
                <c:pt idx="41">
                  <c:v>0.00875</c:v>
                </c:pt>
                <c:pt idx="42">
                  <c:v>0.00895833333333333</c:v>
                </c:pt>
                <c:pt idx="43">
                  <c:v>0.00916666666666666</c:v>
                </c:pt>
                <c:pt idx="44">
                  <c:v>0.009375</c:v>
                </c:pt>
                <c:pt idx="45">
                  <c:v>0.00958333333333333</c:v>
                </c:pt>
                <c:pt idx="46">
                  <c:v>0.00979166666666666</c:v>
                </c:pt>
                <c:pt idx="47">
                  <c:v>0.01</c:v>
                </c:pt>
                <c:pt idx="48">
                  <c:v>0.0102083333333333</c:v>
                </c:pt>
                <c:pt idx="49">
                  <c:v>0.0104166666666667</c:v>
                </c:pt>
                <c:pt idx="50">
                  <c:v>0.010625</c:v>
                </c:pt>
                <c:pt idx="51">
                  <c:v>0.0108333333333333</c:v>
                </c:pt>
                <c:pt idx="52">
                  <c:v>0.0110416666666667</c:v>
                </c:pt>
                <c:pt idx="53">
                  <c:v>0.01125</c:v>
                </c:pt>
                <c:pt idx="54">
                  <c:v>0.0114583333333333</c:v>
                </c:pt>
                <c:pt idx="55">
                  <c:v>0.0116666666666667</c:v>
                </c:pt>
                <c:pt idx="56">
                  <c:v>0.011875</c:v>
                </c:pt>
                <c:pt idx="57">
                  <c:v>0.0120833333333333</c:v>
                </c:pt>
                <c:pt idx="58">
                  <c:v>0.0122916666666667</c:v>
                </c:pt>
                <c:pt idx="59">
                  <c:v>0.0125</c:v>
                </c:pt>
                <c:pt idx="60">
                  <c:v>0.0127083333333333</c:v>
                </c:pt>
                <c:pt idx="61">
                  <c:v>0.0129166666666667</c:v>
                </c:pt>
                <c:pt idx="62">
                  <c:v>0.013125</c:v>
                </c:pt>
                <c:pt idx="63">
                  <c:v>0.0133333333333333</c:v>
                </c:pt>
                <c:pt idx="64">
                  <c:v>0.0135416666666667</c:v>
                </c:pt>
                <c:pt idx="65">
                  <c:v>0.01375</c:v>
                </c:pt>
                <c:pt idx="66">
                  <c:v>0.0139583333333333</c:v>
                </c:pt>
                <c:pt idx="67">
                  <c:v>0.0141666666666667</c:v>
                </c:pt>
                <c:pt idx="68">
                  <c:v>0.014375</c:v>
                </c:pt>
                <c:pt idx="69">
                  <c:v>0.0145833333333333</c:v>
                </c:pt>
                <c:pt idx="70">
                  <c:v>0.0147916666666667</c:v>
                </c:pt>
                <c:pt idx="71">
                  <c:v>0.015</c:v>
                </c:pt>
                <c:pt idx="72">
                  <c:v>0.0152083333333333</c:v>
                </c:pt>
                <c:pt idx="73">
                  <c:v>0.0154166666666667</c:v>
                </c:pt>
                <c:pt idx="74">
                  <c:v>0.015625</c:v>
                </c:pt>
                <c:pt idx="75">
                  <c:v>0.0158333333333333</c:v>
                </c:pt>
                <c:pt idx="76">
                  <c:v>0.0160416666666667</c:v>
                </c:pt>
                <c:pt idx="77">
                  <c:v>0.01625</c:v>
                </c:pt>
                <c:pt idx="78">
                  <c:v>0.0164583333333333</c:v>
                </c:pt>
                <c:pt idx="79">
                  <c:v>0.0166666666666667</c:v>
                </c:pt>
                <c:pt idx="80">
                  <c:v>0.016875</c:v>
                </c:pt>
                <c:pt idx="81">
                  <c:v>0.0170833333333333</c:v>
                </c:pt>
                <c:pt idx="82">
                  <c:v>0.0172916666666667</c:v>
                </c:pt>
                <c:pt idx="83">
                  <c:v>0.0175</c:v>
                </c:pt>
                <c:pt idx="84">
                  <c:v>0.0177083333333333</c:v>
                </c:pt>
                <c:pt idx="85">
                  <c:v>0.0179166666666667</c:v>
                </c:pt>
                <c:pt idx="86">
                  <c:v>0.018125</c:v>
                </c:pt>
                <c:pt idx="87">
                  <c:v>0.0183333333333333</c:v>
                </c:pt>
                <c:pt idx="88">
                  <c:v>0.0185416666666667</c:v>
                </c:pt>
                <c:pt idx="89">
                  <c:v>0.01875</c:v>
                </c:pt>
                <c:pt idx="90">
                  <c:v>0.0189583333333333</c:v>
                </c:pt>
                <c:pt idx="91">
                  <c:v>0.0191666666666667</c:v>
                </c:pt>
                <c:pt idx="92">
                  <c:v>0.019375</c:v>
                </c:pt>
                <c:pt idx="93">
                  <c:v>0.0195833333333333</c:v>
                </c:pt>
                <c:pt idx="94">
                  <c:v>0.0197916666666667</c:v>
                </c:pt>
                <c:pt idx="95">
                  <c:v>0.02</c:v>
                </c:pt>
                <c:pt idx="96">
                  <c:v>0.0202083333333333</c:v>
                </c:pt>
                <c:pt idx="97">
                  <c:v>0.0204166666666667</c:v>
                </c:pt>
                <c:pt idx="98">
                  <c:v>0.020625</c:v>
                </c:pt>
                <c:pt idx="99">
                  <c:v>0.0208333333333333</c:v>
                </c:pt>
                <c:pt idx="100">
                  <c:v>0.0210416666666667</c:v>
                </c:pt>
                <c:pt idx="101">
                  <c:v>0.02125</c:v>
                </c:pt>
                <c:pt idx="102">
                  <c:v>0.0214583333333333</c:v>
                </c:pt>
                <c:pt idx="103">
                  <c:v>0.0216666666666667</c:v>
                </c:pt>
                <c:pt idx="104">
                  <c:v>0.021875</c:v>
                </c:pt>
                <c:pt idx="105">
                  <c:v>0.0220833333333333</c:v>
                </c:pt>
                <c:pt idx="106">
                  <c:v>0.0222916666666667</c:v>
                </c:pt>
                <c:pt idx="107">
                  <c:v>0.0225</c:v>
                </c:pt>
                <c:pt idx="108">
                  <c:v>0.0227083333333333</c:v>
                </c:pt>
                <c:pt idx="109">
                  <c:v>0.0229166666666667</c:v>
                </c:pt>
                <c:pt idx="110">
                  <c:v>0.023125</c:v>
                </c:pt>
                <c:pt idx="111">
                  <c:v>0.0233333333333333</c:v>
                </c:pt>
                <c:pt idx="112">
                  <c:v>0.0235416666666667</c:v>
                </c:pt>
                <c:pt idx="113">
                  <c:v>0.02375</c:v>
                </c:pt>
                <c:pt idx="114">
                  <c:v>0.0239583333333333</c:v>
                </c:pt>
                <c:pt idx="115">
                  <c:v>0.0241666666666667</c:v>
                </c:pt>
                <c:pt idx="116">
                  <c:v>0.024375</c:v>
                </c:pt>
                <c:pt idx="117">
                  <c:v>0.0245833333333333</c:v>
                </c:pt>
                <c:pt idx="118">
                  <c:v>0.0247916666666667</c:v>
                </c:pt>
                <c:pt idx="119">
                  <c:v>0.025</c:v>
                </c:pt>
                <c:pt idx="120">
                  <c:v>0.0252083333333333</c:v>
                </c:pt>
                <c:pt idx="121">
                  <c:v>0.0254166666666667</c:v>
                </c:pt>
                <c:pt idx="122">
                  <c:v>0.025625</c:v>
                </c:pt>
                <c:pt idx="123">
                  <c:v>0.0258333333333333</c:v>
                </c:pt>
                <c:pt idx="124">
                  <c:v>0.0260416666666667</c:v>
                </c:pt>
                <c:pt idx="125">
                  <c:v>0.02625</c:v>
                </c:pt>
                <c:pt idx="126">
                  <c:v>0.0264583333333333</c:v>
                </c:pt>
                <c:pt idx="127">
                  <c:v>0.0266666666666667</c:v>
                </c:pt>
                <c:pt idx="128">
                  <c:v>0.026875</c:v>
                </c:pt>
                <c:pt idx="129">
                  <c:v>0.0270833333333333</c:v>
                </c:pt>
                <c:pt idx="130">
                  <c:v>0.0272916666666667</c:v>
                </c:pt>
                <c:pt idx="131">
                  <c:v>0.0275</c:v>
                </c:pt>
                <c:pt idx="132">
                  <c:v>0.0277083333333333</c:v>
                </c:pt>
                <c:pt idx="133">
                  <c:v>0.0279166666666667</c:v>
                </c:pt>
                <c:pt idx="134">
                  <c:v>0.028125</c:v>
                </c:pt>
                <c:pt idx="135">
                  <c:v>0.0283333333333333</c:v>
                </c:pt>
                <c:pt idx="136">
                  <c:v>0.0285416666666667</c:v>
                </c:pt>
                <c:pt idx="137">
                  <c:v>0.02875</c:v>
                </c:pt>
                <c:pt idx="138">
                  <c:v>0.0289583333333333</c:v>
                </c:pt>
                <c:pt idx="139">
                  <c:v>0.0291666666666667</c:v>
                </c:pt>
                <c:pt idx="140">
                  <c:v>0.029375</c:v>
                </c:pt>
                <c:pt idx="141">
                  <c:v>0.0295833333333333</c:v>
                </c:pt>
                <c:pt idx="142">
                  <c:v>0.0297916666666667</c:v>
                </c:pt>
                <c:pt idx="143">
                  <c:v>0.03</c:v>
                </c:pt>
                <c:pt idx="144">
                  <c:v>0.0302083333333333</c:v>
                </c:pt>
                <c:pt idx="145">
                  <c:v>0.0304166666666667</c:v>
                </c:pt>
                <c:pt idx="146">
                  <c:v>0.030625</c:v>
                </c:pt>
                <c:pt idx="147">
                  <c:v>0.0308333333333333</c:v>
                </c:pt>
                <c:pt idx="148">
                  <c:v>0.0310416666666667</c:v>
                </c:pt>
                <c:pt idx="149">
                  <c:v>0.03125</c:v>
                </c:pt>
                <c:pt idx="150">
                  <c:v>0.0314583333333333</c:v>
                </c:pt>
                <c:pt idx="151">
                  <c:v>0.0316666666666667</c:v>
                </c:pt>
                <c:pt idx="152">
                  <c:v>0.031875</c:v>
                </c:pt>
                <c:pt idx="153">
                  <c:v>0.0320833333333333</c:v>
                </c:pt>
                <c:pt idx="154">
                  <c:v>0.0322916666666667</c:v>
                </c:pt>
                <c:pt idx="155">
                  <c:v>0.0325</c:v>
                </c:pt>
                <c:pt idx="156">
                  <c:v>0.0327083333333333</c:v>
                </c:pt>
                <c:pt idx="157">
                  <c:v>0.0329166666666667</c:v>
                </c:pt>
                <c:pt idx="158">
                  <c:v>0.033125</c:v>
                </c:pt>
                <c:pt idx="159">
                  <c:v>0.0333333333333333</c:v>
                </c:pt>
                <c:pt idx="160">
                  <c:v>0.0335416666666667</c:v>
                </c:pt>
                <c:pt idx="161">
                  <c:v>0.03375</c:v>
                </c:pt>
                <c:pt idx="162">
                  <c:v>0.0339583333333333</c:v>
                </c:pt>
                <c:pt idx="163">
                  <c:v>0.0341666666666667</c:v>
                </c:pt>
                <c:pt idx="164">
                  <c:v>0.034375</c:v>
                </c:pt>
                <c:pt idx="165">
                  <c:v>0.0345833333333333</c:v>
                </c:pt>
                <c:pt idx="166">
                  <c:v>0.0347916666666667</c:v>
                </c:pt>
                <c:pt idx="167">
                  <c:v>0.035</c:v>
                </c:pt>
                <c:pt idx="168">
                  <c:v>0.0352083333333333</c:v>
                </c:pt>
                <c:pt idx="169">
                  <c:v>0.0354166666666667</c:v>
                </c:pt>
                <c:pt idx="170">
                  <c:v>0.035625</c:v>
                </c:pt>
                <c:pt idx="171">
                  <c:v>0.0358333333333333</c:v>
                </c:pt>
                <c:pt idx="172">
                  <c:v>0.0360416666666667</c:v>
                </c:pt>
                <c:pt idx="173">
                  <c:v>0.03625</c:v>
                </c:pt>
                <c:pt idx="174">
                  <c:v>0.0364583333333333</c:v>
                </c:pt>
                <c:pt idx="175">
                  <c:v>0.0366666666666667</c:v>
                </c:pt>
                <c:pt idx="176">
                  <c:v>0.036875</c:v>
                </c:pt>
                <c:pt idx="177">
                  <c:v>0.0370833333333333</c:v>
                </c:pt>
                <c:pt idx="178">
                  <c:v>0.0372916666666667</c:v>
                </c:pt>
                <c:pt idx="179">
                  <c:v>0.0375</c:v>
                </c:pt>
                <c:pt idx="180">
                  <c:v>0.0377083333333333</c:v>
                </c:pt>
                <c:pt idx="181">
                  <c:v>0.0379166666666667</c:v>
                </c:pt>
                <c:pt idx="182">
                  <c:v>0.038125</c:v>
                </c:pt>
                <c:pt idx="183">
                  <c:v>0.0383333333333333</c:v>
                </c:pt>
                <c:pt idx="184">
                  <c:v>0.0385416666666667</c:v>
                </c:pt>
                <c:pt idx="185">
                  <c:v>0.03875</c:v>
                </c:pt>
                <c:pt idx="186">
                  <c:v>0.0389583333333333</c:v>
                </c:pt>
                <c:pt idx="187">
                  <c:v>0.0391666666666667</c:v>
                </c:pt>
                <c:pt idx="188">
                  <c:v>0.039375</c:v>
                </c:pt>
                <c:pt idx="189">
                  <c:v>0.0395833333333333</c:v>
                </c:pt>
                <c:pt idx="190">
                  <c:v>0.0397916666666667</c:v>
                </c:pt>
                <c:pt idx="191">
                  <c:v>0.04</c:v>
                </c:pt>
                <c:pt idx="192">
                  <c:v>0.0402083333333333</c:v>
                </c:pt>
                <c:pt idx="193">
                  <c:v>0.0404166666666667</c:v>
                </c:pt>
                <c:pt idx="194">
                  <c:v>0.040625</c:v>
                </c:pt>
                <c:pt idx="195">
                  <c:v>0.0408333333333333</c:v>
                </c:pt>
                <c:pt idx="196">
                  <c:v>0.0410416666666667</c:v>
                </c:pt>
                <c:pt idx="197">
                  <c:v>0.04125</c:v>
                </c:pt>
                <c:pt idx="198">
                  <c:v>0.0414583333333333</c:v>
                </c:pt>
                <c:pt idx="199">
                  <c:v>0.0416666666666667</c:v>
                </c:pt>
                <c:pt idx="200">
                  <c:v>0.041875</c:v>
                </c:pt>
                <c:pt idx="201">
                  <c:v>0.0420833333333333</c:v>
                </c:pt>
                <c:pt idx="202">
                  <c:v>0.0422916666666667</c:v>
                </c:pt>
                <c:pt idx="203">
                  <c:v>0.0425</c:v>
                </c:pt>
                <c:pt idx="204">
                  <c:v>0.0427083333333333</c:v>
                </c:pt>
                <c:pt idx="205">
                  <c:v>0.0429166666666667</c:v>
                </c:pt>
                <c:pt idx="206">
                  <c:v>0.043125</c:v>
                </c:pt>
                <c:pt idx="207">
                  <c:v>0.0433333333333333</c:v>
                </c:pt>
                <c:pt idx="208">
                  <c:v>0.0435416666666667</c:v>
                </c:pt>
                <c:pt idx="209">
                  <c:v>0.04375</c:v>
                </c:pt>
                <c:pt idx="210">
                  <c:v>0.0439583333333333</c:v>
                </c:pt>
                <c:pt idx="211">
                  <c:v>0.0441666666666667</c:v>
                </c:pt>
                <c:pt idx="212">
                  <c:v>0.044375</c:v>
                </c:pt>
                <c:pt idx="213">
                  <c:v>0.0445833333333333</c:v>
                </c:pt>
                <c:pt idx="214">
                  <c:v>0.0447916666666667</c:v>
                </c:pt>
                <c:pt idx="215">
                  <c:v>0.045</c:v>
                </c:pt>
                <c:pt idx="216">
                  <c:v>0.0452083333333333</c:v>
                </c:pt>
                <c:pt idx="217">
                  <c:v>0.0454166666666667</c:v>
                </c:pt>
                <c:pt idx="218">
                  <c:v>0.045625</c:v>
                </c:pt>
                <c:pt idx="219">
                  <c:v>0.0458333333333333</c:v>
                </c:pt>
                <c:pt idx="220">
                  <c:v>0.0460416666666667</c:v>
                </c:pt>
                <c:pt idx="221">
                  <c:v>0.04625</c:v>
                </c:pt>
                <c:pt idx="222">
                  <c:v>0.0464583333333333</c:v>
                </c:pt>
                <c:pt idx="223">
                  <c:v>0.0466666666666667</c:v>
                </c:pt>
                <c:pt idx="224">
                  <c:v>0.046875</c:v>
                </c:pt>
                <c:pt idx="225">
                  <c:v>0.0470833333333333</c:v>
                </c:pt>
                <c:pt idx="226">
                  <c:v>0.0472916666666667</c:v>
                </c:pt>
                <c:pt idx="227">
                  <c:v>0.0475</c:v>
                </c:pt>
                <c:pt idx="228">
                  <c:v>0.0477083333333333</c:v>
                </c:pt>
                <c:pt idx="229">
                  <c:v>0.0479166666666667</c:v>
                </c:pt>
                <c:pt idx="230">
                  <c:v>0.048125</c:v>
                </c:pt>
                <c:pt idx="231">
                  <c:v>0.0483333333333333</c:v>
                </c:pt>
                <c:pt idx="232">
                  <c:v>0.0485416666666667</c:v>
                </c:pt>
                <c:pt idx="233">
                  <c:v>0.04875</c:v>
                </c:pt>
                <c:pt idx="234">
                  <c:v>0.0489583333333333</c:v>
                </c:pt>
                <c:pt idx="235">
                  <c:v>0.0491666666666667</c:v>
                </c:pt>
                <c:pt idx="236">
                  <c:v>0.049375</c:v>
                </c:pt>
                <c:pt idx="237">
                  <c:v>0.0495833333333333</c:v>
                </c:pt>
                <c:pt idx="238">
                  <c:v>0.0497916666666667</c:v>
                </c:pt>
                <c:pt idx="239">
                  <c:v>0.05</c:v>
                </c:pt>
                <c:pt idx="240">
                  <c:v>0.0502083333333333</c:v>
                </c:pt>
                <c:pt idx="241">
                  <c:v>0.0504166666666667</c:v>
                </c:pt>
                <c:pt idx="242">
                  <c:v>0.050625</c:v>
                </c:pt>
                <c:pt idx="243">
                  <c:v>0.0508333333333333</c:v>
                </c:pt>
                <c:pt idx="244">
                  <c:v>0.0510416666666667</c:v>
                </c:pt>
                <c:pt idx="245">
                  <c:v>0.05125</c:v>
                </c:pt>
                <c:pt idx="246">
                  <c:v>0.0514583333333333</c:v>
                </c:pt>
                <c:pt idx="247">
                  <c:v>0.0516666666666667</c:v>
                </c:pt>
                <c:pt idx="248">
                  <c:v>0.051875</c:v>
                </c:pt>
                <c:pt idx="249">
                  <c:v>0.0520833333333333</c:v>
                </c:pt>
                <c:pt idx="250">
                  <c:v>0.0522916666666667</c:v>
                </c:pt>
                <c:pt idx="251">
                  <c:v>0.0525</c:v>
                </c:pt>
                <c:pt idx="252">
                  <c:v>0.0527083333333333</c:v>
                </c:pt>
                <c:pt idx="253">
                  <c:v>0.0529166666666667</c:v>
                </c:pt>
                <c:pt idx="254">
                  <c:v>0.053125</c:v>
                </c:pt>
                <c:pt idx="255">
                  <c:v>0.0533333333333333</c:v>
                </c:pt>
                <c:pt idx="256">
                  <c:v>0.0535416666666667</c:v>
                </c:pt>
                <c:pt idx="257">
                  <c:v>0.05375</c:v>
                </c:pt>
                <c:pt idx="258">
                  <c:v>0.0539583333333333</c:v>
                </c:pt>
                <c:pt idx="259">
                  <c:v>0.0541666666666667</c:v>
                </c:pt>
                <c:pt idx="260">
                  <c:v>0.054375</c:v>
                </c:pt>
                <c:pt idx="261">
                  <c:v>0.0545833333333333</c:v>
                </c:pt>
                <c:pt idx="262">
                  <c:v>0.0547916666666667</c:v>
                </c:pt>
                <c:pt idx="263">
                  <c:v>0.055</c:v>
                </c:pt>
                <c:pt idx="264">
                  <c:v>0.0552083333333333</c:v>
                </c:pt>
                <c:pt idx="265">
                  <c:v>0.0554166666666667</c:v>
                </c:pt>
                <c:pt idx="266">
                  <c:v>0.055625</c:v>
                </c:pt>
                <c:pt idx="267">
                  <c:v>0.0558333333333333</c:v>
                </c:pt>
                <c:pt idx="268">
                  <c:v>0.0560416666666667</c:v>
                </c:pt>
                <c:pt idx="269">
                  <c:v>0.05625</c:v>
                </c:pt>
                <c:pt idx="270">
                  <c:v>0.0564583333333333</c:v>
                </c:pt>
                <c:pt idx="271">
                  <c:v>0.0566666666666667</c:v>
                </c:pt>
                <c:pt idx="272">
                  <c:v>0.056875</c:v>
                </c:pt>
                <c:pt idx="273">
                  <c:v>0.0570833333333333</c:v>
                </c:pt>
                <c:pt idx="274">
                  <c:v>0.0572916666666667</c:v>
                </c:pt>
                <c:pt idx="275">
                  <c:v>0.0575</c:v>
                </c:pt>
                <c:pt idx="276">
                  <c:v>0.0577083333333333</c:v>
                </c:pt>
                <c:pt idx="277">
                  <c:v>0.0579166666666667</c:v>
                </c:pt>
                <c:pt idx="278">
                  <c:v>0.058125</c:v>
                </c:pt>
                <c:pt idx="279">
                  <c:v>0.0583333333333333</c:v>
                </c:pt>
                <c:pt idx="280">
                  <c:v>0.0585416666666667</c:v>
                </c:pt>
                <c:pt idx="281">
                  <c:v>0.05875</c:v>
                </c:pt>
                <c:pt idx="282">
                  <c:v>0.0589583333333333</c:v>
                </c:pt>
                <c:pt idx="283">
                  <c:v>0.0591666666666667</c:v>
                </c:pt>
                <c:pt idx="284">
                  <c:v>0.059375</c:v>
                </c:pt>
                <c:pt idx="285">
                  <c:v>0.0595833333333333</c:v>
                </c:pt>
                <c:pt idx="286">
                  <c:v>0.0597916666666667</c:v>
                </c:pt>
                <c:pt idx="287">
                  <c:v>0.06</c:v>
                </c:pt>
                <c:pt idx="288">
                  <c:v>0.0602083333333333</c:v>
                </c:pt>
                <c:pt idx="289">
                  <c:v>0.0604166666666667</c:v>
                </c:pt>
                <c:pt idx="290">
                  <c:v>0.060625</c:v>
                </c:pt>
                <c:pt idx="291">
                  <c:v>0.0608333333333333</c:v>
                </c:pt>
                <c:pt idx="292">
                  <c:v>0.0610416666666667</c:v>
                </c:pt>
                <c:pt idx="293">
                  <c:v>0.06125</c:v>
                </c:pt>
                <c:pt idx="294">
                  <c:v>0.0614583333333333</c:v>
                </c:pt>
                <c:pt idx="295">
                  <c:v>0.0616666666666667</c:v>
                </c:pt>
                <c:pt idx="296">
                  <c:v>0.061875</c:v>
                </c:pt>
                <c:pt idx="297">
                  <c:v>0.0620833333333333</c:v>
                </c:pt>
                <c:pt idx="298">
                  <c:v>0.0622916666666667</c:v>
                </c:pt>
                <c:pt idx="299">
                  <c:v>0.0625</c:v>
                </c:pt>
                <c:pt idx="300">
                  <c:v>0.0627083333333333</c:v>
                </c:pt>
                <c:pt idx="301">
                  <c:v>0.0629166666666666</c:v>
                </c:pt>
                <c:pt idx="302">
                  <c:v>0.063125</c:v>
                </c:pt>
                <c:pt idx="303">
                  <c:v>0.0633333333333333</c:v>
                </c:pt>
                <c:pt idx="304">
                  <c:v>0.0635416666666667</c:v>
                </c:pt>
                <c:pt idx="305">
                  <c:v>0.06375</c:v>
                </c:pt>
                <c:pt idx="306">
                  <c:v>0.0639583333333333</c:v>
                </c:pt>
                <c:pt idx="307">
                  <c:v>0.0641666666666667</c:v>
                </c:pt>
                <c:pt idx="308">
                  <c:v>0.064375</c:v>
                </c:pt>
                <c:pt idx="309">
                  <c:v>0.0645833333333333</c:v>
                </c:pt>
                <c:pt idx="310">
                  <c:v>0.0647916666666667</c:v>
                </c:pt>
                <c:pt idx="311">
                  <c:v>0.065</c:v>
                </c:pt>
                <c:pt idx="312">
                  <c:v>0.0652083333333333</c:v>
                </c:pt>
                <c:pt idx="313">
                  <c:v>0.0654166666666667</c:v>
                </c:pt>
                <c:pt idx="314">
                  <c:v>0.065625</c:v>
                </c:pt>
                <c:pt idx="315">
                  <c:v>0.0658333333333333</c:v>
                </c:pt>
                <c:pt idx="316">
                  <c:v>0.0660416666666667</c:v>
                </c:pt>
                <c:pt idx="317">
                  <c:v>0.06625</c:v>
                </c:pt>
                <c:pt idx="318">
                  <c:v>0.0664583333333333</c:v>
                </c:pt>
                <c:pt idx="319">
                  <c:v>0.0666666666666667</c:v>
                </c:pt>
                <c:pt idx="320">
                  <c:v>0.066875</c:v>
                </c:pt>
                <c:pt idx="321">
                  <c:v>0.0670833333333333</c:v>
                </c:pt>
                <c:pt idx="322">
                  <c:v>0.0672916666666667</c:v>
                </c:pt>
                <c:pt idx="323">
                  <c:v>0.0675</c:v>
                </c:pt>
                <c:pt idx="324">
                  <c:v>0.0677083333333333</c:v>
                </c:pt>
                <c:pt idx="325">
                  <c:v>0.0679166666666667</c:v>
                </c:pt>
                <c:pt idx="326">
                  <c:v>0.068125</c:v>
                </c:pt>
                <c:pt idx="327">
                  <c:v>0.0683333333333333</c:v>
                </c:pt>
                <c:pt idx="328">
                  <c:v>0.0685416666666667</c:v>
                </c:pt>
                <c:pt idx="329">
                  <c:v>0.06875</c:v>
                </c:pt>
                <c:pt idx="330">
                  <c:v>0.0689583333333333</c:v>
                </c:pt>
                <c:pt idx="331">
                  <c:v>0.0691666666666667</c:v>
                </c:pt>
                <c:pt idx="332">
                  <c:v>0.069375</c:v>
                </c:pt>
                <c:pt idx="333">
                  <c:v>0.0695833333333333</c:v>
                </c:pt>
                <c:pt idx="334">
                  <c:v>0.0697916666666667</c:v>
                </c:pt>
                <c:pt idx="335">
                  <c:v>0.07</c:v>
                </c:pt>
                <c:pt idx="336">
                  <c:v>0.0702083333333333</c:v>
                </c:pt>
                <c:pt idx="337">
                  <c:v>0.0704166666666667</c:v>
                </c:pt>
                <c:pt idx="338">
                  <c:v>0.070625</c:v>
                </c:pt>
                <c:pt idx="339">
                  <c:v>0.0708333333333333</c:v>
                </c:pt>
                <c:pt idx="340">
                  <c:v>0.0710416666666667</c:v>
                </c:pt>
                <c:pt idx="341">
                  <c:v>0.07125</c:v>
                </c:pt>
                <c:pt idx="342">
                  <c:v>0.0714583333333333</c:v>
                </c:pt>
                <c:pt idx="343">
                  <c:v>0.0716666666666667</c:v>
                </c:pt>
                <c:pt idx="344">
                  <c:v>0.071875</c:v>
                </c:pt>
                <c:pt idx="345">
                  <c:v>0.0720833333333333</c:v>
                </c:pt>
                <c:pt idx="346">
                  <c:v>0.0722916666666667</c:v>
                </c:pt>
                <c:pt idx="347">
                  <c:v>0.0725</c:v>
                </c:pt>
                <c:pt idx="348">
                  <c:v>0.0727083333333333</c:v>
                </c:pt>
                <c:pt idx="349">
                  <c:v>0.0729166666666667</c:v>
                </c:pt>
                <c:pt idx="350">
                  <c:v>0.073125</c:v>
                </c:pt>
                <c:pt idx="351">
                  <c:v>0.0733333333333333</c:v>
                </c:pt>
                <c:pt idx="352">
                  <c:v>0.0735416666666667</c:v>
                </c:pt>
                <c:pt idx="353">
                  <c:v>0.07375</c:v>
                </c:pt>
                <c:pt idx="354">
                  <c:v>0.0739583333333333</c:v>
                </c:pt>
                <c:pt idx="355">
                  <c:v>0.0741666666666667</c:v>
                </c:pt>
                <c:pt idx="356">
                  <c:v>0.074375</c:v>
                </c:pt>
                <c:pt idx="357">
                  <c:v>0.0745833333333333</c:v>
                </c:pt>
                <c:pt idx="358">
                  <c:v>0.0747916666666667</c:v>
                </c:pt>
                <c:pt idx="359">
                  <c:v>0.075</c:v>
                </c:pt>
                <c:pt idx="360">
                  <c:v>0.0752083333333333</c:v>
                </c:pt>
                <c:pt idx="361">
                  <c:v>0.0754166666666667</c:v>
                </c:pt>
                <c:pt idx="362">
                  <c:v>0.075625</c:v>
                </c:pt>
                <c:pt idx="363">
                  <c:v>0.0758333333333333</c:v>
                </c:pt>
                <c:pt idx="364">
                  <c:v>0.0760416666666667</c:v>
                </c:pt>
                <c:pt idx="365">
                  <c:v>0.07625</c:v>
                </c:pt>
                <c:pt idx="366">
                  <c:v>0.0764583333333333</c:v>
                </c:pt>
                <c:pt idx="367">
                  <c:v>0.0766666666666667</c:v>
                </c:pt>
                <c:pt idx="368">
                  <c:v>0.076875</c:v>
                </c:pt>
                <c:pt idx="369">
                  <c:v>0.0770833333333333</c:v>
                </c:pt>
                <c:pt idx="370">
                  <c:v>0.0772916666666667</c:v>
                </c:pt>
                <c:pt idx="371">
                  <c:v>0.0775</c:v>
                </c:pt>
                <c:pt idx="372">
                  <c:v>0.0777083333333333</c:v>
                </c:pt>
                <c:pt idx="373">
                  <c:v>0.0779166666666667</c:v>
                </c:pt>
                <c:pt idx="374">
                  <c:v>0.078125</c:v>
                </c:pt>
                <c:pt idx="375">
                  <c:v>0.0783333333333333</c:v>
                </c:pt>
                <c:pt idx="376">
                  <c:v>0.0785416666666667</c:v>
                </c:pt>
                <c:pt idx="377">
                  <c:v>0.07875</c:v>
                </c:pt>
                <c:pt idx="378">
                  <c:v>0.0789583333333333</c:v>
                </c:pt>
                <c:pt idx="379">
                  <c:v>0.0791666666666667</c:v>
                </c:pt>
                <c:pt idx="380">
                  <c:v>0.079375</c:v>
                </c:pt>
                <c:pt idx="381">
                  <c:v>0.0795833333333333</c:v>
                </c:pt>
                <c:pt idx="382">
                  <c:v>0.0797916666666667</c:v>
                </c:pt>
                <c:pt idx="383">
                  <c:v>0.08</c:v>
                </c:pt>
                <c:pt idx="384">
                  <c:v>0.0802083333333333</c:v>
                </c:pt>
                <c:pt idx="385">
                  <c:v>0.0804166666666666</c:v>
                </c:pt>
                <c:pt idx="386">
                  <c:v>0.080625</c:v>
                </c:pt>
                <c:pt idx="387">
                  <c:v>0.0808333333333333</c:v>
                </c:pt>
                <c:pt idx="388">
                  <c:v>0.0810416666666666</c:v>
                </c:pt>
                <c:pt idx="389">
                  <c:v>0.08125</c:v>
                </c:pt>
                <c:pt idx="390">
                  <c:v>0.0814583333333333</c:v>
                </c:pt>
                <c:pt idx="391">
                  <c:v>0.0816666666666666</c:v>
                </c:pt>
                <c:pt idx="392">
                  <c:v>0.081875</c:v>
                </c:pt>
                <c:pt idx="393">
                  <c:v>0.0820833333333333</c:v>
                </c:pt>
                <c:pt idx="394">
                  <c:v>0.0822916666666666</c:v>
                </c:pt>
                <c:pt idx="395">
                  <c:v>0.0825</c:v>
                </c:pt>
                <c:pt idx="396">
                  <c:v>0.0827083333333333</c:v>
                </c:pt>
                <c:pt idx="397">
                  <c:v>0.0829166666666666</c:v>
                </c:pt>
                <c:pt idx="398">
                  <c:v>0.083125</c:v>
                </c:pt>
                <c:pt idx="399">
                  <c:v>0.0833333333333333</c:v>
                </c:pt>
                <c:pt idx="400">
                  <c:v>0.0835416666666667</c:v>
                </c:pt>
                <c:pt idx="401">
                  <c:v>0.08375</c:v>
                </c:pt>
                <c:pt idx="402">
                  <c:v>0.0839583333333333</c:v>
                </c:pt>
                <c:pt idx="403">
                  <c:v>0.0841666666666667</c:v>
                </c:pt>
                <c:pt idx="404">
                  <c:v>0.084375</c:v>
                </c:pt>
                <c:pt idx="405">
                  <c:v>0.0845833333333333</c:v>
                </c:pt>
                <c:pt idx="406">
                  <c:v>0.0847916666666667</c:v>
                </c:pt>
                <c:pt idx="407">
                  <c:v>0.085</c:v>
                </c:pt>
                <c:pt idx="408">
                  <c:v>0.0852083333333333</c:v>
                </c:pt>
                <c:pt idx="409">
                  <c:v>0.0854166666666667</c:v>
                </c:pt>
                <c:pt idx="410">
                  <c:v>0.085625</c:v>
                </c:pt>
                <c:pt idx="411">
                  <c:v>0.0858333333333333</c:v>
                </c:pt>
                <c:pt idx="412">
                  <c:v>0.0860416666666667</c:v>
                </c:pt>
                <c:pt idx="413">
                  <c:v>0.08625</c:v>
                </c:pt>
                <c:pt idx="414">
                  <c:v>0.0864583333333333</c:v>
                </c:pt>
                <c:pt idx="415">
                  <c:v>0.0866666666666667</c:v>
                </c:pt>
                <c:pt idx="416">
                  <c:v>0.086875</c:v>
                </c:pt>
                <c:pt idx="417">
                  <c:v>0.0870833333333333</c:v>
                </c:pt>
                <c:pt idx="418">
                  <c:v>0.0872916666666667</c:v>
                </c:pt>
                <c:pt idx="419">
                  <c:v>0.0875</c:v>
                </c:pt>
                <c:pt idx="420">
                  <c:v>0.0877083333333333</c:v>
                </c:pt>
                <c:pt idx="421">
                  <c:v>0.0879166666666667</c:v>
                </c:pt>
                <c:pt idx="422">
                  <c:v>0.088125</c:v>
                </c:pt>
                <c:pt idx="423">
                  <c:v>0.0883333333333333</c:v>
                </c:pt>
                <c:pt idx="424">
                  <c:v>0.0885416666666667</c:v>
                </c:pt>
                <c:pt idx="425">
                  <c:v>0.08875</c:v>
                </c:pt>
                <c:pt idx="426">
                  <c:v>0.0889583333333333</c:v>
                </c:pt>
                <c:pt idx="427">
                  <c:v>0.0891666666666667</c:v>
                </c:pt>
                <c:pt idx="428">
                  <c:v>0.089375</c:v>
                </c:pt>
                <c:pt idx="429">
                  <c:v>0.0895833333333333</c:v>
                </c:pt>
                <c:pt idx="430">
                  <c:v>0.0897916666666667</c:v>
                </c:pt>
                <c:pt idx="431">
                  <c:v>0.09</c:v>
                </c:pt>
                <c:pt idx="432">
                  <c:v>0.0902083333333333</c:v>
                </c:pt>
                <c:pt idx="433">
                  <c:v>0.0904166666666666</c:v>
                </c:pt>
                <c:pt idx="434">
                  <c:v>0.090625</c:v>
                </c:pt>
                <c:pt idx="435">
                  <c:v>0.0908333333333333</c:v>
                </c:pt>
                <c:pt idx="436">
                  <c:v>0.0910416666666666</c:v>
                </c:pt>
                <c:pt idx="437">
                  <c:v>0.09125</c:v>
                </c:pt>
                <c:pt idx="438">
                  <c:v>0.0914583333333333</c:v>
                </c:pt>
                <c:pt idx="439">
                  <c:v>0.0916666666666666</c:v>
                </c:pt>
                <c:pt idx="440">
                  <c:v>0.091875</c:v>
                </c:pt>
                <c:pt idx="441">
                  <c:v>0.0920833333333333</c:v>
                </c:pt>
                <c:pt idx="442">
                  <c:v>0.0922916666666666</c:v>
                </c:pt>
                <c:pt idx="443">
                  <c:v>0.0925</c:v>
                </c:pt>
                <c:pt idx="444">
                  <c:v>0.0927083333333333</c:v>
                </c:pt>
                <c:pt idx="445">
                  <c:v>0.0929166666666666</c:v>
                </c:pt>
                <c:pt idx="446">
                  <c:v>0.093125</c:v>
                </c:pt>
                <c:pt idx="447">
                  <c:v>0.0933333333333333</c:v>
                </c:pt>
                <c:pt idx="448">
                  <c:v>0.0935416666666666</c:v>
                </c:pt>
                <c:pt idx="449">
                  <c:v>0.09375</c:v>
                </c:pt>
                <c:pt idx="450">
                  <c:v>0.0939583333333333</c:v>
                </c:pt>
                <c:pt idx="451">
                  <c:v>0.0941666666666666</c:v>
                </c:pt>
                <c:pt idx="452">
                  <c:v>0.094375</c:v>
                </c:pt>
                <c:pt idx="453">
                  <c:v>0.0945833333333333</c:v>
                </c:pt>
                <c:pt idx="454">
                  <c:v>0.0947916666666666</c:v>
                </c:pt>
                <c:pt idx="455">
                  <c:v>0.095</c:v>
                </c:pt>
                <c:pt idx="456">
                  <c:v>0.0952083333333333</c:v>
                </c:pt>
                <c:pt idx="457">
                  <c:v>0.0954166666666666</c:v>
                </c:pt>
                <c:pt idx="458">
                  <c:v>0.095625</c:v>
                </c:pt>
                <c:pt idx="459">
                  <c:v>0.0958333333333333</c:v>
                </c:pt>
                <c:pt idx="460">
                  <c:v>0.0960416666666666</c:v>
                </c:pt>
                <c:pt idx="461">
                  <c:v>0.09625</c:v>
                </c:pt>
                <c:pt idx="462">
                  <c:v>0.0964583333333333</c:v>
                </c:pt>
                <c:pt idx="463">
                  <c:v>0.0966666666666666</c:v>
                </c:pt>
                <c:pt idx="464">
                  <c:v>0.096875</c:v>
                </c:pt>
                <c:pt idx="465">
                  <c:v>0.0970833333333333</c:v>
                </c:pt>
                <c:pt idx="466">
                  <c:v>0.0972916666666666</c:v>
                </c:pt>
                <c:pt idx="467">
                  <c:v>0.0975</c:v>
                </c:pt>
                <c:pt idx="468">
                  <c:v>0.0977083333333333</c:v>
                </c:pt>
                <c:pt idx="469">
                  <c:v>0.0979166666666666</c:v>
                </c:pt>
                <c:pt idx="470">
                  <c:v>0.098125</c:v>
                </c:pt>
                <c:pt idx="471">
                  <c:v>0.0983333333333333</c:v>
                </c:pt>
                <c:pt idx="472">
                  <c:v>0.0985416666666666</c:v>
                </c:pt>
                <c:pt idx="473">
                  <c:v>0.09875</c:v>
                </c:pt>
                <c:pt idx="474">
                  <c:v>0.0989583333333333</c:v>
                </c:pt>
                <c:pt idx="475">
                  <c:v>0.0991666666666666</c:v>
                </c:pt>
                <c:pt idx="476">
                  <c:v>0.099375</c:v>
                </c:pt>
                <c:pt idx="477">
                  <c:v>0.0995833333333333</c:v>
                </c:pt>
                <c:pt idx="478">
                  <c:v>0.0997916666666666</c:v>
                </c:pt>
                <c:pt idx="479">
                  <c:v>0.1</c:v>
                </c:pt>
                <c:pt idx="480">
                  <c:v>0.100208333333333</c:v>
                </c:pt>
                <c:pt idx="481">
                  <c:v>0.100416666666667</c:v>
                </c:pt>
                <c:pt idx="482">
                  <c:v>0.100625</c:v>
                </c:pt>
                <c:pt idx="483">
                  <c:v>0.100833333333333</c:v>
                </c:pt>
                <c:pt idx="484">
                  <c:v>0.101041666666667</c:v>
                </c:pt>
                <c:pt idx="485">
                  <c:v>0.10125</c:v>
                </c:pt>
                <c:pt idx="486">
                  <c:v>0.101458333333333</c:v>
                </c:pt>
                <c:pt idx="487">
                  <c:v>0.101666666666667</c:v>
                </c:pt>
                <c:pt idx="488">
                  <c:v>0.101875</c:v>
                </c:pt>
                <c:pt idx="489">
                  <c:v>0.102083333333333</c:v>
                </c:pt>
                <c:pt idx="490">
                  <c:v>0.102291666666667</c:v>
                </c:pt>
                <c:pt idx="491">
                  <c:v>0.1025</c:v>
                </c:pt>
                <c:pt idx="492">
                  <c:v>0.102708333333333</c:v>
                </c:pt>
                <c:pt idx="493">
                  <c:v>0.102916666666667</c:v>
                </c:pt>
                <c:pt idx="494">
                  <c:v>0.103125</c:v>
                </c:pt>
                <c:pt idx="495">
                  <c:v>0.103333333333333</c:v>
                </c:pt>
                <c:pt idx="496">
                  <c:v>0.103541666666667</c:v>
                </c:pt>
                <c:pt idx="497">
                  <c:v>0.10375</c:v>
                </c:pt>
                <c:pt idx="498">
                  <c:v>0.103958333333333</c:v>
                </c:pt>
                <c:pt idx="499">
                  <c:v>0.104166666666667</c:v>
                </c:pt>
                <c:pt idx="500">
                  <c:v>0.104375</c:v>
                </c:pt>
                <c:pt idx="501">
                  <c:v>0.104583333333333</c:v>
                </c:pt>
                <c:pt idx="502">
                  <c:v>0.104791666666667</c:v>
                </c:pt>
                <c:pt idx="503">
                  <c:v>0.105</c:v>
                </c:pt>
                <c:pt idx="504">
                  <c:v>0.105208333333333</c:v>
                </c:pt>
                <c:pt idx="505">
                  <c:v>0.105416666666667</c:v>
                </c:pt>
                <c:pt idx="506">
                  <c:v>0.105625</c:v>
                </c:pt>
                <c:pt idx="507">
                  <c:v>0.105833333333333</c:v>
                </c:pt>
                <c:pt idx="508">
                  <c:v>0.106041666666667</c:v>
                </c:pt>
                <c:pt idx="509">
                  <c:v>0.10625</c:v>
                </c:pt>
                <c:pt idx="510">
                  <c:v>0.106458333333333</c:v>
                </c:pt>
                <c:pt idx="511">
                  <c:v>0.106666666666667</c:v>
                </c:pt>
                <c:pt idx="512">
                  <c:v>0.106875</c:v>
                </c:pt>
                <c:pt idx="513">
                  <c:v>0.107083333333333</c:v>
                </c:pt>
                <c:pt idx="514">
                  <c:v>0.107291666666667</c:v>
                </c:pt>
                <c:pt idx="515">
                  <c:v>0.1075</c:v>
                </c:pt>
                <c:pt idx="516">
                  <c:v>0.107708333333333</c:v>
                </c:pt>
                <c:pt idx="517">
                  <c:v>0.107916666666667</c:v>
                </c:pt>
                <c:pt idx="518">
                  <c:v>0.108125</c:v>
                </c:pt>
                <c:pt idx="519">
                  <c:v>0.108333333333333</c:v>
                </c:pt>
                <c:pt idx="520">
                  <c:v>0.108541666666667</c:v>
                </c:pt>
                <c:pt idx="521">
                  <c:v>0.10875</c:v>
                </c:pt>
                <c:pt idx="522">
                  <c:v>0.108958333333333</c:v>
                </c:pt>
                <c:pt idx="523">
                  <c:v>0.109166666666667</c:v>
                </c:pt>
                <c:pt idx="524">
                  <c:v>0.109375</c:v>
                </c:pt>
                <c:pt idx="525">
                  <c:v>0.109583333333333</c:v>
                </c:pt>
                <c:pt idx="526">
                  <c:v>0.109791666666667</c:v>
                </c:pt>
                <c:pt idx="527">
                  <c:v>0.11</c:v>
                </c:pt>
                <c:pt idx="528">
                  <c:v>0.110208333333333</c:v>
                </c:pt>
                <c:pt idx="529">
                  <c:v>0.110416666666667</c:v>
                </c:pt>
                <c:pt idx="530">
                  <c:v>0.110625</c:v>
                </c:pt>
                <c:pt idx="531">
                  <c:v>0.110833333333333</c:v>
                </c:pt>
                <c:pt idx="532">
                  <c:v>0.111041666666667</c:v>
                </c:pt>
                <c:pt idx="533">
                  <c:v>0.11125</c:v>
                </c:pt>
                <c:pt idx="534">
                  <c:v>0.111458333333333</c:v>
                </c:pt>
                <c:pt idx="535">
                  <c:v>0.111666666666667</c:v>
                </c:pt>
                <c:pt idx="536">
                  <c:v>0.111875</c:v>
                </c:pt>
                <c:pt idx="537">
                  <c:v>0.112083333333333</c:v>
                </c:pt>
                <c:pt idx="538">
                  <c:v>0.112291666666667</c:v>
                </c:pt>
                <c:pt idx="539">
                  <c:v>0.1125</c:v>
                </c:pt>
                <c:pt idx="540">
                  <c:v>0.112708333333333</c:v>
                </c:pt>
                <c:pt idx="541">
                  <c:v>0.112916666666667</c:v>
                </c:pt>
                <c:pt idx="542">
                  <c:v>0.113125</c:v>
                </c:pt>
                <c:pt idx="543">
                  <c:v>0.113333333333333</c:v>
                </c:pt>
                <c:pt idx="544">
                  <c:v>0.113541666666667</c:v>
                </c:pt>
                <c:pt idx="545">
                  <c:v>0.11375</c:v>
                </c:pt>
                <c:pt idx="546">
                  <c:v>0.113958333333333</c:v>
                </c:pt>
                <c:pt idx="547">
                  <c:v>0.114166666666667</c:v>
                </c:pt>
                <c:pt idx="548">
                  <c:v>0.114375</c:v>
                </c:pt>
                <c:pt idx="549">
                  <c:v>0.114583333333333</c:v>
                </c:pt>
                <c:pt idx="550">
                  <c:v>0.114791666666667</c:v>
                </c:pt>
                <c:pt idx="551">
                  <c:v>0.115</c:v>
                </c:pt>
                <c:pt idx="552">
                  <c:v>0.115208333333333</c:v>
                </c:pt>
                <c:pt idx="553">
                  <c:v>0.115416666666667</c:v>
                </c:pt>
                <c:pt idx="554">
                  <c:v>0.115625</c:v>
                </c:pt>
                <c:pt idx="555">
                  <c:v>0.115833333333333</c:v>
                </c:pt>
                <c:pt idx="556">
                  <c:v>0.116041666666667</c:v>
                </c:pt>
                <c:pt idx="557">
                  <c:v>0.11625</c:v>
                </c:pt>
                <c:pt idx="558">
                  <c:v>0.116458333333333</c:v>
                </c:pt>
                <c:pt idx="559">
                  <c:v>0.116666666666667</c:v>
                </c:pt>
                <c:pt idx="560">
                  <c:v>0.116875</c:v>
                </c:pt>
                <c:pt idx="561">
                  <c:v>0.117083333333333</c:v>
                </c:pt>
                <c:pt idx="562">
                  <c:v>0.117291666666667</c:v>
                </c:pt>
                <c:pt idx="563">
                  <c:v>0.1175</c:v>
                </c:pt>
                <c:pt idx="564">
                  <c:v>0.117708333333333</c:v>
                </c:pt>
                <c:pt idx="565">
                  <c:v>0.117916666666667</c:v>
                </c:pt>
                <c:pt idx="566">
                  <c:v>0.118125</c:v>
                </c:pt>
                <c:pt idx="567">
                  <c:v>0.118333333333333</c:v>
                </c:pt>
                <c:pt idx="568">
                  <c:v>0.118541666666667</c:v>
                </c:pt>
                <c:pt idx="569">
                  <c:v>0.11875</c:v>
                </c:pt>
                <c:pt idx="570">
                  <c:v>0.118958333333333</c:v>
                </c:pt>
                <c:pt idx="571">
                  <c:v>0.119166666666667</c:v>
                </c:pt>
                <c:pt idx="572">
                  <c:v>0.119375</c:v>
                </c:pt>
                <c:pt idx="573">
                  <c:v>0.119583333333333</c:v>
                </c:pt>
                <c:pt idx="574">
                  <c:v>0.119791666666667</c:v>
                </c:pt>
                <c:pt idx="575">
                  <c:v>0.12</c:v>
                </c:pt>
                <c:pt idx="576">
                  <c:v>0.120208333333333</c:v>
                </c:pt>
                <c:pt idx="577">
                  <c:v>0.120416666666667</c:v>
                </c:pt>
                <c:pt idx="578">
                  <c:v>0.120625</c:v>
                </c:pt>
                <c:pt idx="579">
                  <c:v>0.120833333333333</c:v>
                </c:pt>
                <c:pt idx="580">
                  <c:v>0.121041666666667</c:v>
                </c:pt>
                <c:pt idx="581">
                  <c:v>0.12125</c:v>
                </c:pt>
                <c:pt idx="582">
                  <c:v>0.121458333333333</c:v>
                </c:pt>
                <c:pt idx="583">
                  <c:v>0.121666666666667</c:v>
                </c:pt>
                <c:pt idx="584">
                  <c:v>0.121875</c:v>
                </c:pt>
                <c:pt idx="585">
                  <c:v>0.122083333333333</c:v>
                </c:pt>
                <c:pt idx="586">
                  <c:v>0.122291666666667</c:v>
                </c:pt>
                <c:pt idx="587">
                  <c:v>0.1225</c:v>
                </c:pt>
                <c:pt idx="588">
                  <c:v>0.122708333333333</c:v>
                </c:pt>
                <c:pt idx="589">
                  <c:v>0.122916666666667</c:v>
                </c:pt>
                <c:pt idx="590">
                  <c:v>0.123125</c:v>
                </c:pt>
                <c:pt idx="591">
                  <c:v>0.123333333333333</c:v>
                </c:pt>
                <c:pt idx="592">
                  <c:v>0.123541666666667</c:v>
                </c:pt>
                <c:pt idx="593">
                  <c:v>0.12375</c:v>
                </c:pt>
                <c:pt idx="594">
                  <c:v>0.123958333333333</c:v>
                </c:pt>
                <c:pt idx="595">
                  <c:v>0.124166666666667</c:v>
                </c:pt>
                <c:pt idx="596">
                  <c:v>0.124375</c:v>
                </c:pt>
                <c:pt idx="597">
                  <c:v>0.124583333333333</c:v>
                </c:pt>
                <c:pt idx="598">
                  <c:v>0.124791666666667</c:v>
                </c:pt>
                <c:pt idx="599">
                  <c:v>0.125</c:v>
                </c:pt>
                <c:pt idx="600">
                  <c:v>0.125208333333333</c:v>
                </c:pt>
                <c:pt idx="601">
                  <c:v>0.125416666666667</c:v>
                </c:pt>
                <c:pt idx="602">
                  <c:v>0.125625</c:v>
                </c:pt>
                <c:pt idx="603">
                  <c:v>0.125833333333333</c:v>
                </c:pt>
                <c:pt idx="604">
                  <c:v>0.126041666666667</c:v>
                </c:pt>
                <c:pt idx="605">
                  <c:v>0.12625</c:v>
                </c:pt>
                <c:pt idx="606">
                  <c:v>0.126458333333333</c:v>
                </c:pt>
                <c:pt idx="607">
                  <c:v>0.126666666666667</c:v>
                </c:pt>
                <c:pt idx="608">
                  <c:v>0.126875</c:v>
                </c:pt>
                <c:pt idx="609">
                  <c:v>0.127083333333333</c:v>
                </c:pt>
                <c:pt idx="610">
                  <c:v>0.127291666666667</c:v>
                </c:pt>
                <c:pt idx="611">
                  <c:v>0.1275</c:v>
                </c:pt>
                <c:pt idx="612">
                  <c:v>0.127708333333333</c:v>
                </c:pt>
                <c:pt idx="613">
                  <c:v>0.127916666666667</c:v>
                </c:pt>
                <c:pt idx="614">
                  <c:v>0.128125</c:v>
                </c:pt>
                <c:pt idx="615">
                  <c:v>0.128333333333333</c:v>
                </c:pt>
                <c:pt idx="616">
                  <c:v>0.128541666666667</c:v>
                </c:pt>
                <c:pt idx="617">
                  <c:v>0.12875</c:v>
                </c:pt>
                <c:pt idx="618">
                  <c:v>0.128958333333333</c:v>
                </c:pt>
                <c:pt idx="619">
                  <c:v>0.129166666666667</c:v>
                </c:pt>
                <c:pt idx="620">
                  <c:v>0.129375</c:v>
                </c:pt>
                <c:pt idx="621">
                  <c:v>0.129583333333333</c:v>
                </c:pt>
                <c:pt idx="622">
                  <c:v>0.129791666666667</c:v>
                </c:pt>
                <c:pt idx="623">
                  <c:v>0.13</c:v>
                </c:pt>
                <c:pt idx="624">
                  <c:v>0.130208333333333</c:v>
                </c:pt>
                <c:pt idx="625">
                  <c:v>0.130416666666667</c:v>
                </c:pt>
                <c:pt idx="626">
                  <c:v>0.130625</c:v>
                </c:pt>
                <c:pt idx="627">
                  <c:v>0.130833333333333</c:v>
                </c:pt>
                <c:pt idx="628">
                  <c:v>0.131041666666667</c:v>
                </c:pt>
                <c:pt idx="629">
                  <c:v>0.13125</c:v>
                </c:pt>
                <c:pt idx="630">
                  <c:v>0.131458333333333</c:v>
                </c:pt>
                <c:pt idx="631">
                  <c:v>0.131666666666667</c:v>
                </c:pt>
                <c:pt idx="632">
                  <c:v>0.131875</c:v>
                </c:pt>
                <c:pt idx="633">
                  <c:v>0.132083333333333</c:v>
                </c:pt>
                <c:pt idx="634">
                  <c:v>0.132291666666667</c:v>
                </c:pt>
                <c:pt idx="635">
                  <c:v>0.1325</c:v>
                </c:pt>
                <c:pt idx="636">
                  <c:v>0.132708333333333</c:v>
                </c:pt>
                <c:pt idx="637">
                  <c:v>0.132916666666667</c:v>
                </c:pt>
                <c:pt idx="638">
                  <c:v>0.133125</c:v>
                </c:pt>
                <c:pt idx="639">
                  <c:v>0.133333333333333</c:v>
                </c:pt>
                <c:pt idx="640">
                  <c:v>0.133541666666667</c:v>
                </c:pt>
                <c:pt idx="641">
                  <c:v>0.13375</c:v>
                </c:pt>
                <c:pt idx="642">
                  <c:v>0.133958333333333</c:v>
                </c:pt>
                <c:pt idx="643">
                  <c:v>0.134166666666667</c:v>
                </c:pt>
                <c:pt idx="644">
                  <c:v>0.134375</c:v>
                </c:pt>
                <c:pt idx="645">
                  <c:v>0.134583333333333</c:v>
                </c:pt>
                <c:pt idx="646">
                  <c:v>0.134791666666667</c:v>
                </c:pt>
                <c:pt idx="647">
                  <c:v>0.135</c:v>
                </c:pt>
                <c:pt idx="648">
                  <c:v>0.135208333333333</c:v>
                </c:pt>
                <c:pt idx="649">
                  <c:v>0.135416666666667</c:v>
                </c:pt>
                <c:pt idx="650">
                  <c:v>0.135625</c:v>
                </c:pt>
                <c:pt idx="651">
                  <c:v>0.135833333333333</c:v>
                </c:pt>
                <c:pt idx="652">
                  <c:v>0.136041666666667</c:v>
                </c:pt>
                <c:pt idx="653">
                  <c:v>0.13625</c:v>
                </c:pt>
                <c:pt idx="654">
                  <c:v>0.136458333333333</c:v>
                </c:pt>
                <c:pt idx="655">
                  <c:v>0.136666666666667</c:v>
                </c:pt>
                <c:pt idx="656">
                  <c:v>0.136875</c:v>
                </c:pt>
                <c:pt idx="657">
                  <c:v>0.137083333333333</c:v>
                </c:pt>
                <c:pt idx="658">
                  <c:v>0.137291666666667</c:v>
                </c:pt>
                <c:pt idx="659">
                  <c:v>0.1375</c:v>
                </c:pt>
                <c:pt idx="660">
                  <c:v>0.137708333333333</c:v>
                </c:pt>
                <c:pt idx="661">
                  <c:v>0.137916666666667</c:v>
                </c:pt>
                <c:pt idx="662">
                  <c:v>0.138125</c:v>
                </c:pt>
                <c:pt idx="663">
                  <c:v>0.138333333333333</c:v>
                </c:pt>
                <c:pt idx="664">
                  <c:v>0.138541666666667</c:v>
                </c:pt>
                <c:pt idx="665">
                  <c:v>0.13875</c:v>
                </c:pt>
                <c:pt idx="666">
                  <c:v>0.138958333333333</c:v>
                </c:pt>
                <c:pt idx="667">
                  <c:v>0.139166666666667</c:v>
                </c:pt>
                <c:pt idx="668">
                  <c:v>0.139375</c:v>
                </c:pt>
                <c:pt idx="669">
                  <c:v>0.139583333333333</c:v>
                </c:pt>
                <c:pt idx="670">
                  <c:v>0.139791666666667</c:v>
                </c:pt>
                <c:pt idx="671">
                  <c:v>0.14</c:v>
                </c:pt>
                <c:pt idx="672">
                  <c:v>0.140208333333333</c:v>
                </c:pt>
                <c:pt idx="673">
                  <c:v>0.140416666666667</c:v>
                </c:pt>
                <c:pt idx="674">
                  <c:v>0.140625</c:v>
                </c:pt>
                <c:pt idx="675">
                  <c:v>0.140833333333333</c:v>
                </c:pt>
                <c:pt idx="676">
                  <c:v>0.141041666666667</c:v>
                </c:pt>
                <c:pt idx="677">
                  <c:v>0.14125</c:v>
                </c:pt>
                <c:pt idx="678">
                  <c:v>0.141458333333333</c:v>
                </c:pt>
                <c:pt idx="679">
                  <c:v>0.141666666666667</c:v>
                </c:pt>
                <c:pt idx="680">
                  <c:v>0.141875</c:v>
                </c:pt>
                <c:pt idx="681">
                  <c:v>0.142083333333333</c:v>
                </c:pt>
                <c:pt idx="682">
                  <c:v>0.142291666666667</c:v>
                </c:pt>
                <c:pt idx="683">
                  <c:v>0.1425</c:v>
                </c:pt>
                <c:pt idx="684">
                  <c:v>0.142708333333333</c:v>
                </c:pt>
                <c:pt idx="685">
                  <c:v>0.142916666666667</c:v>
                </c:pt>
                <c:pt idx="686">
                  <c:v>0.143125</c:v>
                </c:pt>
                <c:pt idx="687">
                  <c:v>0.143333333333333</c:v>
                </c:pt>
                <c:pt idx="688">
                  <c:v>0.143541666666667</c:v>
                </c:pt>
                <c:pt idx="689">
                  <c:v>0.14375</c:v>
                </c:pt>
                <c:pt idx="690">
                  <c:v>0.143958333333333</c:v>
                </c:pt>
                <c:pt idx="691">
                  <c:v>0.144166666666667</c:v>
                </c:pt>
                <c:pt idx="692">
                  <c:v>0.144375</c:v>
                </c:pt>
                <c:pt idx="693">
                  <c:v>0.144583333333333</c:v>
                </c:pt>
                <c:pt idx="694">
                  <c:v>0.144791666666667</c:v>
                </c:pt>
                <c:pt idx="695">
                  <c:v>0.145</c:v>
                </c:pt>
                <c:pt idx="696">
                  <c:v>0.145208333333333</c:v>
                </c:pt>
                <c:pt idx="697">
                  <c:v>0.145416666666667</c:v>
                </c:pt>
                <c:pt idx="698">
                  <c:v>0.145625</c:v>
                </c:pt>
                <c:pt idx="699">
                  <c:v>0.145833333333333</c:v>
                </c:pt>
                <c:pt idx="700">
                  <c:v>0.146041666666667</c:v>
                </c:pt>
                <c:pt idx="701">
                  <c:v>0.14625</c:v>
                </c:pt>
                <c:pt idx="702">
                  <c:v>0.146458333333333</c:v>
                </c:pt>
                <c:pt idx="703">
                  <c:v>0.146666666666667</c:v>
                </c:pt>
                <c:pt idx="704">
                  <c:v>0.146875</c:v>
                </c:pt>
                <c:pt idx="705">
                  <c:v>0.147083333333333</c:v>
                </c:pt>
                <c:pt idx="706">
                  <c:v>0.147291666666667</c:v>
                </c:pt>
                <c:pt idx="707">
                  <c:v>0.1475</c:v>
                </c:pt>
                <c:pt idx="708">
                  <c:v>0.147708333333333</c:v>
                </c:pt>
                <c:pt idx="709">
                  <c:v>0.147916666666667</c:v>
                </c:pt>
                <c:pt idx="710">
                  <c:v>0.148125</c:v>
                </c:pt>
                <c:pt idx="711">
                  <c:v>0.148333333333333</c:v>
                </c:pt>
                <c:pt idx="712">
                  <c:v>0.148541666666667</c:v>
                </c:pt>
                <c:pt idx="713">
                  <c:v>0.14875</c:v>
                </c:pt>
                <c:pt idx="714">
                  <c:v>0.148958333333333</c:v>
                </c:pt>
                <c:pt idx="715">
                  <c:v>0.149166666666667</c:v>
                </c:pt>
                <c:pt idx="716">
                  <c:v>0.149375</c:v>
                </c:pt>
                <c:pt idx="717">
                  <c:v>0.149583333333333</c:v>
                </c:pt>
                <c:pt idx="718">
                  <c:v>0.149791666666667</c:v>
                </c:pt>
                <c:pt idx="719">
                  <c:v>0.15</c:v>
                </c:pt>
                <c:pt idx="720">
                  <c:v>0.150208333333333</c:v>
                </c:pt>
                <c:pt idx="721">
                  <c:v>0.150416666666667</c:v>
                </c:pt>
                <c:pt idx="722">
                  <c:v>0.150625</c:v>
                </c:pt>
                <c:pt idx="723">
                  <c:v>0.150833333333333</c:v>
                </c:pt>
                <c:pt idx="724">
                  <c:v>0.151041666666667</c:v>
                </c:pt>
                <c:pt idx="725">
                  <c:v>0.15125</c:v>
                </c:pt>
                <c:pt idx="726">
                  <c:v>0.151458333333333</c:v>
                </c:pt>
                <c:pt idx="727">
                  <c:v>0.151666666666667</c:v>
                </c:pt>
                <c:pt idx="728">
                  <c:v>0.151875</c:v>
                </c:pt>
                <c:pt idx="729">
                  <c:v>0.152083333333333</c:v>
                </c:pt>
                <c:pt idx="730">
                  <c:v>0.152291666666667</c:v>
                </c:pt>
                <c:pt idx="731">
                  <c:v>0.1525</c:v>
                </c:pt>
                <c:pt idx="732">
                  <c:v>0.152708333333333</c:v>
                </c:pt>
                <c:pt idx="733">
                  <c:v>0.152916666666667</c:v>
                </c:pt>
                <c:pt idx="734">
                  <c:v>0.153125</c:v>
                </c:pt>
                <c:pt idx="735">
                  <c:v>0.153333333333333</c:v>
                </c:pt>
                <c:pt idx="736">
                  <c:v>0.153541666666667</c:v>
                </c:pt>
                <c:pt idx="737">
                  <c:v>0.15375</c:v>
                </c:pt>
                <c:pt idx="738">
                  <c:v>0.153958333333333</c:v>
                </c:pt>
                <c:pt idx="739">
                  <c:v>0.154166666666667</c:v>
                </c:pt>
                <c:pt idx="740">
                  <c:v>0.154375</c:v>
                </c:pt>
                <c:pt idx="741">
                  <c:v>0.154583333333333</c:v>
                </c:pt>
                <c:pt idx="742">
                  <c:v>0.154791666666667</c:v>
                </c:pt>
                <c:pt idx="743">
                  <c:v>0.155</c:v>
                </c:pt>
                <c:pt idx="744">
                  <c:v>0.155208333333333</c:v>
                </c:pt>
                <c:pt idx="745">
                  <c:v>0.155416666666667</c:v>
                </c:pt>
                <c:pt idx="746">
                  <c:v>0.155625</c:v>
                </c:pt>
                <c:pt idx="747">
                  <c:v>0.155833333333333</c:v>
                </c:pt>
                <c:pt idx="748">
                  <c:v>0.156041666666667</c:v>
                </c:pt>
                <c:pt idx="749">
                  <c:v>0.15625</c:v>
                </c:pt>
                <c:pt idx="750">
                  <c:v>0.156458333333333</c:v>
                </c:pt>
                <c:pt idx="751">
                  <c:v>0.156666666666667</c:v>
                </c:pt>
                <c:pt idx="752">
                  <c:v>0.156875</c:v>
                </c:pt>
                <c:pt idx="753">
                  <c:v>0.157083333333333</c:v>
                </c:pt>
                <c:pt idx="754">
                  <c:v>0.157291666666667</c:v>
                </c:pt>
                <c:pt idx="755">
                  <c:v>0.1575</c:v>
                </c:pt>
                <c:pt idx="756">
                  <c:v>0.157708333333333</c:v>
                </c:pt>
                <c:pt idx="757">
                  <c:v>0.157916666666667</c:v>
                </c:pt>
                <c:pt idx="758">
                  <c:v>0.158125</c:v>
                </c:pt>
                <c:pt idx="759">
                  <c:v>0.158333333333333</c:v>
                </c:pt>
                <c:pt idx="760">
                  <c:v>0.158541666666667</c:v>
                </c:pt>
                <c:pt idx="761">
                  <c:v>0.15875</c:v>
                </c:pt>
                <c:pt idx="762">
                  <c:v>0.158958333333333</c:v>
                </c:pt>
                <c:pt idx="763">
                  <c:v>0.159166666666667</c:v>
                </c:pt>
                <c:pt idx="764">
                  <c:v>0.159375</c:v>
                </c:pt>
                <c:pt idx="765">
                  <c:v>0.159583333333333</c:v>
                </c:pt>
                <c:pt idx="766">
                  <c:v>0.159791666666667</c:v>
                </c:pt>
                <c:pt idx="767">
                  <c:v>0.16</c:v>
                </c:pt>
                <c:pt idx="768">
                  <c:v>0.160208333333333</c:v>
                </c:pt>
                <c:pt idx="769">
                  <c:v>0.160416666666667</c:v>
                </c:pt>
                <c:pt idx="770">
                  <c:v>0.160625</c:v>
                </c:pt>
                <c:pt idx="771">
                  <c:v>0.160833333333333</c:v>
                </c:pt>
                <c:pt idx="772">
                  <c:v>0.161041666666667</c:v>
                </c:pt>
                <c:pt idx="773">
                  <c:v>0.16125</c:v>
                </c:pt>
                <c:pt idx="774">
                  <c:v>0.161458333333333</c:v>
                </c:pt>
                <c:pt idx="775">
                  <c:v>0.161666666666667</c:v>
                </c:pt>
                <c:pt idx="776">
                  <c:v>0.161875</c:v>
                </c:pt>
                <c:pt idx="777">
                  <c:v>0.162083333333333</c:v>
                </c:pt>
                <c:pt idx="778">
                  <c:v>0.162291666666667</c:v>
                </c:pt>
                <c:pt idx="779">
                  <c:v>0.1625</c:v>
                </c:pt>
                <c:pt idx="780">
                  <c:v>0.162708333333333</c:v>
                </c:pt>
                <c:pt idx="781">
                  <c:v>0.162916666666667</c:v>
                </c:pt>
                <c:pt idx="782">
                  <c:v>0.163125</c:v>
                </c:pt>
                <c:pt idx="783">
                  <c:v>0.163333333333333</c:v>
                </c:pt>
                <c:pt idx="784">
                  <c:v>0.163541666666667</c:v>
                </c:pt>
                <c:pt idx="785">
                  <c:v>0.16375</c:v>
                </c:pt>
                <c:pt idx="786">
                  <c:v>0.163958333333333</c:v>
                </c:pt>
                <c:pt idx="787">
                  <c:v>0.164166666666667</c:v>
                </c:pt>
                <c:pt idx="788">
                  <c:v>0.164375</c:v>
                </c:pt>
                <c:pt idx="789">
                  <c:v>0.164583333333333</c:v>
                </c:pt>
                <c:pt idx="790">
                  <c:v>0.164791666666667</c:v>
                </c:pt>
                <c:pt idx="791">
                  <c:v>0.165</c:v>
                </c:pt>
                <c:pt idx="792">
                  <c:v>0.165208333333333</c:v>
                </c:pt>
                <c:pt idx="793">
                  <c:v>0.165416666666667</c:v>
                </c:pt>
                <c:pt idx="794">
                  <c:v>0.165625</c:v>
                </c:pt>
                <c:pt idx="795">
                  <c:v>0.165833333333333</c:v>
                </c:pt>
                <c:pt idx="796">
                  <c:v>0.166041666666667</c:v>
                </c:pt>
                <c:pt idx="797">
                  <c:v>0.16625</c:v>
                </c:pt>
                <c:pt idx="798">
                  <c:v>0.166458333333333</c:v>
                </c:pt>
                <c:pt idx="799">
                  <c:v>0.166666666666667</c:v>
                </c:pt>
                <c:pt idx="800">
                  <c:v>0.166875</c:v>
                </c:pt>
                <c:pt idx="801">
                  <c:v>0.167083333333333</c:v>
                </c:pt>
                <c:pt idx="802">
                  <c:v>0.167291666666667</c:v>
                </c:pt>
                <c:pt idx="803">
                  <c:v>0.1675</c:v>
                </c:pt>
                <c:pt idx="804">
                  <c:v>0.167708333333333</c:v>
                </c:pt>
                <c:pt idx="805">
                  <c:v>0.167916666666667</c:v>
                </c:pt>
                <c:pt idx="806">
                  <c:v>0.168125</c:v>
                </c:pt>
                <c:pt idx="807">
                  <c:v>0.168333333333333</c:v>
                </c:pt>
                <c:pt idx="808">
                  <c:v>0.168541666666667</c:v>
                </c:pt>
                <c:pt idx="809">
                  <c:v>0.16875</c:v>
                </c:pt>
                <c:pt idx="810">
                  <c:v>0.168958333333333</c:v>
                </c:pt>
                <c:pt idx="811">
                  <c:v>0.169166666666667</c:v>
                </c:pt>
                <c:pt idx="812">
                  <c:v>0.169375</c:v>
                </c:pt>
                <c:pt idx="813">
                  <c:v>0.169583333333333</c:v>
                </c:pt>
                <c:pt idx="814">
                  <c:v>0.169791666666667</c:v>
                </c:pt>
                <c:pt idx="815">
                  <c:v>0.17</c:v>
                </c:pt>
                <c:pt idx="816">
                  <c:v>0.170208333333333</c:v>
                </c:pt>
                <c:pt idx="817">
                  <c:v>0.170416666666667</c:v>
                </c:pt>
                <c:pt idx="818">
                  <c:v>0.170625</c:v>
                </c:pt>
                <c:pt idx="819">
                  <c:v>0.170833333333333</c:v>
                </c:pt>
                <c:pt idx="820">
                  <c:v>0.171041666666667</c:v>
                </c:pt>
                <c:pt idx="821">
                  <c:v>0.17125</c:v>
                </c:pt>
                <c:pt idx="822">
                  <c:v>0.171458333333333</c:v>
                </c:pt>
                <c:pt idx="823">
                  <c:v>0.171666666666667</c:v>
                </c:pt>
                <c:pt idx="824">
                  <c:v>0.171875</c:v>
                </c:pt>
                <c:pt idx="825">
                  <c:v>0.172083333333333</c:v>
                </c:pt>
                <c:pt idx="826">
                  <c:v>0.172291666666667</c:v>
                </c:pt>
                <c:pt idx="827">
                  <c:v>0.1725</c:v>
                </c:pt>
                <c:pt idx="828">
                  <c:v>0.172708333333333</c:v>
                </c:pt>
                <c:pt idx="829">
                  <c:v>0.172916666666667</c:v>
                </c:pt>
                <c:pt idx="830">
                  <c:v>0.173125</c:v>
                </c:pt>
                <c:pt idx="831">
                  <c:v>0.173333333333333</c:v>
                </c:pt>
                <c:pt idx="832">
                  <c:v>0.173541666666667</c:v>
                </c:pt>
                <c:pt idx="833">
                  <c:v>0.17375</c:v>
                </c:pt>
                <c:pt idx="834">
                  <c:v>0.173958333333333</c:v>
                </c:pt>
                <c:pt idx="835">
                  <c:v>0.174166666666667</c:v>
                </c:pt>
                <c:pt idx="836">
                  <c:v>0.174375</c:v>
                </c:pt>
                <c:pt idx="837">
                  <c:v>0.174583333333333</c:v>
                </c:pt>
                <c:pt idx="838">
                  <c:v>0.174791666666667</c:v>
                </c:pt>
                <c:pt idx="839">
                  <c:v>0.175</c:v>
                </c:pt>
                <c:pt idx="840">
                  <c:v>0.175208333333333</c:v>
                </c:pt>
                <c:pt idx="841">
                  <c:v>0.175416666666667</c:v>
                </c:pt>
                <c:pt idx="842">
                  <c:v>0.175625</c:v>
                </c:pt>
                <c:pt idx="843">
                  <c:v>0.175833333333333</c:v>
                </c:pt>
                <c:pt idx="844">
                  <c:v>0.176041666666667</c:v>
                </c:pt>
                <c:pt idx="845">
                  <c:v>0.17625</c:v>
                </c:pt>
                <c:pt idx="846">
                  <c:v>0.176458333333333</c:v>
                </c:pt>
                <c:pt idx="847">
                  <c:v>0.176666666666667</c:v>
                </c:pt>
                <c:pt idx="848">
                  <c:v>0.176875</c:v>
                </c:pt>
                <c:pt idx="849">
                  <c:v>0.177083333333333</c:v>
                </c:pt>
                <c:pt idx="850">
                  <c:v>0.177291666666667</c:v>
                </c:pt>
                <c:pt idx="851">
                  <c:v>0.1775</c:v>
                </c:pt>
                <c:pt idx="852">
                  <c:v>0.177708333333333</c:v>
                </c:pt>
                <c:pt idx="853">
                  <c:v>0.177916666666667</c:v>
                </c:pt>
                <c:pt idx="854">
                  <c:v>0.178125</c:v>
                </c:pt>
                <c:pt idx="855">
                  <c:v>0.178333333333333</c:v>
                </c:pt>
                <c:pt idx="856">
                  <c:v>0.178541666666667</c:v>
                </c:pt>
                <c:pt idx="857">
                  <c:v>0.17875</c:v>
                </c:pt>
                <c:pt idx="858">
                  <c:v>0.178958333333333</c:v>
                </c:pt>
                <c:pt idx="859">
                  <c:v>0.179166666666667</c:v>
                </c:pt>
                <c:pt idx="860">
                  <c:v>0.179375</c:v>
                </c:pt>
                <c:pt idx="861">
                  <c:v>0.179583333333333</c:v>
                </c:pt>
                <c:pt idx="862">
                  <c:v>0.179791666666667</c:v>
                </c:pt>
                <c:pt idx="863">
                  <c:v>0.18</c:v>
                </c:pt>
                <c:pt idx="864">
                  <c:v>0.180208333333333</c:v>
                </c:pt>
                <c:pt idx="865">
                  <c:v>0.180416666666667</c:v>
                </c:pt>
                <c:pt idx="866">
                  <c:v>0.180625</c:v>
                </c:pt>
                <c:pt idx="867">
                  <c:v>0.180833333333333</c:v>
                </c:pt>
                <c:pt idx="868">
                  <c:v>0.181041666666667</c:v>
                </c:pt>
                <c:pt idx="869">
                  <c:v>0.18125</c:v>
                </c:pt>
                <c:pt idx="870">
                  <c:v>0.181458333333333</c:v>
                </c:pt>
                <c:pt idx="871">
                  <c:v>0.181666666666667</c:v>
                </c:pt>
                <c:pt idx="872">
                  <c:v>0.181875</c:v>
                </c:pt>
                <c:pt idx="873">
                  <c:v>0.182083333333333</c:v>
                </c:pt>
                <c:pt idx="874">
                  <c:v>0.182291666666667</c:v>
                </c:pt>
                <c:pt idx="875">
                  <c:v>0.1825</c:v>
                </c:pt>
                <c:pt idx="876">
                  <c:v>0.182708333333333</c:v>
                </c:pt>
                <c:pt idx="877">
                  <c:v>0.182916666666667</c:v>
                </c:pt>
                <c:pt idx="878">
                  <c:v>0.183125</c:v>
                </c:pt>
                <c:pt idx="879">
                  <c:v>0.183333333333333</c:v>
                </c:pt>
                <c:pt idx="880">
                  <c:v>0.183541666666667</c:v>
                </c:pt>
                <c:pt idx="881">
                  <c:v>0.18375</c:v>
                </c:pt>
                <c:pt idx="882">
                  <c:v>0.183958333333333</c:v>
                </c:pt>
                <c:pt idx="883">
                  <c:v>0.184166666666667</c:v>
                </c:pt>
                <c:pt idx="884">
                  <c:v>0.184375</c:v>
                </c:pt>
                <c:pt idx="885">
                  <c:v>0.184583333333333</c:v>
                </c:pt>
                <c:pt idx="886">
                  <c:v>0.184791666666667</c:v>
                </c:pt>
                <c:pt idx="887">
                  <c:v>0.185</c:v>
                </c:pt>
                <c:pt idx="888">
                  <c:v>0.185208333333333</c:v>
                </c:pt>
                <c:pt idx="889">
                  <c:v>0.185416666666667</c:v>
                </c:pt>
                <c:pt idx="890">
                  <c:v>0.185625</c:v>
                </c:pt>
                <c:pt idx="891">
                  <c:v>0.185833333333333</c:v>
                </c:pt>
                <c:pt idx="892">
                  <c:v>0.186041666666667</c:v>
                </c:pt>
                <c:pt idx="893">
                  <c:v>0.18625</c:v>
                </c:pt>
                <c:pt idx="894">
                  <c:v>0.186458333333333</c:v>
                </c:pt>
                <c:pt idx="895">
                  <c:v>0.186666666666667</c:v>
                </c:pt>
                <c:pt idx="896">
                  <c:v>0.186875</c:v>
                </c:pt>
                <c:pt idx="897">
                  <c:v>0.187083333333333</c:v>
                </c:pt>
                <c:pt idx="898">
                  <c:v>0.187291666666667</c:v>
                </c:pt>
                <c:pt idx="899">
                  <c:v>0.1875</c:v>
                </c:pt>
                <c:pt idx="900">
                  <c:v>0.187708333333333</c:v>
                </c:pt>
                <c:pt idx="901">
                  <c:v>0.187916666666667</c:v>
                </c:pt>
                <c:pt idx="902">
                  <c:v>0.188125</c:v>
                </c:pt>
                <c:pt idx="903">
                  <c:v>0.188333333333333</c:v>
                </c:pt>
                <c:pt idx="904">
                  <c:v>0.188541666666667</c:v>
                </c:pt>
                <c:pt idx="905">
                  <c:v>0.18875</c:v>
                </c:pt>
                <c:pt idx="906">
                  <c:v>0.188958333333333</c:v>
                </c:pt>
                <c:pt idx="907">
                  <c:v>0.189166666666667</c:v>
                </c:pt>
                <c:pt idx="908">
                  <c:v>0.189375</c:v>
                </c:pt>
                <c:pt idx="909">
                  <c:v>0.189583333333333</c:v>
                </c:pt>
                <c:pt idx="910">
                  <c:v>0.189791666666667</c:v>
                </c:pt>
                <c:pt idx="911">
                  <c:v>0.19</c:v>
                </c:pt>
                <c:pt idx="912">
                  <c:v>0.190208333333333</c:v>
                </c:pt>
                <c:pt idx="913">
                  <c:v>0.190416666666667</c:v>
                </c:pt>
                <c:pt idx="914">
                  <c:v>0.190625</c:v>
                </c:pt>
                <c:pt idx="915">
                  <c:v>0.190833333333333</c:v>
                </c:pt>
                <c:pt idx="916">
                  <c:v>0.191041666666667</c:v>
                </c:pt>
                <c:pt idx="917">
                  <c:v>0.19125</c:v>
                </c:pt>
                <c:pt idx="918">
                  <c:v>0.191458333333333</c:v>
                </c:pt>
                <c:pt idx="919">
                  <c:v>0.191666666666667</c:v>
                </c:pt>
                <c:pt idx="920">
                  <c:v>0.191875</c:v>
                </c:pt>
                <c:pt idx="921">
                  <c:v>0.192083333333333</c:v>
                </c:pt>
                <c:pt idx="922">
                  <c:v>0.192291666666667</c:v>
                </c:pt>
                <c:pt idx="923">
                  <c:v>0.1925</c:v>
                </c:pt>
                <c:pt idx="924">
                  <c:v>0.192708333333333</c:v>
                </c:pt>
                <c:pt idx="925">
                  <c:v>0.192916666666667</c:v>
                </c:pt>
                <c:pt idx="926">
                  <c:v>0.193125</c:v>
                </c:pt>
                <c:pt idx="927">
                  <c:v>0.193333333333333</c:v>
                </c:pt>
                <c:pt idx="928">
                  <c:v>0.193541666666667</c:v>
                </c:pt>
                <c:pt idx="929">
                  <c:v>0.19375</c:v>
                </c:pt>
                <c:pt idx="930">
                  <c:v>0.193958333333333</c:v>
                </c:pt>
                <c:pt idx="931">
                  <c:v>0.194166666666667</c:v>
                </c:pt>
                <c:pt idx="932">
                  <c:v>0.194375</c:v>
                </c:pt>
                <c:pt idx="933">
                  <c:v>0.194583333333333</c:v>
                </c:pt>
                <c:pt idx="934">
                  <c:v>0.194791666666667</c:v>
                </c:pt>
                <c:pt idx="935">
                  <c:v>0.195</c:v>
                </c:pt>
                <c:pt idx="936">
                  <c:v>0.195208333333333</c:v>
                </c:pt>
                <c:pt idx="937">
                  <c:v>0.195416666666667</c:v>
                </c:pt>
                <c:pt idx="938">
                  <c:v>0.195625</c:v>
                </c:pt>
                <c:pt idx="939">
                  <c:v>0.195833333333333</c:v>
                </c:pt>
                <c:pt idx="940">
                  <c:v>0.196041666666667</c:v>
                </c:pt>
                <c:pt idx="941">
                  <c:v>0.19625</c:v>
                </c:pt>
                <c:pt idx="942">
                  <c:v>0.196458333333333</c:v>
                </c:pt>
                <c:pt idx="943">
                  <c:v>0.196666666666667</c:v>
                </c:pt>
                <c:pt idx="944">
                  <c:v>0.196875</c:v>
                </c:pt>
                <c:pt idx="945">
                  <c:v>0.197083333333333</c:v>
                </c:pt>
                <c:pt idx="946">
                  <c:v>0.197291666666667</c:v>
                </c:pt>
                <c:pt idx="947">
                  <c:v>0.1975</c:v>
                </c:pt>
                <c:pt idx="948">
                  <c:v>0.197708333333333</c:v>
                </c:pt>
                <c:pt idx="949">
                  <c:v>0.197916666666667</c:v>
                </c:pt>
                <c:pt idx="950">
                  <c:v>0.198125</c:v>
                </c:pt>
                <c:pt idx="951">
                  <c:v>0.198333333333333</c:v>
                </c:pt>
                <c:pt idx="952">
                  <c:v>0.198541666666667</c:v>
                </c:pt>
                <c:pt idx="953">
                  <c:v>0.19875</c:v>
                </c:pt>
                <c:pt idx="954">
                  <c:v>0.198958333333333</c:v>
                </c:pt>
                <c:pt idx="955">
                  <c:v>0.199166666666667</c:v>
                </c:pt>
                <c:pt idx="956">
                  <c:v>0.199375</c:v>
                </c:pt>
                <c:pt idx="957">
                  <c:v>0.199583333333333</c:v>
                </c:pt>
                <c:pt idx="958">
                  <c:v>0.199791666666667</c:v>
                </c:pt>
                <c:pt idx="959">
                  <c:v>0.2</c:v>
                </c:pt>
                <c:pt idx="960">
                  <c:v>0.200208333333333</c:v>
                </c:pt>
                <c:pt idx="961">
                  <c:v>0.200416666666667</c:v>
                </c:pt>
                <c:pt idx="962">
                  <c:v>0.200625</c:v>
                </c:pt>
                <c:pt idx="963">
                  <c:v>0.200833333333333</c:v>
                </c:pt>
                <c:pt idx="964">
                  <c:v>0.201041666666667</c:v>
                </c:pt>
                <c:pt idx="965">
                  <c:v>0.20125</c:v>
                </c:pt>
                <c:pt idx="966">
                  <c:v>0.201458333333333</c:v>
                </c:pt>
                <c:pt idx="967">
                  <c:v>0.201666666666667</c:v>
                </c:pt>
                <c:pt idx="968">
                  <c:v>0.201875</c:v>
                </c:pt>
                <c:pt idx="969">
                  <c:v>0.202083333333333</c:v>
                </c:pt>
                <c:pt idx="970">
                  <c:v>0.202291666666667</c:v>
                </c:pt>
                <c:pt idx="971">
                  <c:v>0.2025</c:v>
                </c:pt>
                <c:pt idx="972">
                  <c:v>0.202708333333333</c:v>
                </c:pt>
                <c:pt idx="973">
                  <c:v>0.202916666666667</c:v>
                </c:pt>
                <c:pt idx="974">
                  <c:v>0.203125</c:v>
                </c:pt>
                <c:pt idx="975">
                  <c:v>0.203333333333333</c:v>
                </c:pt>
                <c:pt idx="976">
                  <c:v>0.203541666666667</c:v>
                </c:pt>
                <c:pt idx="977">
                  <c:v>0.20375</c:v>
                </c:pt>
                <c:pt idx="978">
                  <c:v>0.203958333333333</c:v>
                </c:pt>
                <c:pt idx="979">
                  <c:v>0.204166666666667</c:v>
                </c:pt>
                <c:pt idx="980">
                  <c:v>0.204375</c:v>
                </c:pt>
                <c:pt idx="981">
                  <c:v>0.204583333333333</c:v>
                </c:pt>
                <c:pt idx="982">
                  <c:v>0.204791666666667</c:v>
                </c:pt>
                <c:pt idx="983">
                  <c:v>0.205</c:v>
                </c:pt>
                <c:pt idx="984">
                  <c:v>0.205208333333333</c:v>
                </c:pt>
                <c:pt idx="985">
                  <c:v>0.205416666666667</c:v>
                </c:pt>
                <c:pt idx="986">
                  <c:v>0.205625</c:v>
                </c:pt>
                <c:pt idx="987">
                  <c:v>0.205833333333333</c:v>
                </c:pt>
                <c:pt idx="988">
                  <c:v>0.206041666666667</c:v>
                </c:pt>
                <c:pt idx="989">
                  <c:v>0.20625</c:v>
                </c:pt>
                <c:pt idx="990">
                  <c:v>0.206458333333333</c:v>
                </c:pt>
                <c:pt idx="991">
                  <c:v>0.206666666666667</c:v>
                </c:pt>
                <c:pt idx="992">
                  <c:v>0.206875</c:v>
                </c:pt>
                <c:pt idx="993">
                  <c:v>0.207083333333333</c:v>
                </c:pt>
                <c:pt idx="994">
                  <c:v>0.207291666666667</c:v>
                </c:pt>
                <c:pt idx="995">
                  <c:v>0.2075</c:v>
                </c:pt>
                <c:pt idx="996">
                  <c:v>0.207708333333333</c:v>
                </c:pt>
                <c:pt idx="997">
                  <c:v>0.207916666666667</c:v>
                </c:pt>
                <c:pt idx="998">
                  <c:v>0.208125</c:v>
                </c:pt>
                <c:pt idx="999">
                  <c:v>0.208333333333333</c:v>
                </c:pt>
                <c:pt idx="1000">
                  <c:v>0.208541666666667</c:v>
                </c:pt>
                <c:pt idx="1001">
                  <c:v>0.20875</c:v>
                </c:pt>
                <c:pt idx="1002">
                  <c:v>0.208958333333333</c:v>
                </c:pt>
                <c:pt idx="1003">
                  <c:v>0.209166666666667</c:v>
                </c:pt>
                <c:pt idx="1004">
                  <c:v>0.209375</c:v>
                </c:pt>
                <c:pt idx="1005">
                  <c:v>0.209583333333333</c:v>
                </c:pt>
                <c:pt idx="1006">
                  <c:v>0.209791666666667</c:v>
                </c:pt>
                <c:pt idx="1007">
                  <c:v>0.21</c:v>
                </c:pt>
                <c:pt idx="1008">
                  <c:v>0.210208333333333</c:v>
                </c:pt>
                <c:pt idx="1009">
                  <c:v>0.210416666666667</c:v>
                </c:pt>
                <c:pt idx="1010">
                  <c:v>0.210625</c:v>
                </c:pt>
                <c:pt idx="1011">
                  <c:v>0.210833333333333</c:v>
                </c:pt>
                <c:pt idx="1012">
                  <c:v>0.211041666666667</c:v>
                </c:pt>
                <c:pt idx="1013">
                  <c:v>0.21125</c:v>
                </c:pt>
                <c:pt idx="1014">
                  <c:v>0.211458333333333</c:v>
                </c:pt>
                <c:pt idx="1015">
                  <c:v>0.211666666666667</c:v>
                </c:pt>
                <c:pt idx="1016">
                  <c:v>0.211875</c:v>
                </c:pt>
                <c:pt idx="1017">
                  <c:v>0.212083333333333</c:v>
                </c:pt>
                <c:pt idx="1018">
                  <c:v>0.212291666666667</c:v>
                </c:pt>
                <c:pt idx="1019">
                  <c:v>0.2125</c:v>
                </c:pt>
                <c:pt idx="1020">
                  <c:v>0.212708333333333</c:v>
                </c:pt>
                <c:pt idx="1021">
                  <c:v>0.212916666666667</c:v>
                </c:pt>
                <c:pt idx="1022">
                  <c:v>0.213125</c:v>
                </c:pt>
                <c:pt idx="1023">
                  <c:v>0.213333333333333</c:v>
                </c:pt>
                <c:pt idx="1024">
                  <c:v>0.213541666666667</c:v>
                </c:pt>
                <c:pt idx="1025">
                  <c:v>0.21375</c:v>
                </c:pt>
                <c:pt idx="1026">
                  <c:v>0.213958333333333</c:v>
                </c:pt>
                <c:pt idx="1027">
                  <c:v>0.214166666666667</c:v>
                </c:pt>
                <c:pt idx="1028">
                  <c:v>0.214375</c:v>
                </c:pt>
                <c:pt idx="1029">
                  <c:v>0.214583333333333</c:v>
                </c:pt>
                <c:pt idx="1030">
                  <c:v>0.214791666666667</c:v>
                </c:pt>
                <c:pt idx="1031">
                  <c:v>0.215</c:v>
                </c:pt>
                <c:pt idx="1032">
                  <c:v>0.215208333333333</c:v>
                </c:pt>
                <c:pt idx="1033">
                  <c:v>0.215416666666667</c:v>
                </c:pt>
                <c:pt idx="1034">
                  <c:v>0.215625</c:v>
                </c:pt>
                <c:pt idx="1035">
                  <c:v>0.215833333333333</c:v>
                </c:pt>
                <c:pt idx="1036">
                  <c:v>0.216041666666667</c:v>
                </c:pt>
                <c:pt idx="1037">
                  <c:v>0.21625</c:v>
                </c:pt>
                <c:pt idx="1038">
                  <c:v>0.216458333333333</c:v>
                </c:pt>
                <c:pt idx="1039">
                  <c:v>0.216666666666667</c:v>
                </c:pt>
                <c:pt idx="1040">
                  <c:v>0.216875</c:v>
                </c:pt>
                <c:pt idx="1041">
                  <c:v>0.217083333333333</c:v>
                </c:pt>
                <c:pt idx="1042">
                  <c:v>0.217291666666667</c:v>
                </c:pt>
                <c:pt idx="1043">
                  <c:v>0.2175</c:v>
                </c:pt>
                <c:pt idx="1044">
                  <c:v>0.217708333333333</c:v>
                </c:pt>
                <c:pt idx="1045">
                  <c:v>0.217916666666667</c:v>
                </c:pt>
                <c:pt idx="1046">
                  <c:v>0.218125</c:v>
                </c:pt>
                <c:pt idx="1047">
                  <c:v>0.218333333333333</c:v>
                </c:pt>
                <c:pt idx="1048">
                  <c:v>0.218541666666667</c:v>
                </c:pt>
                <c:pt idx="1049">
                  <c:v>0.21875</c:v>
                </c:pt>
                <c:pt idx="1050">
                  <c:v>0.218958333333333</c:v>
                </c:pt>
                <c:pt idx="1051">
                  <c:v>0.219166666666667</c:v>
                </c:pt>
                <c:pt idx="1052">
                  <c:v>0.219375</c:v>
                </c:pt>
                <c:pt idx="1053">
                  <c:v>0.219583333333333</c:v>
                </c:pt>
                <c:pt idx="1054">
                  <c:v>0.219791666666667</c:v>
                </c:pt>
                <c:pt idx="1055">
                  <c:v>0.22</c:v>
                </c:pt>
                <c:pt idx="1056">
                  <c:v>0.220208333333333</c:v>
                </c:pt>
                <c:pt idx="1057">
                  <c:v>0.220416666666667</c:v>
                </c:pt>
                <c:pt idx="1058">
                  <c:v>0.220625</c:v>
                </c:pt>
                <c:pt idx="1059">
                  <c:v>0.220833333333333</c:v>
                </c:pt>
                <c:pt idx="1060">
                  <c:v>0.221041666666667</c:v>
                </c:pt>
                <c:pt idx="1061">
                  <c:v>0.22125</c:v>
                </c:pt>
                <c:pt idx="1062">
                  <c:v>0.221458333333333</c:v>
                </c:pt>
                <c:pt idx="1063">
                  <c:v>0.221666666666667</c:v>
                </c:pt>
                <c:pt idx="1064">
                  <c:v>0.221875</c:v>
                </c:pt>
                <c:pt idx="1065">
                  <c:v>0.222083333333333</c:v>
                </c:pt>
                <c:pt idx="1066">
                  <c:v>0.222291666666667</c:v>
                </c:pt>
                <c:pt idx="1067">
                  <c:v>0.2225</c:v>
                </c:pt>
                <c:pt idx="1068">
                  <c:v>0.222708333333333</c:v>
                </c:pt>
                <c:pt idx="1069">
                  <c:v>0.222916666666667</c:v>
                </c:pt>
                <c:pt idx="1070">
                  <c:v>0.223125</c:v>
                </c:pt>
                <c:pt idx="1071">
                  <c:v>0.223333333333333</c:v>
                </c:pt>
                <c:pt idx="1072">
                  <c:v>0.223541666666667</c:v>
                </c:pt>
                <c:pt idx="1073">
                  <c:v>0.22375</c:v>
                </c:pt>
                <c:pt idx="1074">
                  <c:v>0.223958333333333</c:v>
                </c:pt>
                <c:pt idx="1075">
                  <c:v>0.224166666666667</c:v>
                </c:pt>
                <c:pt idx="1076">
                  <c:v>0.224375</c:v>
                </c:pt>
                <c:pt idx="1077">
                  <c:v>0.224583333333333</c:v>
                </c:pt>
                <c:pt idx="1078">
                  <c:v>0.224791666666667</c:v>
                </c:pt>
                <c:pt idx="1079">
                  <c:v>0.225</c:v>
                </c:pt>
                <c:pt idx="1080">
                  <c:v>0.225208333333333</c:v>
                </c:pt>
                <c:pt idx="1081">
                  <c:v>0.225416666666667</c:v>
                </c:pt>
                <c:pt idx="1082">
                  <c:v>0.225625</c:v>
                </c:pt>
                <c:pt idx="1083">
                  <c:v>0.225833333333333</c:v>
                </c:pt>
                <c:pt idx="1084">
                  <c:v>0.226041666666667</c:v>
                </c:pt>
                <c:pt idx="1085">
                  <c:v>0.22625</c:v>
                </c:pt>
                <c:pt idx="1086">
                  <c:v>0.226458333333333</c:v>
                </c:pt>
                <c:pt idx="1087">
                  <c:v>0.226666666666667</c:v>
                </c:pt>
                <c:pt idx="1088">
                  <c:v>0.226875</c:v>
                </c:pt>
                <c:pt idx="1089">
                  <c:v>0.227083333333333</c:v>
                </c:pt>
                <c:pt idx="1090">
                  <c:v>0.227291666666667</c:v>
                </c:pt>
                <c:pt idx="1091">
                  <c:v>0.2275</c:v>
                </c:pt>
                <c:pt idx="1092">
                  <c:v>0.227708333333333</c:v>
                </c:pt>
                <c:pt idx="1093">
                  <c:v>0.227916666666667</c:v>
                </c:pt>
                <c:pt idx="1094">
                  <c:v>0.228125</c:v>
                </c:pt>
                <c:pt idx="1095">
                  <c:v>0.228333333333333</c:v>
                </c:pt>
                <c:pt idx="1096">
                  <c:v>0.228541666666667</c:v>
                </c:pt>
                <c:pt idx="1097">
                  <c:v>0.22875</c:v>
                </c:pt>
                <c:pt idx="1098">
                  <c:v>0.228958333333333</c:v>
                </c:pt>
                <c:pt idx="1099">
                  <c:v>0.229166666666667</c:v>
                </c:pt>
                <c:pt idx="1100">
                  <c:v>0.229375</c:v>
                </c:pt>
                <c:pt idx="1101">
                  <c:v>0.229583333333333</c:v>
                </c:pt>
                <c:pt idx="1102">
                  <c:v>0.229791666666667</c:v>
                </c:pt>
                <c:pt idx="1103">
                  <c:v>0.23</c:v>
                </c:pt>
                <c:pt idx="1104">
                  <c:v>0.230208333333333</c:v>
                </c:pt>
                <c:pt idx="1105">
                  <c:v>0.230416666666667</c:v>
                </c:pt>
                <c:pt idx="1106">
                  <c:v>0.230625</c:v>
                </c:pt>
                <c:pt idx="1107">
                  <c:v>0.230833333333333</c:v>
                </c:pt>
                <c:pt idx="1108">
                  <c:v>0.231041666666667</c:v>
                </c:pt>
                <c:pt idx="1109">
                  <c:v>0.23125</c:v>
                </c:pt>
                <c:pt idx="1110">
                  <c:v>0.231458333333333</c:v>
                </c:pt>
                <c:pt idx="1111">
                  <c:v>0.231666666666667</c:v>
                </c:pt>
                <c:pt idx="1112">
                  <c:v>0.231875</c:v>
                </c:pt>
                <c:pt idx="1113">
                  <c:v>0.232083333333333</c:v>
                </c:pt>
                <c:pt idx="1114">
                  <c:v>0.232291666666667</c:v>
                </c:pt>
                <c:pt idx="1115">
                  <c:v>0.2325</c:v>
                </c:pt>
                <c:pt idx="1116">
                  <c:v>0.232708333333333</c:v>
                </c:pt>
                <c:pt idx="1117">
                  <c:v>0.232916666666667</c:v>
                </c:pt>
                <c:pt idx="1118">
                  <c:v>0.233125</c:v>
                </c:pt>
                <c:pt idx="1119">
                  <c:v>0.233333333333333</c:v>
                </c:pt>
                <c:pt idx="1120">
                  <c:v>0.233541666666667</c:v>
                </c:pt>
                <c:pt idx="1121">
                  <c:v>0.23375</c:v>
                </c:pt>
                <c:pt idx="1122">
                  <c:v>0.233958333333333</c:v>
                </c:pt>
                <c:pt idx="1123">
                  <c:v>0.234166666666667</c:v>
                </c:pt>
                <c:pt idx="1124">
                  <c:v>0.234375</c:v>
                </c:pt>
                <c:pt idx="1125">
                  <c:v>0.234583333333333</c:v>
                </c:pt>
                <c:pt idx="1126">
                  <c:v>0.234791666666667</c:v>
                </c:pt>
                <c:pt idx="1127">
                  <c:v>0.235</c:v>
                </c:pt>
                <c:pt idx="1128">
                  <c:v>0.235208333333333</c:v>
                </c:pt>
                <c:pt idx="1129">
                  <c:v>0.235416666666667</c:v>
                </c:pt>
                <c:pt idx="1130">
                  <c:v>0.235625</c:v>
                </c:pt>
                <c:pt idx="1131">
                  <c:v>0.235833333333333</c:v>
                </c:pt>
                <c:pt idx="1132">
                  <c:v>0.236041666666667</c:v>
                </c:pt>
                <c:pt idx="1133">
                  <c:v>0.23625</c:v>
                </c:pt>
                <c:pt idx="1134">
                  <c:v>0.236458333333333</c:v>
                </c:pt>
                <c:pt idx="1135">
                  <c:v>0.236666666666667</c:v>
                </c:pt>
                <c:pt idx="1136">
                  <c:v>0.236875</c:v>
                </c:pt>
                <c:pt idx="1137">
                  <c:v>0.237083333333333</c:v>
                </c:pt>
                <c:pt idx="1138">
                  <c:v>0.237291666666667</c:v>
                </c:pt>
                <c:pt idx="1139">
                  <c:v>0.2375</c:v>
                </c:pt>
                <c:pt idx="1140">
                  <c:v>0.237708333333333</c:v>
                </c:pt>
                <c:pt idx="1141">
                  <c:v>0.237916666666667</c:v>
                </c:pt>
                <c:pt idx="1142">
                  <c:v>0.238125</c:v>
                </c:pt>
                <c:pt idx="1143">
                  <c:v>0.238333333333333</c:v>
                </c:pt>
                <c:pt idx="1144">
                  <c:v>0.238541666666667</c:v>
                </c:pt>
                <c:pt idx="1145">
                  <c:v>0.23875</c:v>
                </c:pt>
                <c:pt idx="1146">
                  <c:v>0.238958333333333</c:v>
                </c:pt>
                <c:pt idx="1147">
                  <c:v>0.239166666666667</c:v>
                </c:pt>
                <c:pt idx="1148">
                  <c:v>0.239375</c:v>
                </c:pt>
                <c:pt idx="1149">
                  <c:v>0.239583333333333</c:v>
                </c:pt>
                <c:pt idx="1150">
                  <c:v>0.239791666666667</c:v>
                </c:pt>
                <c:pt idx="1151">
                  <c:v>0.24</c:v>
                </c:pt>
                <c:pt idx="1152">
                  <c:v>0.240208333333333</c:v>
                </c:pt>
                <c:pt idx="1153">
                  <c:v>0.240416666666667</c:v>
                </c:pt>
                <c:pt idx="1154">
                  <c:v>0.240625</c:v>
                </c:pt>
                <c:pt idx="1155">
                  <c:v>0.240833333333333</c:v>
                </c:pt>
                <c:pt idx="1156">
                  <c:v>0.241041666666667</c:v>
                </c:pt>
                <c:pt idx="1157">
                  <c:v>0.24125</c:v>
                </c:pt>
                <c:pt idx="1158">
                  <c:v>0.241458333333333</c:v>
                </c:pt>
                <c:pt idx="1159">
                  <c:v>0.241666666666667</c:v>
                </c:pt>
                <c:pt idx="1160">
                  <c:v>0.241875</c:v>
                </c:pt>
                <c:pt idx="1161">
                  <c:v>0.242083333333333</c:v>
                </c:pt>
                <c:pt idx="1162">
                  <c:v>0.242291666666667</c:v>
                </c:pt>
                <c:pt idx="1163">
                  <c:v>0.2425</c:v>
                </c:pt>
                <c:pt idx="1164">
                  <c:v>0.242708333333333</c:v>
                </c:pt>
                <c:pt idx="1165">
                  <c:v>0.242916666666667</c:v>
                </c:pt>
                <c:pt idx="1166">
                  <c:v>0.243125</c:v>
                </c:pt>
                <c:pt idx="1167">
                  <c:v>0.243333333333333</c:v>
                </c:pt>
                <c:pt idx="1168">
                  <c:v>0.243541666666667</c:v>
                </c:pt>
                <c:pt idx="1169">
                  <c:v>0.24375</c:v>
                </c:pt>
                <c:pt idx="1170">
                  <c:v>0.243958333333333</c:v>
                </c:pt>
                <c:pt idx="1171">
                  <c:v>0.244166666666667</c:v>
                </c:pt>
                <c:pt idx="1172">
                  <c:v>0.244375</c:v>
                </c:pt>
                <c:pt idx="1173">
                  <c:v>0.244583333333333</c:v>
                </c:pt>
                <c:pt idx="1174">
                  <c:v>0.244791666666667</c:v>
                </c:pt>
                <c:pt idx="1175">
                  <c:v>0.245</c:v>
                </c:pt>
                <c:pt idx="1176">
                  <c:v>0.245208333333333</c:v>
                </c:pt>
                <c:pt idx="1177">
                  <c:v>0.245416666666667</c:v>
                </c:pt>
                <c:pt idx="1178">
                  <c:v>0.245625</c:v>
                </c:pt>
                <c:pt idx="1179">
                  <c:v>0.245833333333333</c:v>
                </c:pt>
                <c:pt idx="1180">
                  <c:v>0.246041666666667</c:v>
                </c:pt>
                <c:pt idx="1181">
                  <c:v>0.24625</c:v>
                </c:pt>
                <c:pt idx="1182">
                  <c:v>0.246458333333333</c:v>
                </c:pt>
                <c:pt idx="1183">
                  <c:v>0.246666666666667</c:v>
                </c:pt>
                <c:pt idx="1184">
                  <c:v>0.246875</c:v>
                </c:pt>
                <c:pt idx="1185">
                  <c:v>0.247083333333333</c:v>
                </c:pt>
                <c:pt idx="1186">
                  <c:v>0.247291666666667</c:v>
                </c:pt>
                <c:pt idx="1187">
                  <c:v>0.2475</c:v>
                </c:pt>
                <c:pt idx="1188">
                  <c:v>0.247708333333333</c:v>
                </c:pt>
                <c:pt idx="1189">
                  <c:v>0.247916666666667</c:v>
                </c:pt>
                <c:pt idx="1190">
                  <c:v>0.248125</c:v>
                </c:pt>
                <c:pt idx="1191">
                  <c:v>0.248333333333333</c:v>
                </c:pt>
                <c:pt idx="1192">
                  <c:v>0.248541666666667</c:v>
                </c:pt>
                <c:pt idx="1193">
                  <c:v>0.24875</c:v>
                </c:pt>
                <c:pt idx="1194">
                  <c:v>0.248958333333333</c:v>
                </c:pt>
                <c:pt idx="1195">
                  <c:v>0.249166666666667</c:v>
                </c:pt>
                <c:pt idx="1196">
                  <c:v>0.249375</c:v>
                </c:pt>
                <c:pt idx="1197">
                  <c:v>0.249583333333333</c:v>
                </c:pt>
                <c:pt idx="1198">
                  <c:v>0.249791666666667</c:v>
                </c:pt>
                <c:pt idx="1199">
                  <c:v>0.25</c:v>
                </c:pt>
                <c:pt idx="1200">
                  <c:v>0.250208333333333</c:v>
                </c:pt>
                <c:pt idx="1201">
                  <c:v>0.250416666666667</c:v>
                </c:pt>
                <c:pt idx="1202">
                  <c:v>0.250625</c:v>
                </c:pt>
                <c:pt idx="1203">
                  <c:v>0.250833333333333</c:v>
                </c:pt>
                <c:pt idx="1204">
                  <c:v>0.251041666666667</c:v>
                </c:pt>
                <c:pt idx="1205">
                  <c:v>0.25125</c:v>
                </c:pt>
                <c:pt idx="1206">
                  <c:v>0.251458333333333</c:v>
                </c:pt>
                <c:pt idx="1207">
                  <c:v>0.251666666666667</c:v>
                </c:pt>
                <c:pt idx="1208">
                  <c:v>0.251875</c:v>
                </c:pt>
                <c:pt idx="1209">
                  <c:v>0.252083333333333</c:v>
                </c:pt>
                <c:pt idx="1210">
                  <c:v>0.252291666666667</c:v>
                </c:pt>
                <c:pt idx="1211">
                  <c:v>0.2525</c:v>
                </c:pt>
                <c:pt idx="1212">
                  <c:v>0.252708333333333</c:v>
                </c:pt>
                <c:pt idx="1213">
                  <c:v>0.252916666666667</c:v>
                </c:pt>
                <c:pt idx="1214">
                  <c:v>0.253125</c:v>
                </c:pt>
                <c:pt idx="1215">
                  <c:v>0.253333333333333</c:v>
                </c:pt>
                <c:pt idx="1216">
                  <c:v>0.253541666666667</c:v>
                </c:pt>
                <c:pt idx="1217">
                  <c:v>0.25375</c:v>
                </c:pt>
                <c:pt idx="1218">
                  <c:v>0.253958333333333</c:v>
                </c:pt>
                <c:pt idx="1219">
                  <c:v>0.254166666666667</c:v>
                </c:pt>
                <c:pt idx="1220">
                  <c:v>0.254375</c:v>
                </c:pt>
                <c:pt idx="1221">
                  <c:v>0.254583333333333</c:v>
                </c:pt>
                <c:pt idx="1222">
                  <c:v>0.254791666666667</c:v>
                </c:pt>
                <c:pt idx="1223">
                  <c:v>0.255</c:v>
                </c:pt>
                <c:pt idx="1224">
                  <c:v>0.255208333333333</c:v>
                </c:pt>
                <c:pt idx="1225">
                  <c:v>0.255416666666667</c:v>
                </c:pt>
                <c:pt idx="1226">
                  <c:v>0.255625</c:v>
                </c:pt>
                <c:pt idx="1227">
                  <c:v>0.255833333333333</c:v>
                </c:pt>
                <c:pt idx="1228">
                  <c:v>0.256041666666667</c:v>
                </c:pt>
                <c:pt idx="1229">
                  <c:v>0.25625</c:v>
                </c:pt>
                <c:pt idx="1230">
                  <c:v>0.256458333333333</c:v>
                </c:pt>
                <c:pt idx="1231">
                  <c:v>0.256666666666667</c:v>
                </c:pt>
                <c:pt idx="1232">
                  <c:v>0.256875</c:v>
                </c:pt>
                <c:pt idx="1233">
                  <c:v>0.257083333333333</c:v>
                </c:pt>
                <c:pt idx="1234">
                  <c:v>0.257291666666667</c:v>
                </c:pt>
                <c:pt idx="1235">
                  <c:v>0.2575</c:v>
                </c:pt>
                <c:pt idx="1236">
                  <c:v>0.257708333333333</c:v>
                </c:pt>
                <c:pt idx="1237">
                  <c:v>0.257916666666667</c:v>
                </c:pt>
                <c:pt idx="1238">
                  <c:v>0.258125</c:v>
                </c:pt>
                <c:pt idx="1239">
                  <c:v>0.258333333333333</c:v>
                </c:pt>
                <c:pt idx="1240">
                  <c:v>0.258541666666667</c:v>
                </c:pt>
                <c:pt idx="1241">
                  <c:v>0.25875</c:v>
                </c:pt>
                <c:pt idx="1242">
                  <c:v>0.258958333333333</c:v>
                </c:pt>
                <c:pt idx="1243">
                  <c:v>0.259166666666667</c:v>
                </c:pt>
                <c:pt idx="1244">
                  <c:v>0.259375</c:v>
                </c:pt>
                <c:pt idx="1245">
                  <c:v>0.259583333333333</c:v>
                </c:pt>
                <c:pt idx="1246">
                  <c:v>0.259791666666667</c:v>
                </c:pt>
                <c:pt idx="1247">
                  <c:v>0.26</c:v>
                </c:pt>
                <c:pt idx="1248">
                  <c:v>0.260208333333333</c:v>
                </c:pt>
                <c:pt idx="1249">
                  <c:v>0.260416666666667</c:v>
                </c:pt>
                <c:pt idx="1250">
                  <c:v>0.260625</c:v>
                </c:pt>
                <c:pt idx="1251">
                  <c:v>0.260833333333333</c:v>
                </c:pt>
                <c:pt idx="1252">
                  <c:v>0.261041666666667</c:v>
                </c:pt>
                <c:pt idx="1253">
                  <c:v>0.26125</c:v>
                </c:pt>
                <c:pt idx="1254">
                  <c:v>0.261458333333333</c:v>
                </c:pt>
                <c:pt idx="1255">
                  <c:v>0.261666666666667</c:v>
                </c:pt>
                <c:pt idx="1256">
                  <c:v>0.261875</c:v>
                </c:pt>
                <c:pt idx="1257">
                  <c:v>0.262083333333333</c:v>
                </c:pt>
                <c:pt idx="1258">
                  <c:v>0.262291666666667</c:v>
                </c:pt>
                <c:pt idx="1259">
                  <c:v>0.2625</c:v>
                </c:pt>
                <c:pt idx="1260">
                  <c:v>0.262708333333333</c:v>
                </c:pt>
                <c:pt idx="1261">
                  <c:v>0.262916666666667</c:v>
                </c:pt>
                <c:pt idx="1262">
                  <c:v>0.263125</c:v>
                </c:pt>
                <c:pt idx="1263">
                  <c:v>0.263333333333333</c:v>
                </c:pt>
                <c:pt idx="1264">
                  <c:v>0.263541666666667</c:v>
                </c:pt>
                <c:pt idx="1265">
                  <c:v>0.26375</c:v>
                </c:pt>
                <c:pt idx="1266">
                  <c:v>0.263958333333333</c:v>
                </c:pt>
                <c:pt idx="1267">
                  <c:v>0.264166666666667</c:v>
                </c:pt>
                <c:pt idx="1268">
                  <c:v>0.264375</c:v>
                </c:pt>
                <c:pt idx="1269">
                  <c:v>0.264583333333333</c:v>
                </c:pt>
                <c:pt idx="1270">
                  <c:v>0.264791666666667</c:v>
                </c:pt>
                <c:pt idx="1271">
                  <c:v>0.265</c:v>
                </c:pt>
                <c:pt idx="1272">
                  <c:v>0.265208333333333</c:v>
                </c:pt>
                <c:pt idx="1273">
                  <c:v>0.265416666666667</c:v>
                </c:pt>
                <c:pt idx="1274">
                  <c:v>0.265625</c:v>
                </c:pt>
                <c:pt idx="1275">
                  <c:v>0.265833333333333</c:v>
                </c:pt>
                <c:pt idx="1276">
                  <c:v>0.266041666666667</c:v>
                </c:pt>
                <c:pt idx="1277">
                  <c:v>0.26625</c:v>
                </c:pt>
                <c:pt idx="1278">
                  <c:v>0.266458333333333</c:v>
                </c:pt>
                <c:pt idx="1279">
                  <c:v>0.266666666666667</c:v>
                </c:pt>
                <c:pt idx="1280">
                  <c:v>0.266875</c:v>
                </c:pt>
                <c:pt idx="1281">
                  <c:v>0.267083333333333</c:v>
                </c:pt>
                <c:pt idx="1282">
                  <c:v>0.267291666666667</c:v>
                </c:pt>
                <c:pt idx="1283">
                  <c:v>0.2675</c:v>
                </c:pt>
                <c:pt idx="1284">
                  <c:v>0.267708333333333</c:v>
                </c:pt>
                <c:pt idx="1285">
                  <c:v>0.267916666666667</c:v>
                </c:pt>
                <c:pt idx="1286">
                  <c:v>0.268125</c:v>
                </c:pt>
                <c:pt idx="1287">
                  <c:v>0.268333333333333</c:v>
                </c:pt>
                <c:pt idx="1288">
                  <c:v>0.268541666666667</c:v>
                </c:pt>
                <c:pt idx="1289">
                  <c:v>0.26875</c:v>
                </c:pt>
                <c:pt idx="1290">
                  <c:v>0.268958333333333</c:v>
                </c:pt>
                <c:pt idx="1291">
                  <c:v>0.269166666666667</c:v>
                </c:pt>
                <c:pt idx="1292">
                  <c:v>0.269375</c:v>
                </c:pt>
                <c:pt idx="1293">
                  <c:v>0.269583333333333</c:v>
                </c:pt>
                <c:pt idx="1294">
                  <c:v>0.269791666666667</c:v>
                </c:pt>
                <c:pt idx="1295">
                  <c:v>0.27</c:v>
                </c:pt>
                <c:pt idx="1296">
                  <c:v>0.270208333333333</c:v>
                </c:pt>
                <c:pt idx="1297">
                  <c:v>0.270416666666667</c:v>
                </c:pt>
                <c:pt idx="1298">
                  <c:v>0.270625</c:v>
                </c:pt>
                <c:pt idx="1299">
                  <c:v>0.270833333333333</c:v>
                </c:pt>
                <c:pt idx="1300">
                  <c:v>0.271041666666667</c:v>
                </c:pt>
                <c:pt idx="1301">
                  <c:v>0.27125</c:v>
                </c:pt>
                <c:pt idx="1302">
                  <c:v>0.271458333333333</c:v>
                </c:pt>
                <c:pt idx="1303">
                  <c:v>0.271666666666667</c:v>
                </c:pt>
                <c:pt idx="1304">
                  <c:v>0.271875</c:v>
                </c:pt>
                <c:pt idx="1305">
                  <c:v>0.272083333333333</c:v>
                </c:pt>
                <c:pt idx="1306">
                  <c:v>0.272291666666667</c:v>
                </c:pt>
                <c:pt idx="1307">
                  <c:v>0.2725</c:v>
                </c:pt>
                <c:pt idx="1308">
                  <c:v>0.272708333333333</c:v>
                </c:pt>
                <c:pt idx="1309">
                  <c:v>0.272916666666667</c:v>
                </c:pt>
                <c:pt idx="1310">
                  <c:v>0.273125</c:v>
                </c:pt>
                <c:pt idx="1311">
                  <c:v>0.273333333333333</c:v>
                </c:pt>
                <c:pt idx="1312">
                  <c:v>0.273541666666667</c:v>
                </c:pt>
                <c:pt idx="1313">
                  <c:v>0.27375</c:v>
                </c:pt>
                <c:pt idx="1314">
                  <c:v>0.273958333333333</c:v>
                </c:pt>
                <c:pt idx="1315">
                  <c:v>0.274166666666667</c:v>
                </c:pt>
                <c:pt idx="1316">
                  <c:v>0.274375</c:v>
                </c:pt>
                <c:pt idx="1317">
                  <c:v>0.274583333333333</c:v>
                </c:pt>
                <c:pt idx="1318">
                  <c:v>0.274791666666667</c:v>
                </c:pt>
                <c:pt idx="1319">
                  <c:v>0.275</c:v>
                </c:pt>
                <c:pt idx="1320">
                  <c:v>0.275208333333333</c:v>
                </c:pt>
                <c:pt idx="1321">
                  <c:v>0.275416666666667</c:v>
                </c:pt>
                <c:pt idx="1322">
                  <c:v>0.275625</c:v>
                </c:pt>
                <c:pt idx="1323">
                  <c:v>0.275833333333333</c:v>
                </c:pt>
                <c:pt idx="1324">
                  <c:v>0.276041666666667</c:v>
                </c:pt>
                <c:pt idx="1325">
                  <c:v>0.27625</c:v>
                </c:pt>
                <c:pt idx="1326">
                  <c:v>0.276458333333333</c:v>
                </c:pt>
                <c:pt idx="1327">
                  <c:v>0.276666666666667</c:v>
                </c:pt>
                <c:pt idx="1328">
                  <c:v>0.276875</c:v>
                </c:pt>
                <c:pt idx="1329">
                  <c:v>0.277083333333333</c:v>
                </c:pt>
                <c:pt idx="1330">
                  <c:v>0.277291666666667</c:v>
                </c:pt>
                <c:pt idx="1331">
                  <c:v>0.2775</c:v>
                </c:pt>
                <c:pt idx="1332">
                  <c:v>0.277708333333333</c:v>
                </c:pt>
                <c:pt idx="1333">
                  <c:v>0.277916666666667</c:v>
                </c:pt>
                <c:pt idx="1334">
                  <c:v>0.278125</c:v>
                </c:pt>
                <c:pt idx="1335">
                  <c:v>0.278333333333333</c:v>
                </c:pt>
                <c:pt idx="1336">
                  <c:v>0.278541666666667</c:v>
                </c:pt>
                <c:pt idx="1337">
                  <c:v>0.27875</c:v>
                </c:pt>
                <c:pt idx="1338">
                  <c:v>0.278958333333333</c:v>
                </c:pt>
                <c:pt idx="1339">
                  <c:v>0.279166666666667</c:v>
                </c:pt>
                <c:pt idx="1340">
                  <c:v>0.279375</c:v>
                </c:pt>
                <c:pt idx="1341">
                  <c:v>0.279583333333333</c:v>
                </c:pt>
                <c:pt idx="1342">
                  <c:v>0.279791666666667</c:v>
                </c:pt>
                <c:pt idx="1343">
                  <c:v>0.28</c:v>
                </c:pt>
                <c:pt idx="1344">
                  <c:v>0.280208333333333</c:v>
                </c:pt>
                <c:pt idx="1345">
                  <c:v>0.280416666666667</c:v>
                </c:pt>
                <c:pt idx="1346">
                  <c:v>0.280625</c:v>
                </c:pt>
                <c:pt idx="1347">
                  <c:v>0.280833333333333</c:v>
                </c:pt>
                <c:pt idx="1348">
                  <c:v>0.281041666666667</c:v>
                </c:pt>
                <c:pt idx="1349">
                  <c:v>0.28125</c:v>
                </c:pt>
                <c:pt idx="1350">
                  <c:v>0.281458333333333</c:v>
                </c:pt>
                <c:pt idx="1351">
                  <c:v>0.281666666666667</c:v>
                </c:pt>
                <c:pt idx="1352">
                  <c:v>0.281875</c:v>
                </c:pt>
                <c:pt idx="1353">
                  <c:v>0.282083333333333</c:v>
                </c:pt>
                <c:pt idx="1354">
                  <c:v>0.282291666666667</c:v>
                </c:pt>
                <c:pt idx="1355">
                  <c:v>0.2825</c:v>
                </c:pt>
                <c:pt idx="1356">
                  <c:v>0.282708333333333</c:v>
                </c:pt>
                <c:pt idx="1357">
                  <c:v>0.282916666666667</c:v>
                </c:pt>
                <c:pt idx="1358">
                  <c:v>0.283125</c:v>
                </c:pt>
                <c:pt idx="1359">
                  <c:v>0.283333333333333</c:v>
                </c:pt>
                <c:pt idx="1360">
                  <c:v>0.283541666666667</c:v>
                </c:pt>
                <c:pt idx="1361">
                  <c:v>0.28375</c:v>
                </c:pt>
                <c:pt idx="1362">
                  <c:v>0.283958333333333</c:v>
                </c:pt>
                <c:pt idx="1363">
                  <c:v>0.284166666666667</c:v>
                </c:pt>
                <c:pt idx="1364">
                  <c:v>0.284375</c:v>
                </c:pt>
                <c:pt idx="1365">
                  <c:v>0.284583333333333</c:v>
                </c:pt>
                <c:pt idx="1366">
                  <c:v>0.284791666666667</c:v>
                </c:pt>
                <c:pt idx="1367">
                  <c:v>0.285</c:v>
                </c:pt>
                <c:pt idx="1368">
                  <c:v>0.285208333333333</c:v>
                </c:pt>
                <c:pt idx="1369">
                  <c:v>0.285416666666667</c:v>
                </c:pt>
                <c:pt idx="1370">
                  <c:v>0.285625</c:v>
                </c:pt>
                <c:pt idx="1371">
                  <c:v>0.285833333333333</c:v>
                </c:pt>
                <c:pt idx="1372">
                  <c:v>0.286041666666667</c:v>
                </c:pt>
                <c:pt idx="1373">
                  <c:v>0.28625</c:v>
                </c:pt>
                <c:pt idx="1374">
                  <c:v>0.286458333333333</c:v>
                </c:pt>
                <c:pt idx="1375">
                  <c:v>0.286666666666667</c:v>
                </c:pt>
                <c:pt idx="1376">
                  <c:v>0.286875</c:v>
                </c:pt>
                <c:pt idx="1377">
                  <c:v>0.287083333333333</c:v>
                </c:pt>
                <c:pt idx="1378">
                  <c:v>0.287291666666667</c:v>
                </c:pt>
                <c:pt idx="1379">
                  <c:v>0.2875</c:v>
                </c:pt>
                <c:pt idx="1380">
                  <c:v>0.287708333333333</c:v>
                </c:pt>
                <c:pt idx="1381">
                  <c:v>0.287916666666667</c:v>
                </c:pt>
                <c:pt idx="1382">
                  <c:v>0.288125</c:v>
                </c:pt>
                <c:pt idx="1383">
                  <c:v>0.288333333333333</c:v>
                </c:pt>
                <c:pt idx="1384">
                  <c:v>0.288541666666667</c:v>
                </c:pt>
                <c:pt idx="1385">
                  <c:v>0.28875</c:v>
                </c:pt>
                <c:pt idx="1386">
                  <c:v>0.288958333333333</c:v>
                </c:pt>
                <c:pt idx="1387">
                  <c:v>0.289166666666667</c:v>
                </c:pt>
                <c:pt idx="1388">
                  <c:v>0.289375</c:v>
                </c:pt>
                <c:pt idx="1389">
                  <c:v>0.289583333333333</c:v>
                </c:pt>
                <c:pt idx="1390">
                  <c:v>0.289791666666667</c:v>
                </c:pt>
                <c:pt idx="1391">
                  <c:v>0.29</c:v>
                </c:pt>
                <c:pt idx="1392">
                  <c:v>0.290208333333333</c:v>
                </c:pt>
                <c:pt idx="1393">
                  <c:v>0.290416666666667</c:v>
                </c:pt>
                <c:pt idx="1394">
                  <c:v>0.290625</c:v>
                </c:pt>
                <c:pt idx="1395">
                  <c:v>0.290833333333333</c:v>
                </c:pt>
                <c:pt idx="1396">
                  <c:v>0.291041666666667</c:v>
                </c:pt>
                <c:pt idx="1397">
                  <c:v>0.29125</c:v>
                </c:pt>
                <c:pt idx="1398">
                  <c:v>0.291458333333333</c:v>
                </c:pt>
                <c:pt idx="1399">
                  <c:v>0.291666666666667</c:v>
                </c:pt>
                <c:pt idx="1400">
                  <c:v>0.291875</c:v>
                </c:pt>
                <c:pt idx="1401">
                  <c:v>0.292083333333333</c:v>
                </c:pt>
                <c:pt idx="1402">
                  <c:v>0.292291666666667</c:v>
                </c:pt>
                <c:pt idx="1403">
                  <c:v>0.2925</c:v>
                </c:pt>
                <c:pt idx="1404">
                  <c:v>0.292708333333333</c:v>
                </c:pt>
                <c:pt idx="1405">
                  <c:v>0.292916666666667</c:v>
                </c:pt>
                <c:pt idx="1406">
                  <c:v>0.293125</c:v>
                </c:pt>
                <c:pt idx="1407">
                  <c:v>0.293333333333333</c:v>
                </c:pt>
                <c:pt idx="1408">
                  <c:v>0.293541666666667</c:v>
                </c:pt>
                <c:pt idx="1409">
                  <c:v>0.29375</c:v>
                </c:pt>
                <c:pt idx="1410">
                  <c:v>0.293958333333333</c:v>
                </c:pt>
                <c:pt idx="1411">
                  <c:v>0.294166666666667</c:v>
                </c:pt>
                <c:pt idx="1412">
                  <c:v>0.294375</c:v>
                </c:pt>
                <c:pt idx="1413">
                  <c:v>0.294583333333333</c:v>
                </c:pt>
                <c:pt idx="1414">
                  <c:v>0.294791666666667</c:v>
                </c:pt>
                <c:pt idx="1415">
                  <c:v>0.295</c:v>
                </c:pt>
                <c:pt idx="1416">
                  <c:v>0.295208333333333</c:v>
                </c:pt>
                <c:pt idx="1417">
                  <c:v>0.295416666666667</c:v>
                </c:pt>
                <c:pt idx="1418">
                  <c:v>0.295625</c:v>
                </c:pt>
                <c:pt idx="1419">
                  <c:v>0.295833333333333</c:v>
                </c:pt>
                <c:pt idx="1420">
                  <c:v>0.296041666666667</c:v>
                </c:pt>
                <c:pt idx="1421">
                  <c:v>0.29625</c:v>
                </c:pt>
                <c:pt idx="1422">
                  <c:v>0.296458333333333</c:v>
                </c:pt>
                <c:pt idx="1423">
                  <c:v>0.296666666666667</c:v>
                </c:pt>
                <c:pt idx="1424">
                  <c:v>0.296875</c:v>
                </c:pt>
                <c:pt idx="1425">
                  <c:v>0.297083333333333</c:v>
                </c:pt>
                <c:pt idx="1426">
                  <c:v>0.297291666666667</c:v>
                </c:pt>
                <c:pt idx="1427">
                  <c:v>0.2975</c:v>
                </c:pt>
                <c:pt idx="1428">
                  <c:v>0.297708333333333</c:v>
                </c:pt>
                <c:pt idx="1429">
                  <c:v>0.297916666666667</c:v>
                </c:pt>
                <c:pt idx="1430">
                  <c:v>0.298125</c:v>
                </c:pt>
                <c:pt idx="1431">
                  <c:v>0.298333333333333</c:v>
                </c:pt>
                <c:pt idx="1432">
                  <c:v>0.298541666666667</c:v>
                </c:pt>
                <c:pt idx="1433">
                  <c:v>0.29875</c:v>
                </c:pt>
                <c:pt idx="1434">
                  <c:v>0.298958333333333</c:v>
                </c:pt>
                <c:pt idx="1435">
                  <c:v>0.299166666666667</c:v>
                </c:pt>
                <c:pt idx="1436">
                  <c:v>0.299375</c:v>
                </c:pt>
                <c:pt idx="1437">
                  <c:v>0.299583333333333</c:v>
                </c:pt>
                <c:pt idx="1438">
                  <c:v>0.299791666666667</c:v>
                </c:pt>
                <c:pt idx="1439">
                  <c:v>0.3</c:v>
                </c:pt>
                <c:pt idx="1440">
                  <c:v>0.300208333333333</c:v>
                </c:pt>
                <c:pt idx="1441">
                  <c:v>0.300416666666667</c:v>
                </c:pt>
                <c:pt idx="1442">
                  <c:v>0.300625</c:v>
                </c:pt>
                <c:pt idx="1443">
                  <c:v>0.300833333333333</c:v>
                </c:pt>
                <c:pt idx="1444">
                  <c:v>0.301041666666667</c:v>
                </c:pt>
                <c:pt idx="1445">
                  <c:v>0.30125</c:v>
                </c:pt>
                <c:pt idx="1446">
                  <c:v>0.301458333333333</c:v>
                </c:pt>
                <c:pt idx="1447">
                  <c:v>0.301666666666667</c:v>
                </c:pt>
                <c:pt idx="1448">
                  <c:v>0.301875</c:v>
                </c:pt>
                <c:pt idx="1449">
                  <c:v>0.302083333333333</c:v>
                </c:pt>
                <c:pt idx="1450">
                  <c:v>0.302291666666667</c:v>
                </c:pt>
                <c:pt idx="1451">
                  <c:v>0.3025</c:v>
                </c:pt>
                <c:pt idx="1452">
                  <c:v>0.302708333333333</c:v>
                </c:pt>
                <c:pt idx="1453">
                  <c:v>0.302916666666667</c:v>
                </c:pt>
                <c:pt idx="1454">
                  <c:v>0.303125</c:v>
                </c:pt>
                <c:pt idx="1455">
                  <c:v>0.303333333333333</c:v>
                </c:pt>
                <c:pt idx="1456">
                  <c:v>0.303541666666667</c:v>
                </c:pt>
                <c:pt idx="1457">
                  <c:v>0.30375</c:v>
                </c:pt>
                <c:pt idx="1458">
                  <c:v>0.303958333333333</c:v>
                </c:pt>
                <c:pt idx="1459">
                  <c:v>0.304166666666667</c:v>
                </c:pt>
                <c:pt idx="1460">
                  <c:v>0.304375</c:v>
                </c:pt>
                <c:pt idx="1461">
                  <c:v>0.304583333333333</c:v>
                </c:pt>
                <c:pt idx="1462">
                  <c:v>0.304791666666667</c:v>
                </c:pt>
                <c:pt idx="1463">
                  <c:v>0.305</c:v>
                </c:pt>
                <c:pt idx="1464">
                  <c:v>0.305208333333333</c:v>
                </c:pt>
                <c:pt idx="1465">
                  <c:v>0.305416666666667</c:v>
                </c:pt>
                <c:pt idx="1466">
                  <c:v>0.305625</c:v>
                </c:pt>
                <c:pt idx="1467">
                  <c:v>0.305833333333333</c:v>
                </c:pt>
                <c:pt idx="1468">
                  <c:v>0.306041666666667</c:v>
                </c:pt>
                <c:pt idx="1469">
                  <c:v>0.30625</c:v>
                </c:pt>
                <c:pt idx="1470">
                  <c:v>0.306458333333333</c:v>
                </c:pt>
                <c:pt idx="1471">
                  <c:v>0.306666666666667</c:v>
                </c:pt>
                <c:pt idx="1472">
                  <c:v>0.306875</c:v>
                </c:pt>
                <c:pt idx="1473">
                  <c:v>0.307083333333333</c:v>
                </c:pt>
                <c:pt idx="1474">
                  <c:v>0.307291666666667</c:v>
                </c:pt>
                <c:pt idx="1475">
                  <c:v>0.3075</c:v>
                </c:pt>
                <c:pt idx="1476">
                  <c:v>0.307708333333333</c:v>
                </c:pt>
                <c:pt idx="1477">
                  <c:v>0.307916666666667</c:v>
                </c:pt>
                <c:pt idx="1478">
                  <c:v>0.308125</c:v>
                </c:pt>
                <c:pt idx="1479">
                  <c:v>0.308333333333333</c:v>
                </c:pt>
                <c:pt idx="1480">
                  <c:v>0.308541666666667</c:v>
                </c:pt>
                <c:pt idx="1481">
                  <c:v>0.30875</c:v>
                </c:pt>
                <c:pt idx="1482">
                  <c:v>0.308958333333333</c:v>
                </c:pt>
                <c:pt idx="1483">
                  <c:v>0.309166666666667</c:v>
                </c:pt>
                <c:pt idx="1484">
                  <c:v>0.309375</c:v>
                </c:pt>
                <c:pt idx="1485">
                  <c:v>0.309583333333333</c:v>
                </c:pt>
                <c:pt idx="1486">
                  <c:v>0.309791666666667</c:v>
                </c:pt>
                <c:pt idx="1487">
                  <c:v>0.31</c:v>
                </c:pt>
                <c:pt idx="1488">
                  <c:v>0.310208333333333</c:v>
                </c:pt>
                <c:pt idx="1489">
                  <c:v>0.310416666666667</c:v>
                </c:pt>
                <c:pt idx="1490">
                  <c:v>0.310625</c:v>
                </c:pt>
                <c:pt idx="1491">
                  <c:v>0.310833333333333</c:v>
                </c:pt>
                <c:pt idx="1492">
                  <c:v>0.311041666666667</c:v>
                </c:pt>
                <c:pt idx="1493">
                  <c:v>0.31125</c:v>
                </c:pt>
                <c:pt idx="1494">
                  <c:v>0.311458333333333</c:v>
                </c:pt>
                <c:pt idx="1495">
                  <c:v>0.311666666666667</c:v>
                </c:pt>
                <c:pt idx="1496">
                  <c:v>0.311875</c:v>
                </c:pt>
                <c:pt idx="1497">
                  <c:v>0.312083333333333</c:v>
                </c:pt>
                <c:pt idx="1498">
                  <c:v>0.312291666666667</c:v>
                </c:pt>
                <c:pt idx="1499">
                  <c:v>0.3125</c:v>
                </c:pt>
                <c:pt idx="1500">
                  <c:v>0.312708333333333</c:v>
                </c:pt>
                <c:pt idx="1501">
                  <c:v>0.312916666666667</c:v>
                </c:pt>
                <c:pt idx="1502">
                  <c:v>0.313125</c:v>
                </c:pt>
                <c:pt idx="1503">
                  <c:v>0.313333333333333</c:v>
                </c:pt>
                <c:pt idx="1504">
                  <c:v>0.313541666666667</c:v>
                </c:pt>
                <c:pt idx="1505">
                  <c:v>0.31375</c:v>
                </c:pt>
                <c:pt idx="1506">
                  <c:v>0.313958333333333</c:v>
                </c:pt>
                <c:pt idx="1507">
                  <c:v>0.314166666666667</c:v>
                </c:pt>
                <c:pt idx="1508">
                  <c:v>0.314375</c:v>
                </c:pt>
                <c:pt idx="1509">
                  <c:v>0.314583333333333</c:v>
                </c:pt>
                <c:pt idx="1510">
                  <c:v>0.314791666666667</c:v>
                </c:pt>
                <c:pt idx="1511">
                  <c:v>0.315</c:v>
                </c:pt>
                <c:pt idx="1512">
                  <c:v>0.315208333333333</c:v>
                </c:pt>
                <c:pt idx="1513">
                  <c:v>0.315416666666667</c:v>
                </c:pt>
                <c:pt idx="1514">
                  <c:v>0.315625</c:v>
                </c:pt>
                <c:pt idx="1515">
                  <c:v>0.315833333333333</c:v>
                </c:pt>
                <c:pt idx="1516">
                  <c:v>0.316041666666667</c:v>
                </c:pt>
                <c:pt idx="1517">
                  <c:v>0.31625</c:v>
                </c:pt>
                <c:pt idx="1518">
                  <c:v>0.316458333333333</c:v>
                </c:pt>
                <c:pt idx="1519">
                  <c:v>0.316666666666667</c:v>
                </c:pt>
                <c:pt idx="1520">
                  <c:v>0.316875</c:v>
                </c:pt>
                <c:pt idx="1521">
                  <c:v>0.317083333333333</c:v>
                </c:pt>
                <c:pt idx="1522">
                  <c:v>0.317291666666667</c:v>
                </c:pt>
                <c:pt idx="1523">
                  <c:v>0.3175</c:v>
                </c:pt>
                <c:pt idx="1524">
                  <c:v>0.317708333333333</c:v>
                </c:pt>
                <c:pt idx="1525">
                  <c:v>0.317916666666667</c:v>
                </c:pt>
                <c:pt idx="1526">
                  <c:v>0.318125</c:v>
                </c:pt>
                <c:pt idx="1527">
                  <c:v>0.318333333333333</c:v>
                </c:pt>
                <c:pt idx="1528">
                  <c:v>0.318541666666667</c:v>
                </c:pt>
                <c:pt idx="1529">
                  <c:v>0.31875</c:v>
                </c:pt>
                <c:pt idx="1530">
                  <c:v>0.318958333333333</c:v>
                </c:pt>
                <c:pt idx="1531">
                  <c:v>0.319166666666667</c:v>
                </c:pt>
                <c:pt idx="1532">
                  <c:v>0.319375</c:v>
                </c:pt>
                <c:pt idx="1533">
                  <c:v>0.319583333333333</c:v>
                </c:pt>
                <c:pt idx="1534">
                  <c:v>0.319791666666667</c:v>
                </c:pt>
                <c:pt idx="1535">
                  <c:v>0.32</c:v>
                </c:pt>
                <c:pt idx="1536">
                  <c:v>0.320208333333333</c:v>
                </c:pt>
                <c:pt idx="1537">
                  <c:v>0.320416666666667</c:v>
                </c:pt>
                <c:pt idx="1538">
                  <c:v>0.320625</c:v>
                </c:pt>
                <c:pt idx="1539">
                  <c:v>0.320833333333333</c:v>
                </c:pt>
                <c:pt idx="1540">
                  <c:v>0.321041666666667</c:v>
                </c:pt>
                <c:pt idx="1541">
                  <c:v>0.32125</c:v>
                </c:pt>
                <c:pt idx="1542">
                  <c:v>0.321458333333333</c:v>
                </c:pt>
                <c:pt idx="1543">
                  <c:v>0.321666666666667</c:v>
                </c:pt>
                <c:pt idx="1544">
                  <c:v>0.321875</c:v>
                </c:pt>
                <c:pt idx="1545">
                  <c:v>0.322083333333333</c:v>
                </c:pt>
                <c:pt idx="1546">
                  <c:v>0.322291666666667</c:v>
                </c:pt>
                <c:pt idx="1547">
                  <c:v>0.3225</c:v>
                </c:pt>
                <c:pt idx="1548">
                  <c:v>0.322708333333333</c:v>
                </c:pt>
                <c:pt idx="1549">
                  <c:v>0.322916666666667</c:v>
                </c:pt>
                <c:pt idx="1550">
                  <c:v>0.323125</c:v>
                </c:pt>
                <c:pt idx="1551">
                  <c:v>0.323333333333333</c:v>
                </c:pt>
                <c:pt idx="1552">
                  <c:v>0.323541666666667</c:v>
                </c:pt>
                <c:pt idx="1553">
                  <c:v>0.32375</c:v>
                </c:pt>
                <c:pt idx="1554">
                  <c:v>0.323958333333333</c:v>
                </c:pt>
                <c:pt idx="1555">
                  <c:v>0.324166666666667</c:v>
                </c:pt>
                <c:pt idx="1556">
                  <c:v>0.324375</c:v>
                </c:pt>
                <c:pt idx="1557">
                  <c:v>0.324583333333333</c:v>
                </c:pt>
                <c:pt idx="1558">
                  <c:v>0.324791666666667</c:v>
                </c:pt>
                <c:pt idx="1559">
                  <c:v>0.325</c:v>
                </c:pt>
                <c:pt idx="1560">
                  <c:v>0.325208333333333</c:v>
                </c:pt>
                <c:pt idx="1561">
                  <c:v>0.325416666666667</c:v>
                </c:pt>
                <c:pt idx="1562">
                  <c:v>0.325625</c:v>
                </c:pt>
                <c:pt idx="1563">
                  <c:v>0.325833333333333</c:v>
                </c:pt>
                <c:pt idx="1564">
                  <c:v>0.326041666666667</c:v>
                </c:pt>
                <c:pt idx="1565">
                  <c:v>0.32625</c:v>
                </c:pt>
                <c:pt idx="1566">
                  <c:v>0.326458333333333</c:v>
                </c:pt>
                <c:pt idx="1567">
                  <c:v>0.326666666666667</c:v>
                </c:pt>
                <c:pt idx="1568">
                  <c:v>0.326875</c:v>
                </c:pt>
                <c:pt idx="1569">
                  <c:v>0.327083333333333</c:v>
                </c:pt>
                <c:pt idx="1570">
                  <c:v>0.327291666666667</c:v>
                </c:pt>
                <c:pt idx="1571">
                  <c:v>0.3275</c:v>
                </c:pt>
                <c:pt idx="1572">
                  <c:v>0.327708333333333</c:v>
                </c:pt>
                <c:pt idx="1573">
                  <c:v>0.327916666666667</c:v>
                </c:pt>
                <c:pt idx="1574">
                  <c:v>0.328125</c:v>
                </c:pt>
                <c:pt idx="1575">
                  <c:v>0.328333333333333</c:v>
                </c:pt>
                <c:pt idx="1576">
                  <c:v>0.328541666666667</c:v>
                </c:pt>
                <c:pt idx="1577">
                  <c:v>0.32875</c:v>
                </c:pt>
                <c:pt idx="1578">
                  <c:v>0.328958333333333</c:v>
                </c:pt>
                <c:pt idx="1579">
                  <c:v>0.329166666666667</c:v>
                </c:pt>
                <c:pt idx="1580">
                  <c:v>0.329375</c:v>
                </c:pt>
                <c:pt idx="1581">
                  <c:v>0.329583333333333</c:v>
                </c:pt>
                <c:pt idx="1582">
                  <c:v>0.329791666666667</c:v>
                </c:pt>
                <c:pt idx="1583">
                  <c:v>0.33</c:v>
                </c:pt>
                <c:pt idx="1584">
                  <c:v>0.330208333333333</c:v>
                </c:pt>
                <c:pt idx="1585">
                  <c:v>0.330416666666667</c:v>
                </c:pt>
                <c:pt idx="1586">
                  <c:v>0.330625</c:v>
                </c:pt>
                <c:pt idx="1587">
                  <c:v>0.330833333333333</c:v>
                </c:pt>
                <c:pt idx="1588">
                  <c:v>0.331041666666667</c:v>
                </c:pt>
                <c:pt idx="1589">
                  <c:v>0.33125</c:v>
                </c:pt>
                <c:pt idx="1590">
                  <c:v>0.331458333333333</c:v>
                </c:pt>
                <c:pt idx="1591">
                  <c:v>0.331666666666667</c:v>
                </c:pt>
                <c:pt idx="1592">
                  <c:v>0.331875</c:v>
                </c:pt>
                <c:pt idx="1593">
                  <c:v>0.332083333333333</c:v>
                </c:pt>
                <c:pt idx="1594">
                  <c:v>0.332291666666667</c:v>
                </c:pt>
                <c:pt idx="1595">
                  <c:v>0.3325</c:v>
                </c:pt>
                <c:pt idx="1596">
                  <c:v>0.332708333333333</c:v>
                </c:pt>
                <c:pt idx="1597">
                  <c:v>0.332916666666667</c:v>
                </c:pt>
                <c:pt idx="1598">
                  <c:v>0.333125</c:v>
                </c:pt>
                <c:pt idx="1599">
                  <c:v>0.333333333333333</c:v>
                </c:pt>
                <c:pt idx="1600">
                  <c:v>0.333541666666667</c:v>
                </c:pt>
                <c:pt idx="1601">
                  <c:v>0.33375</c:v>
                </c:pt>
                <c:pt idx="1602">
                  <c:v>0.333958333333333</c:v>
                </c:pt>
                <c:pt idx="1603">
                  <c:v>0.334166666666667</c:v>
                </c:pt>
                <c:pt idx="1604">
                  <c:v>0.334375</c:v>
                </c:pt>
                <c:pt idx="1605">
                  <c:v>0.334583333333333</c:v>
                </c:pt>
                <c:pt idx="1606">
                  <c:v>0.334791666666667</c:v>
                </c:pt>
                <c:pt idx="1607">
                  <c:v>0.335</c:v>
                </c:pt>
                <c:pt idx="1608">
                  <c:v>0.335208333333333</c:v>
                </c:pt>
                <c:pt idx="1609">
                  <c:v>0.335416666666667</c:v>
                </c:pt>
                <c:pt idx="1610">
                  <c:v>0.335625</c:v>
                </c:pt>
                <c:pt idx="1611">
                  <c:v>0.335833333333333</c:v>
                </c:pt>
                <c:pt idx="1612">
                  <c:v>0.336041666666667</c:v>
                </c:pt>
                <c:pt idx="1613">
                  <c:v>0.33625</c:v>
                </c:pt>
                <c:pt idx="1614">
                  <c:v>0.336458333333333</c:v>
                </c:pt>
                <c:pt idx="1615">
                  <c:v>0.336666666666667</c:v>
                </c:pt>
                <c:pt idx="1616">
                  <c:v>0.336875</c:v>
                </c:pt>
                <c:pt idx="1617">
                  <c:v>0.337083333333333</c:v>
                </c:pt>
                <c:pt idx="1618">
                  <c:v>0.337291666666667</c:v>
                </c:pt>
                <c:pt idx="1619">
                  <c:v>0.3375</c:v>
                </c:pt>
                <c:pt idx="1620">
                  <c:v>0.337708333333333</c:v>
                </c:pt>
                <c:pt idx="1621">
                  <c:v>0.337916666666667</c:v>
                </c:pt>
                <c:pt idx="1622">
                  <c:v>0.338125</c:v>
                </c:pt>
                <c:pt idx="1623">
                  <c:v>0.338333333333333</c:v>
                </c:pt>
                <c:pt idx="1624">
                  <c:v>0.338541666666667</c:v>
                </c:pt>
                <c:pt idx="1625">
                  <c:v>0.33875</c:v>
                </c:pt>
                <c:pt idx="1626">
                  <c:v>0.338958333333333</c:v>
                </c:pt>
                <c:pt idx="1627">
                  <c:v>0.339166666666667</c:v>
                </c:pt>
                <c:pt idx="1628">
                  <c:v>0.339375</c:v>
                </c:pt>
                <c:pt idx="1629">
                  <c:v>0.339583333333333</c:v>
                </c:pt>
                <c:pt idx="1630">
                  <c:v>0.339791666666667</c:v>
                </c:pt>
                <c:pt idx="1631">
                  <c:v>0.34</c:v>
                </c:pt>
                <c:pt idx="1632">
                  <c:v>0.340208333333333</c:v>
                </c:pt>
                <c:pt idx="1633">
                  <c:v>0.340416666666667</c:v>
                </c:pt>
                <c:pt idx="1634">
                  <c:v>0.340625</c:v>
                </c:pt>
                <c:pt idx="1635">
                  <c:v>0.340833333333333</c:v>
                </c:pt>
                <c:pt idx="1636">
                  <c:v>0.341041666666667</c:v>
                </c:pt>
                <c:pt idx="1637">
                  <c:v>0.34125</c:v>
                </c:pt>
                <c:pt idx="1638">
                  <c:v>0.341458333333333</c:v>
                </c:pt>
                <c:pt idx="1639">
                  <c:v>0.341666666666667</c:v>
                </c:pt>
                <c:pt idx="1640">
                  <c:v>0.341875</c:v>
                </c:pt>
                <c:pt idx="1641">
                  <c:v>0.342083333333333</c:v>
                </c:pt>
                <c:pt idx="1642">
                  <c:v>0.342291666666667</c:v>
                </c:pt>
                <c:pt idx="1643">
                  <c:v>0.3425</c:v>
                </c:pt>
                <c:pt idx="1644">
                  <c:v>0.342708333333333</c:v>
                </c:pt>
                <c:pt idx="1645">
                  <c:v>0.342916666666667</c:v>
                </c:pt>
                <c:pt idx="1646">
                  <c:v>0.343125</c:v>
                </c:pt>
                <c:pt idx="1647">
                  <c:v>0.343333333333333</c:v>
                </c:pt>
                <c:pt idx="1648">
                  <c:v>0.343541666666667</c:v>
                </c:pt>
                <c:pt idx="1649">
                  <c:v>0.34375</c:v>
                </c:pt>
                <c:pt idx="1650">
                  <c:v>0.343958333333333</c:v>
                </c:pt>
                <c:pt idx="1651">
                  <c:v>0.344166666666667</c:v>
                </c:pt>
                <c:pt idx="1652">
                  <c:v>0.344375</c:v>
                </c:pt>
                <c:pt idx="1653">
                  <c:v>0.344583333333333</c:v>
                </c:pt>
                <c:pt idx="1654">
                  <c:v>0.344791666666667</c:v>
                </c:pt>
                <c:pt idx="1655">
                  <c:v>0.345</c:v>
                </c:pt>
                <c:pt idx="1656">
                  <c:v>0.345208333333333</c:v>
                </c:pt>
                <c:pt idx="1657">
                  <c:v>0.345416666666667</c:v>
                </c:pt>
                <c:pt idx="1658">
                  <c:v>0.345625</c:v>
                </c:pt>
                <c:pt idx="1659">
                  <c:v>0.345833333333333</c:v>
                </c:pt>
                <c:pt idx="1660">
                  <c:v>0.346041666666667</c:v>
                </c:pt>
                <c:pt idx="1661">
                  <c:v>0.34625</c:v>
                </c:pt>
                <c:pt idx="1662">
                  <c:v>0.346458333333333</c:v>
                </c:pt>
                <c:pt idx="1663">
                  <c:v>0.346666666666667</c:v>
                </c:pt>
                <c:pt idx="1664">
                  <c:v>0.346875</c:v>
                </c:pt>
                <c:pt idx="1665">
                  <c:v>0.347083333333333</c:v>
                </c:pt>
                <c:pt idx="1666">
                  <c:v>0.347291666666667</c:v>
                </c:pt>
                <c:pt idx="1667">
                  <c:v>0.3475</c:v>
                </c:pt>
                <c:pt idx="1668">
                  <c:v>0.347708333333333</c:v>
                </c:pt>
                <c:pt idx="1669">
                  <c:v>0.347916666666667</c:v>
                </c:pt>
                <c:pt idx="1670">
                  <c:v>0.348125</c:v>
                </c:pt>
                <c:pt idx="1671">
                  <c:v>0.348333333333333</c:v>
                </c:pt>
                <c:pt idx="1672">
                  <c:v>0.348541666666667</c:v>
                </c:pt>
                <c:pt idx="1673">
                  <c:v>0.34875</c:v>
                </c:pt>
                <c:pt idx="1674">
                  <c:v>0.348958333333333</c:v>
                </c:pt>
                <c:pt idx="1675">
                  <c:v>0.349166666666667</c:v>
                </c:pt>
                <c:pt idx="1676">
                  <c:v>0.349375</c:v>
                </c:pt>
                <c:pt idx="1677">
                  <c:v>0.349583333333333</c:v>
                </c:pt>
                <c:pt idx="1678">
                  <c:v>0.349791666666667</c:v>
                </c:pt>
                <c:pt idx="1679">
                  <c:v>0.35</c:v>
                </c:pt>
                <c:pt idx="1680">
                  <c:v>0.350208333333333</c:v>
                </c:pt>
                <c:pt idx="1681">
                  <c:v>0.350416666666667</c:v>
                </c:pt>
                <c:pt idx="1682">
                  <c:v>0.350625</c:v>
                </c:pt>
                <c:pt idx="1683">
                  <c:v>0.350833333333333</c:v>
                </c:pt>
                <c:pt idx="1684">
                  <c:v>0.351041666666667</c:v>
                </c:pt>
                <c:pt idx="1685">
                  <c:v>0.35125</c:v>
                </c:pt>
                <c:pt idx="1686">
                  <c:v>0.351458333333333</c:v>
                </c:pt>
                <c:pt idx="1687">
                  <c:v>0.351666666666667</c:v>
                </c:pt>
                <c:pt idx="1688">
                  <c:v>0.351875</c:v>
                </c:pt>
                <c:pt idx="1689">
                  <c:v>0.352083333333333</c:v>
                </c:pt>
                <c:pt idx="1690">
                  <c:v>0.352291666666667</c:v>
                </c:pt>
                <c:pt idx="1691">
                  <c:v>0.3525</c:v>
                </c:pt>
                <c:pt idx="1692">
                  <c:v>0.352708333333333</c:v>
                </c:pt>
                <c:pt idx="1693">
                  <c:v>0.352916666666667</c:v>
                </c:pt>
                <c:pt idx="1694">
                  <c:v>0.353125</c:v>
                </c:pt>
                <c:pt idx="1695">
                  <c:v>0.353333333333333</c:v>
                </c:pt>
                <c:pt idx="1696">
                  <c:v>0.353541666666667</c:v>
                </c:pt>
                <c:pt idx="1697">
                  <c:v>0.35375</c:v>
                </c:pt>
                <c:pt idx="1698">
                  <c:v>0.353958333333333</c:v>
                </c:pt>
                <c:pt idx="1699">
                  <c:v>0.354166666666667</c:v>
                </c:pt>
                <c:pt idx="1700">
                  <c:v>0.354375</c:v>
                </c:pt>
                <c:pt idx="1701">
                  <c:v>0.354583333333333</c:v>
                </c:pt>
                <c:pt idx="1702">
                  <c:v>0.354791666666667</c:v>
                </c:pt>
                <c:pt idx="1703">
                  <c:v>0.355</c:v>
                </c:pt>
                <c:pt idx="1704">
                  <c:v>0.355208333333333</c:v>
                </c:pt>
                <c:pt idx="1705">
                  <c:v>0.355416666666667</c:v>
                </c:pt>
                <c:pt idx="1706">
                  <c:v>0.355625</c:v>
                </c:pt>
                <c:pt idx="1707">
                  <c:v>0.355833333333333</c:v>
                </c:pt>
                <c:pt idx="1708">
                  <c:v>0.356041666666667</c:v>
                </c:pt>
                <c:pt idx="1709">
                  <c:v>0.35625</c:v>
                </c:pt>
                <c:pt idx="1710">
                  <c:v>0.356458333333333</c:v>
                </c:pt>
                <c:pt idx="1711">
                  <c:v>0.356666666666667</c:v>
                </c:pt>
                <c:pt idx="1712">
                  <c:v>0.356875</c:v>
                </c:pt>
                <c:pt idx="1713">
                  <c:v>0.357083333333333</c:v>
                </c:pt>
                <c:pt idx="1714">
                  <c:v>0.357291666666667</c:v>
                </c:pt>
                <c:pt idx="1715">
                  <c:v>0.3575</c:v>
                </c:pt>
                <c:pt idx="1716">
                  <c:v>0.357708333333333</c:v>
                </c:pt>
                <c:pt idx="1717">
                  <c:v>0.357916666666667</c:v>
                </c:pt>
                <c:pt idx="1718">
                  <c:v>0.358125</c:v>
                </c:pt>
                <c:pt idx="1719">
                  <c:v>0.358333333333333</c:v>
                </c:pt>
                <c:pt idx="1720">
                  <c:v>0.358541666666667</c:v>
                </c:pt>
                <c:pt idx="1721">
                  <c:v>0.35875</c:v>
                </c:pt>
                <c:pt idx="1722">
                  <c:v>0.358958333333333</c:v>
                </c:pt>
                <c:pt idx="1723">
                  <c:v>0.359166666666667</c:v>
                </c:pt>
                <c:pt idx="1724">
                  <c:v>0.359375</c:v>
                </c:pt>
                <c:pt idx="1725">
                  <c:v>0.359583333333333</c:v>
                </c:pt>
                <c:pt idx="1726">
                  <c:v>0.359791666666667</c:v>
                </c:pt>
                <c:pt idx="1727">
                  <c:v>0.36</c:v>
                </c:pt>
                <c:pt idx="1728">
                  <c:v>0.360208333333333</c:v>
                </c:pt>
                <c:pt idx="1729">
                  <c:v>0.360416666666667</c:v>
                </c:pt>
                <c:pt idx="1730">
                  <c:v>0.360625</c:v>
                </c:pt>
                <c:pt idx="1731">
                  <c:v>0.360833333333333</c:v>
                </c:pt>
                <c:pt idx="1732">
                  <c:v>0.361041666666667</c:v>
                </c:pt>
                <c:pt idx="1733">
                  <c:v>0.36125</c:v>
                </c:pt>
                <c:pt idx="1734">
                  <c:v>0.361458333333333</c:v>
                </c:pt>
                <c:pt idx="1735">
                  <c:v>0.361666666666667</c:v>
                </c:pt>
                <c:pt idx="1736">
                  <c:v>0.361875</c:v>
                </c:pt>
                <c:pt idx="1737">
                  <c:v>0.362083333333333</c:v>
                </c:pt>
                <c:pt idx="1738">
                  <c:v>0.362291666666667</c:v>
                </c:pt>
                <c:pt idx="1739">
                  <c:v>0.3625</c:v>
                </c:pt>
                <c:pt idx="1740">
                  <c:v>0.362708333333333</c:v>
                </c:pt>
                <c:pt idx="1741">
                  <c:v>0.362916666666667</c:v>
                </c:pt>
                <c:pt idx="1742">
                  <c:v>0.363125</c:v>
                </c:pt>
                <c:pt idx="1743">
                  <c:v>0.363333333333333</c:v>
                </c:pt>
                <c:pt idx="1744">
                  <c:v>0.363541666666667</c:v>
                </c:pt>
                <c:pt idx="1745">
                  <c:v>0.36375</c:v>
                </c:pt>
                <c:pt idx="1746">
                  <c:v>0.363958333333333</c:v>
                </c:pt>
                <c:pt idx="1747">
                  <c:v>0.364166666666667</c:v>
                </c:pt>
                <c:pt idx="1748">
                  <c:v>0.364375</c:v>
                </c:pt>
                <c:pt idx="1749">
                  <c:v>0.364583333333333</c:v>
                </c:pt>
                <c:pt idx="1750">
                  <c:v>0.364791666666667</c:v>
                </c:pt>
                <c:pt idx="1751">
                  <c:v>0.365</c:v>
                </c:pt>
                <c:pt idx="1752">
                  <c:v>0.365208333333333</c:v>
                </c:pt>
                <c:pt idx="1753">
                  <c:v>0.365416666666667</c:v>
                </c:pt>
                <c:pt idx="1754">
                  <c:v>0.365625</c:v>
                </c:pt>
                <c:pt idx="1755">
                  <c:v>0.365833333333333</c:v>
                </c:pt>
                <c:pt idx="1756">
                  <c:v>0.366041666666667</c:v>
                </c:pt>
                <c:pt idx="1757">
                  <c:v>0.36625</c:v>
                </c:pt>
                <c:pt idx="1758">
                  <c:v>0.366458333333333</c:v>
                </c:pt>
                <c:pt idx="1759">
                  <c:v>0.366666666666667</c:v>
                </c:pt>
                <c:pt idx="1760">
                  <c:v>0.366875</c:v>
                </c:pt>
                <c:pt idx="1761">
                  <c:v>0.367083333333333</c:v>
                </c:pt>
                <c:pt idx="1762">
                  <c:v>0.367291666666667</c:v>
                </c:pt>
                <c:pt idx="1763">
                  <c:v>0.3675</c:v>
                </c:pt>
                <c:pt idx="1764">
                  <c:v>0.367708333333333</c:v>
                </c:pt>
                <c:pt idx="1765">
                  <c:v>0.367916666666667</c:v>
                </c:pt>
                <c:pt idx="1766">
                  <c:v>0.368125</c:v>
                </c:pt>
                <c:pt idx="1767">
                  <c:v>0.368333333333333</c:v>
                </c:pt>
                <c:pt idx="1768">
                  <c:v>0.368541666666667</c:v>
                </c:pt>
                <c:pt idx="1769">
                  <c:v>0.36875</c:v>
                </c:pt>
                <c:pt idx="1770">
                  <c:v>0.368958333333333</c:v>
                </c:pt>
                <c:pt idx="1771">
                  <c:v>0.369166666666667</c:v>
                </c:pt>
                <c:pt idx="1772">
                  <c:v>0.369375</c:v>
                </c:pt>
                <c:pt idx="1773">
                  <c:v>0.369583333333333</c:v>
                </c:pt>
                <c:pt idx="1774">
                  <c:v>0.369791666666667</c:v>
                </c:pt>
                <c:pt idx="1775">
                  <c:v>0.37</c:v>
                </c:pt>
                <c:pt idx="1776">
                  <c:v>0.370208333333333</c:v>
                </c:pt>
                <c:pt idx="1777">
                  <c:v>0.370416666666667</c:v>
                </c:pt>
                <c:pt idx="1778">
                  <c:v>0.370625</c:v>
                </c:pt>
                <c:pt idx="1779">
                  <c:v>0.370833333333333</c:v>
                </c:pt>
                <c:pt idx="1780">
                  <c:v>0.371041666666667</c:v>
                </c:pt>
                <c:pt idx="1781">
                  <c:v>0.37125</c:v>
                </c:pt>
                <c:pt idx="1782">
                  <c:v>0.371458333333333</c:v>
                </c:pt>
                <c:pt idx="1783">
                  <c:v>0.371666666666667</c:v>
                </c:pt>
                <c:pt idx="1784">
                  <c:v>0.371875</c:v>
                </c:pt>
                <c:pt idx="1785">
                  <c:v>0.372083333333333</c:v>
                </c:pt>
                <c:pt idx="1786">
                  <c:v>0.372291666666667</c:v>
                </c:pt>
                <c:pt idx="1787">
                  <c:v>0.3725</c:v>
                </c:pt>
                <c:pt idx="1788">
                  <c:v>0.372708333333333</c:v>
                </c:pt>
                <c:pt idx="1789">
                  <c:v>0.372916666666667</c:v>
                </c:pt>
                <c:pt idx="1790">
                  <c:v>0.373125</c:v>
                </c:pt>
                <c:pt idx="1791">
                  <c:v>0.373333333333333</c:v>
                </c:pt>
                <c:pt idx="1792">
                  <c:v>0.373541666666667</c:v>
                </c:pt>
                <c:pt idx="1793">
                  <c:v>0.37375</c:v>
                </c:pt>
                <c:pt idx="1794">
                  <c:v>0.373958333333333</c:v>
                </c:pt>
                <c:pt idx="1795">
                  <c:v>0.374166666666667</c:v>
                </c:pt>
                <c:pt idx="1796">
                  <c:v>0.374375</c:v>
                </c:pt>
                <c:pt idx="1797">
                  <c:v>0.374583333333333</c:v>
                </c:pt>
                <c:pt idx="1798">
                  <c:v>0.374791666666667</c:v>
                </c:pt>
                <c:pt idx="1799">
                  <c:v>0.375</c:v>
                </c:pt>
                <c:pt idx="1800">
                  <c:v>0.375208333333333</c:v>
                </c:pt>
                <c:pt idx="1801">
                  <c:v>0.375416666666667</c:v>
                </c:pt>
                <c:pt idx="1802">
                  <c:v>0.375625</c:v>
                </c:pt>
                <c:pt idx="1803">
                  <c:v>0.375833333333333</c:v>
                </c:pt>
                <c:pt idx="1804">
                  <c:v>0.376041666666667</c:v>
                </c:pt>
                <c:pt idx="1805">
                  <c:v>0.37625</c:v>
                </c:pt>
                <c:pt idx="1806">
                  <c:v>0.376458333333333</c:v>
                </c:pt>
                <c:pt idx="1807">
                  <c:v>0.376666666666667</c:v>
                </c:pt>
                <c:pt idx="1808">
                  <c:v>0.376875</c:v>
                </c:pt>
                <c:pt idx="1809">
                  <c:v>0.377083333333333</c:v>
                </c:pt>
                <c:pt idx="1810">
                  <c:v>0.377291666666667</c:v>
                </c:pt>
                <c:pt idx="1811">
                  <c:v>0.3775</c:v>
                </c:pt>
                <c:pt idx="1812">
                  <c:v>0.377708333333333</c:v>
                </c:pt>
                <c:pt idx="1813">
                  <c:v>0.377916666666667</c:v>
                </c:pt>
                <c:pt idx="1814">
                  <c:v>0.378125</c:v>
                </c:pt>
                <c:pt idx="1815">
                  <c:v>0.378333333333333</c:v>
                </c:pt>
                <c:pt idx="1816">
                  <c:v>0.378541666666667</c:v>
                </c:pt>
                <c:pt idx="1817">
                  <c:v>0.37875</c:v>
                </c:pt>
                <c:pt idx="1818">
                  <c:v>0.378958333333333</c:v>
                </c:pt>
                <c:pt idx="1819">
                  <c:v>0.379166666666667</c:v>
                </c:pt>
                <c:pt idx="1820">
                  <c:v>0.379375</c:v>
                </c:pt>
                <c:pt idx="1821">
                  <c:v>0.379583333333333</c:v>
                </c:pt>
                <c:pt idx="1822">
                  <c:v>0.379791666666667</c:v>
                </c:pt>
                <c:pt idx="1823">
                  <c:v>0.38</c:v>
                </c:pt>
                <c:pt idx="1824">
                  <c:v>0.380208333333333</c:v>
                </c:pt>
                <c:pt idx="1825">
                  <c:v>0.380416666666667</c:v>
                </c:pt>
                <c:pt idx="1826">
                  <c:v>0.380625</c:v>
                </c:pt>
                <c:pt idx="1827">
                  <c:v>0.380833333333333</c:v>
                </c:pt>
                <c:pt idx="1828">
                  <c:v>0.381041666666667</c:v>
                </c:pt>
                <c:pt idx="1829">
                  <c:v>0.38125</c:v>
                </c:pt>
                <c:pt idx="1830">
                  <c:v>0.381458333333333</c:v>
                </c:pt>
                <c:pt idx="1831">
                  <c:v>0.381666666666667</c:v>
                </c:pt>
                <c:pt idx="1832">
                  <c:v>0.381875</c:v>
                </c:pt>
                <c:pt idx="1833">
                  <c:v>0.382083333333333</c:v>
                </c:pt>
                <c:pt idx="1834">
                  <c:v>0.382291666666667</c:v>
                </c:pt>
                <c:pt idx="1835">
                  <c:v>0.3825</c:v>
                </c:pt>
                <c:pt idx="1836">
                  <c:v>0.382708333333333</c:v>
                </c:pt>
                <c:pt idx="1837">
                  <c:v>0.382916666666667</c:v>
                </c:pt>
                <c:pt idx="1838">
                  <c:v>0.383125</c:v>
                </c:pt>
                <c:pt idx="1839">
                  <c:v>0.383333333333333</c:v>
                </c:pt>
                <c:pt idx="1840">
                  <c:v>0.383541666666667</c:v>
                </c:pt>
                <c:pt idx="1841">
                  <c:v>0.38375</c:v>
                </c:pt>
                <c:pt idx="1842">
                  <c:v>0.383958333333333</c:v>
                </c:pt>
                <c:pt idx="1843">
                  <c:v>0.384166666666667</c:v>
                </c:pt>
                <c:pt idx="1844">
                  <c:v>0.384375</c:v>
                </c:pt>
                <c:pt idx="1845">
                  <c:v>0.384583333333333</c:v>
                </c:pt>
                <c:pt idx="1846">
                  <c:v>0.384791666666667</c:v>
                </c:pt>
                <c:pt idx="1847">
                  <c:v>0.385</c:v>
                </c:pt>
                <c:pt idx="1848">
                  <c:v>0.385208333333333</c:v>
                </c:pt>
                <c:pt idx="1849">
                  <c:v>0.385416666666667</c:v>
                </c:pt>
                <c:pt idx="1850">
                  <c:v>0.385625</c:v>
                </c:pt>
                <c:pt idx="1851">
                  <c:v>0.385833333333333</c:v>
                </c:pt>
                <c:pt idx="1852">
                  <c:v>0.386041666666667</c:v>
                </c:pt>
                <c:pt idx="1853">
                  <c:v>0.38625</c:v>
                </c:pt>
                <c:pt idx="1854">
                  <c:v>0.386458333333333</c:v>
                </c:pt>
                <c:pt idx="1855">
                  <c:v>0.386666666666667</c:v>
                </c:pt>
                <c:pt idx="1856">
                  <c:v>0.386875</c:v>
                </c:pt>
                <c:pt idx="1857">
                  <c:v>0.387083333333333</c:v>
                </c:pt>
                <c:pt idx="1858">
                  <c:v>0.387291666666667</c:v>
                </c:pt>
                <c:pt idx="1859">
                  <c:v>0.3875</c:v>
                </c:pt>
                <c:pt idx="1860">
                  <c:v>0.387708333333333</c:v>
                </c:pt>
                <c:pt idx="1861">
                  <c:v>0.387916666666667</c:v>
                </c:pt>
                <c:pt idx="1862">
                  <c:v>0.388125</c:v>
                </c:pt>
                <c:pt idx="1863">
                  <c:v>0.388333333333333</c:v>
                </c:pt>
                <c:pt idx="1864">
                  <c:v>0.388541666666667</c:v>
                </c:pt>
                <c:pt idx="1865">
                  <c:v>0.38875</c:v>
                </c:pt>
                <c:pt idx="1866">
                  <c:v>0.388958333333333</c:v>
                </c:pt>
                <c:pt idx="1867">
                  <c:v>0.389166666666667</c:v>
                </c:pt>
                <c:pt idx="1868">
                  <c:v>0.389375</c:v>
                </c:pt>
                <c:pt idx="1869">
                  <c:v>0.389583333333333</c:v>
                </c:pt>
                <c:pt idx="1870">
                  <c:v>0.389791666666667</c:v>
                </c:pt>
                <c:pt idx="1871">
                  <c:v>0.39</c:v>
                </c:pt>
                <c:pt idx="1872">
                  <c:v>0.390208333333333</c:v>
                </c:pt>
                <c:pt idx="1873">
                  <c:v>0.390416666666667</c:v>
                </c:pt>
                <c:pt idx="1874">
                  <c:v>0.390625</c:v>
                </c:pt>
                <c:pt idx="1875">
                  <c:v>0.390833333333333</c:v>
                </c:pt>
                <c:pt idx="1876">
                  <c:v>0.391041666666667</c:v>
                </c:pt>
                <c:pt idx="1877">
                  <c:v>0.39125</c:v>
                </c:pt>
                <c:pt idx="1878">
                  <c:v>0.391458333333333</c:v>
                </c:pt>
                <c:pt idx="1879">
                  <c:v>0.391666666666667</c:v>
                </c:pt>
                <c:pt idx="1880">
                  <c:v>0.391875</c:v>
                </c:pt>
                <c:pt idx="1881">
                  <c:v>0.392083333333333</c:v>
                </c:pt>
                <c:pt idx="1882">
                  <c:v>0.392291666666667</c:v>
                </c:pt>
                <c:pt idx="1883">
                  <c:v>0.3925</c:v>
                </c:pt>
                <c:pt idx="1884">
                  <c:v>0.392708333333333</c:v>
                </c:pt>
                <c:pt idx="1885">
                  <c:v>0.392916666666667</c:v>
                </c:pt>
                <c:pt idx="1886">
                  <c:v>0.393125</c:v>
                </c:pt>
                <c:pt idx="1887">
                  <c:v>0.393333333333333</c:v>
                </c:pt>
                <c:pt idx="1888">
                  <c:v>0.393541666666667</c:v>
                </c:pt>
                <c:pt idx="1889">
                  <c:v>0.39375</c:v>
                </c:pt>
                <c:pt idx="1890">
                  <c:v>0.393958333333333</c:v>
                </c:pt>
                <c:pt idx="1891">
                  <c:v>0.394166666666667</c:v>
                </c:pt>
                <c:pt idx="1892">
                  <c:v>0.394375</c:v>
                </c:pt>
                <c:pt idx="1893">
                  <c:v>0.394583333333333</c:v>
                </c:pt>
                <c:pt idx="1894">
                  <c:v>0.394791666666667</c:v>
                </c:pt>
                <c:pt idx="1895">
                  <c:v>0.395</c:v>
                </c:pt>
                <c:pt idx="1896">
                  <c:v>0.395208333333333</c:v>
                </c:pt>
                <c:pt idx="1897">
                  <c:v>0.395416666666667</c:v>
                </c:pt>
                <c:pt idx="1898">
                  <c:v>0.395625</c:v>
                </c:pt>
                <c:pt idx="1899">
                  <c:v>0.395833333333333</c:v>
                </c:pt>
                <c:pt idx="1900">
                  <c:v>0.396041666666667</c:v>
                </c:pt>
                <c:pt idx="1901">
                  <c:v>0.39625</c:v>
                </c:pt>
                <c:pt idx="1902">
                  <c:v>0.396458333333333</c:v>
                </c:pt>
                <c:pt idx="1903">
                  <c:v>0.396666666666667</c:v>
                </c:pt>
                <c:pt idx="1904">
                  <c:v>0.396875</c:v>
                </c:pt>
                <c:pt idx="1905">
                  <c:v>0.397083333333333</c:v>
                </c:pt>
                <c:pt idx="1906">
                  <c:v>0.397291666666667</c:v>
                </c:pt>
                <c:pt idx="1907">
                  <c:v>0.3975</c:v>
                </c:pt>
                <c:pt idx="1908">
                  <c:v>0.397708333333333</c:v>
                </c:pt>
                <c:pt idx="1909">
                  <c:v>0.397916666666667</c:v>
                </c:pt>
                <c:pt idx="1910">
                  <c:v>0.398125</c:v>
                </c:pt>
                <c:pt idx="1911">
                  <c:v>0.398333333333333</c:v>
                </c:pt>
                <c:pt idx="1912">
                  <c:v>0.398541666666667</c:v>
                </c:pt>
                <c:pt idx="1913">
                  <c:v>0.39875</c:v>
                </c:pt>
                <c:pt idx="1914">
                  <c:v>0.398958333333333</c:v>
                </c:pt>
                <c:pt idx="1915">
                  <c:v>0.399166666666667</c:v>
                </c:pt>
                <c:pt idx="1916">
                  <c:v>0.399375</c:v>
                </c:pt>
                <c:pt idx="1917">
                  <c:v>0.399583333333333</c:v>
                </c:pt>
                <c:pt idx="1918">
                  <c:v>0.399791666666667</c:v>
                </c:pt>
                <c:pt idx="1919">
                  <c:v>0.4</c:v>
                </c:pt>
                <c:pt idx="1920">
                  <c:v>0.400208333333333</c:v>
                </c:pt>
                <c:pt idx="1921">
                  <c:v>0.400416666666667</c:v>
                </c:pt>
                <c:pt idx="1922">
                  <c:v>0.400625</c:v>
                </c:pt>
                <c:pt idx="1923">
                  <c:v>0.400833333333333</c:v>
                </c:pt>
                <c:pt idx="1924">
                  <c:v>0.401041666666667</c:v>
                </c:pt>
                <c:pt idx="1925">
                  <c:v>0.40125</c:v>
                </c:pt>
                <c:pt idx="1926">
                  <c:v>0.401458333333333</c:v>
                </c:pt>
                <c:pt idx="1927">
                  <c:v>0.401666666666667</c:v>
                </c:pt>
                <c:pt idx="1928">
                  <c:v>0.401875</c:v>
                </c:pt>
                <c:pt idx="1929">
                  <c:v>0.402083333333333</c:v>
                </c:pt>
                <c:pt idx="1930">
                  <c:v>0.402291666666667</c:v>
                </c:pt>
                <c:pt idx="1931">
                  <c:v>0.4025</c:v>
                </c:pt>
                <c:pt idx="1932">
                  <c:v>0.402708333333333</c:v>
                </c:pt>
                <c:pt idx="1933">
                  <c:v>0.402916666666667</c:v>
                </c:pt>
                <c:pt idx="1934">
                  <c:v>0.403125</c:v>
                </c:pt>
                <c:pt idx="1935">
                  <c:v>0.403333333333333</c:v>
                </c:pt>
                <c:pt idx="1936">
                  <c:v>0.403541666666667</c:v>
                </c:pt>
                <c:pt idx="1937">
                  <c:v>0.40375</c:v>
                </c:pt>
                <c:pt idx="1938">
                  <c:v>0.403958333333333</c:v>
                </c:pt>
                <c:pt idx="1939">
                  <c:v>0.404166666666667</c:v>
                </c:pt>
                <c:pt idx="1940">
                  <c:v>0.404375</c:v>
                </c:pt>
                <c:pt idx="1941">
                  <c:v>0.404583333333333</c:v>
                </c:pt>
                <c:pt idx="1942">
                  <c:v>0.404791666666667</c:v>
                </c:pt>
                <c:pt idx="1943">
                  <c:v>0.405</c:v>
                </c:pt>
                <c:pt idx="1944">
                  <c:v>0.405208333333333</c:v>
                </c:pt>
                <c:pt idx="1945">
                  <c:v>0.405416666666667</c:v>
                </c:pt>
                <c:pt idx="1946">
                  <c:v>0.405625</c:v>
                </c:pt>
                <c:pt idx="1947">
                  <c:v>0.405833333333333</c:v>
                </c:pt>
                <c:pt idx="1948">
                  <c:v>0.406041666666667</c:v>
                </c:pt>
                <c:pt idx="1949">
                  <c:v>0.40625</c:v>
                </c:pt>
                <c:pt idx="1950">
                  <c:v>0.406458333333333</c:v>
                </c:pt>
                <c:pt idx="1951">
                  <c:v>0.406666666666667</c:v>
                </c:pt>
                <c:pt idx="1952">
                  <c:v>0.406875</c:v>
                </c:pt>
                <c:pt idx="1953">
                  <c:v>0.407083333333333</c:v>
                </c:pt>
                <c:pt idx="1954">
                  <c:v>0.407291666666667</c:v>
                </c:pt>
                <c:pt idx="1955">
                  <c:v>0.4075</c:v>
                </c:pt>
                <c:pt idx="1956">
                  <c:v>0.407708333333333</c:v>
                </c:pt>
                <c:pt idx="1957">
                  <c:v>0.407916666666667</c:v>
                </c:pt>
                <c:pt idx="1958">
                  <c:v>0.408125</c:v>
                </c:pt>
                <c:pt idx="1959">
                  <c:v>0.408333333333333</c:v>
                </c:pt>
                <c:pt idx="1960">
                  <c:v>0.408541666666667</c:v>
                </c:pt>
                <c:pt idx="1961">
                  <c:v>0.40875</c:v>
                </c:pt>
                <c:pt idx="1962">
                  <c:v>0.408958333333333</c:v>
                </c:pt>
                <c:pt idx="1963">
                  <c:v>0.409166666666667</c:v>
                </c:pt>
                <c:pt idx="1964">
                  <c:v>0.409375</c:v>
                </c:pt>
                <c:pt idx="1965">
                  <c:v>0.409583333333333</c:v>
                </c:pt>
                <c:pt idx="1966">
                  <c:v>0.409791666666667</c:v>
                </c:pt>
                <c:pt idx="1967">
                  <c:v>0.41</c:v>
                </c:pt>
                <c:pt idx="1968">
                  <c:v>0.410208333333333</c:v>
                </c:pt>
                <c:pt idx="1969">
                  <c:v>0.410416666666667</c:v>
                </c:pt>
                <c:pt idx="1970">
                  <c:v>0.410625</c:v>
                </c:pt>
                <c:pt idx="1971">
                  <c:v>0.410833333333333</c:v>
                </c:pt>
                <c:pt idx="1972">
                  <c:v>0.411041666666667</c:v>
                </c:pt>
                <c:pt idx="1973">
                  <c:v>0.41125</c:v>
                </c:pt>
                <c:pt idx="1974">
                  <c:v>0.411458333333333</c:v>
                </c:pt>
                <c:pt idx="1975">
                  <c:v>0.411666666666667</c:v>
                </c:pt>
                <c:pt idx="1976">
                  <c:v>0.411875</c:v>
                </c:pt>
                <c:pt idx="1977">
                  <c:v>0.412083333333333</c:v>
                </c:pt>
                <c:pt idx="1978">
                  <c:v>0.412291666666667</c:v>
                </c:pt>
                <c:pt idx="1979">
                  <c:v>0.4125</c:v>
                </c:pt>
                <c:pt idx="1980">
                  <c:v>0.412708333333333</c:v>
                </c:pt>
                <c:pt idx="1981">
                  <c:v>0.412916666666667</c:v>
                </c:pt>
                <c:pt idx="1982">
                  <c:v>0.413125</c:v>
                </c:pt>
                <c:pt idx="1983">
                  <c:v>0.413333333333333</c:v>
                </c:pt>
                <c:pt idx="1984">
                  <c:v>0.413541666666667</c:v>
                </c:pt>
                <c:pt idx="1985">
                  <c:v>0.41375</c:v>
                </c:pt>
                <c:pt idx="1986">
                  <c:v>0.413958333333333</c:v>
                </c:pt>
                <c:pt idx="1987">
                  <c:v>0.414166666666667</c:v>
                </c:pt>
                <c:pt idx="1988">
                  <c:v>0.414375</c:v>
                </c:pt>
                <c:pt idx="1989">
                  <c:v>0.414583333333333</c:v>
                </c:pt>
                <c:pt idx="1990">
                  <c:v>0.414791666666667</c:v>
                </c:pt>
                <c:pt idx="1991">
                  <c:v>0.415</c:v>
                </c:pt>
                <c:pt idx="1992">
                  <c:v>0.415208333333333</c:v>
                </c:pt>
                <c:pt idx="1993">
                  <c:v>0.415416666666667</c:v>
                </c:pt>
                <c:pt idx="1994">
                  <c:v>0.415625</c:v>
                </c:pt>
                <c:pt idx="1995">
                  <c:v>0.415833333333333</c:v>
                </c:pt>
                <c:pt idx="1996">
                  <c:v>0.416041666666667</c:v>
                </c:pt>
                <c:pt idx="1997">
                  <c:v>0.41625</c:v>
                </c:pt>
                <c:pt idx="1998">
                  <c:v>0.416458333333333</c:v>
                </c:pt>
                <c:pt idx="1999">
                  <c:v>0.416666666666667</c:v>
                </c:pt>
                <c:pt idx="2000">
                  <c:v>0.416875</c:v>
                </c:pt>
                <c:pt idx="2001">
                  <c:v>0.417083333333333</c:v>
                </c:pt>
                <c:pt idx="2002">
                  <c:v>0.417291666666667</c:v>
                </c:pt>
                <c:pt idx="2003">
                  <c:v>0.4175</c:v>
                </c:pt>
                <c:pt idx="2004">
                  <c:v>0.417708333333333</c:v>
                </c:pt>
                <c:pt idx="2005">
                  <c:v>0.417916666666667</c:v>
                </c:pt>
                <c:pt idx="2006">
                  <c:v>0.418125</c:v>
                </c:pt>
                <c:pt idx="2007">
                  <c:v>0.418333333333333</c:v>
                </c:pt>
                <c:pt idx="2008">
                  <c:v>0.418541666666667</c:v>
                </c:pt>
                <c:pt idx="2009">
                  <c:v>0.41875</c:v>
                </c:pt>
                <c:pt idx="2010">
                  <c:v>0.418958333333333</c:v>
                </c:pt>
                <c:pt idx="2011">
                  <c:v>0.419166666666667</c:v>
                </c:pt>
                <c:pt idx="2012">
                  <c:v>0.419375</c:v>
                </c:pt>
                <c:pt idx="2013">
                  <c:v>0.419583333333333</c:v>
                </c:pt>
                <c:pt idx="2014">
                  <c:v>0.419791666666667</c:v>
                </c:pt>
                <c:pt idx="2015">
                  <c:v>0.42</c:v>
                </c:pt>
                <c:pt idx="2016">
                  <c:v>0.420208333333333</c:v>
                </c:pt>
                <c:pt idx="2017">
                  <c:v>0.420416666666667</c:v>
                </c:pt>
                <c:pt idx="2018">
                  <c:v>0.420625</c:v>
                </c:pt>
                <c:pt idx="2019">
                  <c:v>0.420833333333333</c:v>
                </c:pt>
                <c:pt idx="2020">
                  <c:v>0.421041666666667</c:v>
                </c:pt>
                <c:pt idx="2021">
                  <c:v>0.42125</c:v>
                </c:pt>
                <c:pt idx="2022">
                  <c:v>0.421458333333333</c:v>
                </c:pt>
                <c:pt idx="2023">
                  <c:v>0.421666666666667</c:v>
                </c:pt>
                <c:pt idx="2024">
                  <c:v>0.421875</c:v>
                </c:pt>
                <c:pt idx="2025">
                  <c:v>0.422083333333333</c:v>
                </c:pt>
                <c:pt idx="2026">
                  <c:v>0.422291666666667</c:v>
                </c:pt>
                <c:pt idx="2027">
                  <c:v>0.4225</c:v>
                </c:pt>
                <c:pt idx="2028">
                  <c:v>0.422708333333333</c:v>
                </c:pt>
                <c:pt idx="2029">
                  <c:v>0.422916666666667</c:v>
                </c:pt>
                <c:pt idx="2030">
                  <c:v>0.423125</c:v>
                </c:pt>
                <c:pt idx="2031">
                  <c:v>0.423333333333333</c:v>
                </c:pt>
                <c:pt idx="2032">
                  <c:v>0.423541666666667</c:v>
                </c:pt>
                <c:pt idx="2033">
                  <c:v>0.42375</c:v>
                </c:pt>
                <c:pt idx="2034">
                  <c:v>0.423958333333333</c:v>
                </c:pt>
                <c:pt idx="2035">
                  <c:v>0.424166666666667</c:v>
                </c:pt>
                <c:pt idx="2036">
                  <c:v>0.424375</c:v>
                </c:pt>
                <c:pt idx="2037">
                  <c:v>0.424583333333333</c:v>
                </c:pt>
                <c:pt idx="2038">
                  <c:v>0.424791666666667</c:v>
                </c:pt>
                <c:pt idx="2039">
                  <c:v>0.425</c:v>
                </c:pt>
                <c:pt idx="2040">
                  <c:v>0.425208333333333</c:v>
                </c:pt>
                <c:pt idx="2041">
                  <c:v>0.425416666666667</c:v>
                </c:pt>
                <c:pt idx="2042">
                  <c:v>0.425625</c:v>
                </c:pt>
                <c:pt idx="2043">
                  <c:v>0.425833333333333</c:v>
                </c:pt>
                <c:pt idx="2044">
                  <c:v>0.426041666666667</c:v>
                </c:pt>
                <c:pt idx="2045">
                  <c:v>0.42625</c:v>
                </c:pt>
                <c:pt idx="2046">
                  <c:v>0.426458333333333</c:v>
                </c:pt>
                <c:pt idx="2047">
                  <c:v>0.426666666666667</c:v>
                </c:pt>
                <c:pt idx="2048">
                  <c:v>0.426875</c:v>
                </c:pt>
                <c:pt idx="2049">
                  <c:v>0.427083333333333</c:v>
                </c:pt>
                <c:pt idx="2050">
                  <c:v>0.427291666666667</c:v>
                </c:pt>
                <c:pt idx="2051">
                  <c:v>0.4275</c:v>
                </c:pt>
                <c:pt idx="2052">
                  <c:v>0.427708333333333</c:v>
                </c:pt>
                <c:pt idx="2053">
                  <c:v>0.427916666666667</c:v>
                </c:pt>
                <c:pt idx="2054">
                  <c:v>0.428125</c:v>
                </c:pt>
                <c:pt idx="2055">
                  <c:v>0.428333333333333</c:v>
                </c:pt>
                <c:pt idx="2056">
                  <c:v>0.428541666666667</c:v>
                </c:pt>
                <c:pt idx="2057">
                  <c:v>0.42875</c:v>
                </c:pt>
                <c:pt idx="2058">
                  <c:v>0.428958333333333</c:v>
                </c:pt>
                <c:pt idx="2059">
                  <c:v>0.429166666666667</c:v>
                </c:pt>
                <c:pt idx="2060">
                  <c:v>0.429375</c:v>
                </c:pt>
                <c:pt idx="2061">
                  <c:v>0.429583333333333</c:v>
                </c:pt>
                <c:pt idx="2062">
                  <c:v>0.429791666666667</c:v>
                </c:pt>
                <c:pt idx="2063">
                  <c:v>0.43</c:v>
                </c:pt>
                <c:pt idx="2064">
                  <c:v>0.430208333333333</c:v>
                </c:pt>
                <c:pt idx="2065">
                  <c:v>0.430416666666667</c:v>
                </c:pt>
                <c:pt idx="2066">
                  <c:v>0.430625</c:v>
                </c:pt>
                <c:pt idx="2067">
                  <c:v>0.430833333333333</c:v>
                </c:pt>
                <c:pt idx="2068">
                  <c:v>0.431041666666667</c:v>
                </c:pt>
                <c:pt idx="2069">
                  <c:v>0.43125</c:v>
                </c:pt>
                <c:pt idx="2070">
                  <c:v>0.431458333333333</c:v>
                </c:pt>
                <c:pt idx="2071">
                  <c:v>0.431666666666667</c:v>
                </c:pt>
                <c:pt idx="2072">
                  <c:v>0.431875</c:v>
                </c:pt>
                <c:pt idx="2073">
                  <c:v>0.432083333333333</c:v>
                </c:pt>
                <c:pt idx="2074">
                  <c:v>0.432291666666667</c:v>
                </c:pt>
                <c:pt idx="2075">
                  <c:v>0.4325</c:v>
                </c:pt>
                <c:pt idx="2076">
                  <c:v>0.432708333333333</c:v>
                </c:pt>
                <c:pt idx="2077">
                  <c:v>0.432916666666667</c:v>
                </c:pt>
                <c:pt idx="2078">
                  <c:v>0.433125</c:v>
                </c:pt>
                <c:pt idx="2079">
                  <c:v>0.433333333333333</c:v>
                </c:pt>
                <c:pt idx="2080">
                  <c:v>0.433541666666667</c:v>
                </c:pt>
                <c:pt idx="2081">
                  <c:v>0.43375</c:v>
                </c:pt>
                <c:pt idx="2082">
                  <c:v>0.433958333333333</c:v>
                </c:pt>
                <c:pt idx="2083">
                  <c:v>0.434166666666667</c:v>
                </c:pt>
                <c:pt idx="2084">
                  <c:v>0.434375</c:v>
                </c:pt>
                <c:pt idx="2085">
                  <c:v>0.434583333333333</c:v>
                </c:pt>
                <c:pt idx="2086">
                  <c:v>0.434791666666667</c:v>
                </c:pt>
                <c:pt idx="2087">
                  <c:v>0.435</c:v>
                </c:pt>
                <c:pt idx="2088">
                  <c:v>0.435208333333333</c:v>
                </c:pt>
                <c:pt idx="2089">
                  <c:v>0.435416666666667</c:v>
                </c:pt>
                <c:pt idx="2090">
                  <c:v>0.435625</c:v>
                </c:pt>
                <c:pt idx="2091">
                  <c:v>0.435833333333333</c:v>
                </c:pt>
                <c:pt idx="2092">
                  <c:v>0.436041666666667</c:v>
                </c:pt>
                <c:pt idx="2093">
                  <c:v>0.43625</c:v>
                </c:pt>
                <c:pt idx="2094">
                  <c:v>0.436458333333333</c:v>
                </c:pt>
                <c:pt idx="2095">
                  <c:v>0.436666666666667</c:v>
                </c:pt>
                <c:pt idx="2096">
                  <c:v>0.436875</c:v>
                </c:pt>
                <c:pt idx="2097">
                  <c:v>0.437083333333333</c:v>
                </c:pt>
                <c:pt idx="2098">
                  <c:v>0.437291666666667</c:v>
                </c:pt>
                <c:pt idx="2099">
                  <c:v>0.4375</c:v>
                </c:pt>
                <c:pt idx="2100">
                  <c:v>0.437708333333333</c:v>
                </c:pt>
                <c:pt idx="2101">
                  <c:v>0.437916666666667</c:v>
                </c:pt>
                <c:pt idx="2102">
                  <c:v>0.438125</c:v>
                </c:pt>
                <c:pt idx="2103">
                  <c:v>0.438333333333333</c:v>
                </c:pt>
                <c:pt idx="2104">
                  <c:v>0.438541666666667</c:v>
                </c:pt>
                <c:pt idx="2105">
                  <c:v>0.43875</c:v>
                </c:pt>
                <c:pt idx="2106">
                  <c:v>0.438958333333333</c:v>
                </c:pt>
                <c:pt idx="2107">
                  <c:v>0.439166666666667</c:v>
                </c:pt>
                <c:pt idx="2108">
                  <c:v>0.439375</c:v>
                </c:pt>
                <c:pt idx="2109">
                  <c:v>0.439583333333333</c:v>
                </c:pt>
                <c:pt idx="2110">
                  <c:v>0.439791666666667</c:v>
                </c:pt>
                <c:pt idx="2111">
                  <c:v>0.44</c:v>
                </c:pt>
                <c:pt idx="2112">
                  <c:v>0.440208333333333</c:v>
                </c:pt>
                <c:pt idx="2113">
                  <c:v>0.440416666666667</c:v>
                </c:pt>
                <c:pt idx="2114">
                  <c:v>0.440625</c:v>
                </c:pt>
                <c:pt idx="2115">
                  <c:v>0.440833333333333</c:v>
                </c:pt>
                <c:pt idx="2116">
                  <c:v>0.441041666666667</c:v>
                </c:pt>
                <c:pt idx="2117">
                  <c:v>0.44125</c:v>
                </c:pt>
                <c:pt idx="2118">
                  <c:v>0.441458333333333</c:v>
                </c:pt>
                <c:pt idx="2119">
                  <c:v>0.441666666666667</c:v>
                </c:pt>
                <c:pt idx="2120">
                  <c:v>0.441875</c:v>
                </c:pt>
                <c:pt idx="2121">
                  <c:v>0.442083333333333</c:v>
                </c:pt>
                <c:pt idx="2122">
                  <c:v>0.442291666666667</c:v>
                </c:pt>
                <c:pt idx="2123">
                  <c:v>0.4425</c:v>
                </c:pt>
                <c:pt idx="2124">
                  <c:v>0.442708333333333</c:v>
                </c:pt>
                <c:pt idx="2125">
                  <c:v>0.442916666666667</c:v>
                </c:pt>
                <c:pt idx="2126">
                  <c:v>0.443125</c:v>
                </c:pt>
                <c:pt idx="2127">
                  <c:v>0.443333333333333</c:v>
                </c:pt>
                <c:pt idx="2128">
                  <c:v>0.443541666666667</c:v>
                </c:pt>
                <c:pt idx="2129">
                  <c:v>0.44375</c:v>
                </c:pt>
                <c:pt idx="2130">
                  <c:v>0.443958333333333</c:v>
                </c:pt>
                <c:pt idx="2131">
                  <c:v>0.444166666666667</c:v>
                </c:pt>
                <c:pt idx="2132">
                  <c:v>0.444375</c:v>
                </c:pt>
                <c:pt idx="2133">
                  <c:v>0.444583333333333</c:v>
                </c:pt>
                <c:pt idx="2134">
                  <c:v>0.444791666666667</c:v>
                </c:pt>
                <c:pt idx="2135">
                  <c:v>0.445</c:v>
                </c:pt>
                <c:pt idx="2136">
                  <c:v>0.445208333333333</c:v>
                </c:pt>
                <c:pt idx="2137">
                  <c:v>0.445416666666667</c:v>
                </c:pt>
                <c:pt idx="2138">
                  <c:v>0.445625</c:v>
                </c:pt>
                <c:pt idx="2139">
                  <c:v>0.445833333333333</c:v>
                </c:pt>
                <c:pt idx="2140">
                  <c:v>0.446041666666667</c:v>
                </c:pt>
                <c:pt idx="2141">
                  <c:v>0.44625</c:v>
                </c:pt>
                <c:pt idx="2142">
                  <c:v>0.446458333333333</c:v>
                </c:pt>
                <c:pt idx="2143">
                  <c:v>0.446666666666667</c:v>
                </c:pt>
                <c:pt idx="2144">
                  <c:v>0.446875</c:v>
                </c:pt>
                <c:pt idx="2145">
                  <c:v>0.447083333333333</c:v>
                </c:pt>
                <c:pt idx="2146">
                  <c:v>0.447291666666667</c:v>
                </c:pt>
                <c:pt idx="2147">
                  <c:v>0.4475</c:v>
                </c:pt>
                <c:pt idx="2148">
                  <c:v>0.447708333333333</c:v>
                </c:pt>
                <c:pt idx="2149">
                  <c:v>0.447916666666667</c:v>
                </c:pt>
                <c:pt idx="2150">
                  <c:v>0.448125</c:v>
                </c:pt>
                <c:pt idx="2151">
                  <c:v>0.448333333333333</c:v>
                </c:pt>
                <c:pt idx="2152">
                  <c:v>0.448541666666667</c:v>
                </c:pt>
                <c:pt idx="2153">
                  <c:v>0.44875</c:v>
                </c:pt>
                <c:pt idx="2154">
                  <c:v>0.448958333333333</c:v>
                </c:pt>
                <c:pt idx="2155">
                  <c:v>0.449166666666667</c:v>
                </c:pt>
                <c:pt idx="2156">
                  <c:v>0.449375</c:v>
                </c:pt>
                <c:pt idx="2157">
                  <c:v>0.449583333333333</c:v>
                </c:pt>
                <c:pt idx="2158">
                  <c:v>0.449791666666667</c:v>
                </c:pt>
                <c:pt idx="2159">
                  <c:v>0.45</c:v>
                </c:pt>
                <c:pt idx="2160">
                  <c:v>0.450208333333333</c:v>
                </c:pt>
                <c:pt idx="2161">
                  <c:v>0.450416666666667</c:v>
                </c:pt>
                <c:pt idx="2162">
                  <c:v>0.450625</c:v>
                </c:pt>
                <c:pt idx="2163">
                  <c:v>0.450833333333333</c:v>
                </c:pt>
                <c:pt idx="2164">
                  <c:v>0.451041666666667</c:v>
                </c:pt>
                <c:pt idx="2165">
                  <c:v>0.45125</c:v>
                </c:pt>
                <c:pt idx="2166">
                  <c:v>0.451458333333333</c:v>
                </c:pt>
                <c:pt idx="2167">
                  <c:v>0.451666666666667</c:v>
                </c:pt>
                <c:pt idx="2168">
                  <c:v>0.451875</c:v>
                </c:pt>
                <c:pt idx="2169">
                  <c:v>0.452083333333333</c:v>
                </c:pt>
                <c:pt idx="2170">
                  <c:v>0.452291666666667</c:v>
                </c:pt>
                <c:pt idx="2171">
                  <c:v>0.4525</c:v>
                </c:pt>
                <c:pt idx="2172">
                  <c:v>0.452708333333333</c:v>
                </c:pt>
                <c:pt idx="2173">
                  <c:v>0.452916666666667</c:v>
                </c:pt>
                <c:pt idx="2174">
                  <c:v>0.453125</c:v>
                </c:pt>
                <c:pt idx="2175">
                  <c:v>0.453333333333333</c:v>
                </c:pt>
                <c:pt idx="2176">
                  <c:v>0.453541666666667</c:v>
                </c:pt>
                <c:pt idx="2177">
                  <c:v>0.45375</c:v>
                </c:pt>
                <c:pt idx="2178">
                  <c:v>0.453958333333333</c:v>
                </c:pt>
                <c:pt idx="2179">
                  <c:v>0.454166666666667</c:v>
                </c:pt>
                <c:pt idx="2180">
                  <c:v>0.454375</c:v>
                </c:pt>
                <c:pt idx="2181">
                  <c:v>0.454583333333333</c:v>
                </c:pt>
                <c:pt idx="2182">
                  <c:v>0.454791666666667</c:v>
                </c:pt>
                <c:pt idx="2183">
                  <c:v>0.455</c:v>
                </c:pt>
                <c:pt idx="2184">
                  <c:v>0.455208333333333</c:v>
                </c:pt>
                <c:pt idx="2185">
                  <c:v>0.455416666666667</c:v>
                </c:pt>
                <c:pt idx="2186">
                  <c:v>0.455625</c:v>
                </c:pt>
                <c:pt idx="2187">
                  <c:v>0.455833333333333</c:v>
                </c:pt>
                <c:pt idx="2188">
                  <c:v>0.456041666666667</c:v>
                </c:pt>
                <c:pt idx="2189">
                  <c:v>0.45625</c:v>
                </c:pt>
                <c:pt idx="2190">
                  <c:v>0.456458333333333</c:v>
                </c:pt>
                <c:pt idx="2191">
                  <c:v>0.456666666666667</c:v>
                </c:pt>
                <c:pt idx="2192">
                  <c:v>0.456875</c:v>
                </c:pt>
                <c:pt idx="2193">
                  <c:v>0.457083333333333</c:v>
                </c:pt>
                <c:pt idx="2194">
                  <c:v>0.457291666666667</c:v>
                </c:pt>
                <c:pt idx="2195">
                  <c:v>0.4575</c:v>
                </c:pt>
                <c:pt idx="2196">
                  <c:v>0.457708333333333</c:v>
                </c:pt>
                <c:pt idx="2197">
                  <c:v>0.457916666666667</c:v>
                </c:pt>
                <c:pt idx="2198">
                  <c:v>0.458125</c:v>
                </c:pt>
                <c:pt idx="2199">
                  <c:v>0.458333333333333</c:v>
                </c:pt>
                <c:pt idx="2200">
                  <c:v>0.458541666666667</c:v>
                </c:pt>
                <c:pt idx="2201">
                  <c:v>0.45875</c:v>
                </c:pt>
                <c:pt idx="2202">
                  <c:v>0.458958333333333</c:v>
                </c:pt>
                <c:pt idx="2203">
                  <c:v>0.459166666666667</c:v>
                </c:pt>
                <c:pt idx="2204">
                  <c:v>0.459375</c:v>
                </c:pt>
                <c:pt idx="2205">
                  <c:v>0.459583333333333</c:v>
                </c:pt>
                <c:pt idx="2206">
                  <c:v>0.459791666666667</c:v>
                </c:pt>
                <c:pt idx="2207">
                  <c:v>0.46</c:v>
                </c:pt>
                <c:pt idx="2208">
                  <c:v>0.460208333333333</c:v>
                </c:pt>
                <c:pt idx="2209">
                  <c:v>0.460416666666667</c:v>
                </c:pt>
                <c:pt idx="2210">
                  <c:v>0.460625</c:v>
                </c:pt>
                <c:pt idx="2211">
                  <c:v>0.460833333333333</c:v>
                </c:pt>
                <c:pt idx="2212">
                  <c:v>0.461041666666667</c:v>
                </c:pt>
                <c:pt idx="2213">
                  <c:v>0.46125</c:v>
                </c:pt>
                <c:pt idx="2214">
                  <c:v>0.461458333333333</c:v>
                </c:pt>
                <c:pt idx="2215">
                  <c:v>0.461666666666667</c:v>
                </c:pt>
                <c:pt idx="2216">
                  <c:v>0.461875</c:v>
                </c:pt>
                <c:pt idx="2217">
                  <c:v>0.462083333333333</c:v>
                </c:pt>
                <c:pt idx="2218">
                  <c:v>0.462291666666667</c:v>
                </c:pt>
                <c:pt idx="2219">
                  <c:v>0.4625</c:v>
                </c:pt>
                <c:pt idx="2220">
                  <c:v>0.462708333333333</c:v>
                </c:pt>
                <c:pt idx="2221">
                  <c:v>0.462916666666667</c:v>
                </c:pt>
                <c:pt idx="2222">
                  <c:v>0.463125</c:v>
                </c:pt>
                <c:pt idx="2223">
                  <c:v>0.463333333333333</c:v>
                </c:pt>
                <c:pt idx="2224">
                  <c:v>0.463541666666667</c:v>
                </c:pt>
                <c:pt idx="2225">
                  <c:v>0.46375</c:v>
                </c:pt>
                <c:pt idx="2226">
                  <c:v>0.463958333333333</c:v>
                </c:pt>
                <c:pt idx="2227">
                  <c:v>0.464166666666667</c:v>
                </c:pt>
                <c:pt idx="2228">
                  <c:v>0.464375</c:v>
                </c:pt>
                <c:pt idx="2229">
                  <c:v>0.464583333333333</c:v>
                </c:pt>
                <c:pt idx="2230">
                  <c:v>0.464791666666667</c:v>
                </c:pt>
                <c:pt idx="2231">
                  <c:v>0.465</c:v>
                </c:pt>
                <c:pt idx="2232">
                  <c:v>0.465208333333333</c:v>
                </c:pt>
                <c:pt idx="2233">
                  <c:v>0.465416666666667</c:v>
                </c:pt>
                <c:pt idx="2234">
                  <c:v>0.465625</c:v>
                </c:pt>
                <c:pt idx="2235">
                  <c:v>0.465833333333333</c:v>
                </c:pt>
                <c:pt idx="2236">
                  <c:v>0.466041666666667</c:v>
                </c:pt>
                <c:pt idx="2237">
                  <c:v>0.46625</c:v>
                </c:pt>
                <c:pt idx="2238">
                  <c:v>0.466458333333333</c:v>
                </c:pt>
                <c:pt idx="2239">
                  <c:v>0.466666666666667</c:v>
                </c:pt>
                <c:pt idx="2240">
                  <c:v>0.466875</c:v>
                </c:pt>
                <c:pt idx="2241">
                  <c:v>0.467083333333333</c:v>
                </c:pt>
                <c:pt idx="2242">
                  <c:v>0.467291666666667</c:v>
                </c:pt>
                <c:pt idx="2243">
                  <c:v>0.4675</c:v>
                </c:pt>
                <c:pt idx="2244">
                  <c:v>0.467708333333333</c:v>
                </c:pt>
                <c:pt idx="2245">
                  <c:v>0.467916666666667</c:v>
                </c:pt>
                <c:pt idx="2246">
                  <c:v>0.468125</c:v>
                </c:pt>
                <c:pt idx="2247">
                  <c:v>0.468333333333333</c:v>
                </c:pt>
                <c:pt idx="2248">
                  <c:v>0.468541666666667</c:v>
                </c:pt>
                <c:pt idx="2249">
                  <c:v>0.46875</c:v>
                </c:pt>
                <c:pt idx="2250">
                  <c:v>0.468958333333333</c:v>
                </c:pt>
                <c:pt idx="2251">
                  <c:v>0.469166666666667</c:v>
                </c:pt>
                <c:pt idx="2252">
                  <c:v>0.469375</c:v>
                </c:pt>
                <c:pt idx="2253">
                  <c:v>0.469583333333333</c:v>
                </c:pt>
                <c:pt idx="2254">
                  <c:v>0.469791666666667</c:v>
                </c:pt>
                <c:pt idx="2255">
                  <c:v>0.47</c:v>
                </c:pt>
                <c:pt idx="2256">
                  <c:v>0.470208333333333</c:v>
                </c:pt>
                <c:pt idx="2257">
                  <c:v>0.470416666666667</c:v>
                </c:pt>
                <c:pt idx="2258">
                  <c:v>0.470625</c:v>
                </c:pt>
                <c:pt idx="2259">
                  <c:v>0.470833333333333</c:v>
                </c:pt>
                <c:pt idx="2260">
                  <c:v>0.471041666666667</c:v>
                </c:pt>
                <c:pt idx="2261">
                  <c:v>0.47125</c:v>
                </c:pt>
                <c:pt idx="2262">
                  <c:v>0.471458333333333</c:v>
                </c:pt>
                <c:pt idx="2263">
                  <c:v>0.471666666666667</c:v>
                </c:pt>
                <c:pt idx="2264">
                  <c:v>0.471875</c:v>
                </c:pt>
                <c:pt idx="2265">
                  <c:v>0.472083333333333</c:v>
                </c:pt>
                <c:pt idx="2266">
                  <c:v>0.472291666666667</c:v>
                </c:pt>
                <c:pt idx="2267">
                  <c:v>0.4725</c:v>
                </c:pt>
                <c:pt idx="2268">
                  <c:v>0.472708333333333</c:v>
                </c:pt>
                <c:pt idx="2269">
                  <c:v>0.472916666666667</c:v>
                </c:pt>
                <c:pt idx="2270">
                  <c:v>0.473125</c:v>
                </c:pt>
                <c:pt idx="2271">
                  <c:v>0.473333333333333</c:v>
                </c:pt>
                <c:pt idx="2272">
                  <c:v>0.473541666666667</c:v>
                </c:pt>
                <c:pt idx="2273">
                  <c:v>0.47375</c:v>
                </c:pt>
                <c:pt idx="2274">
                  <c:v>0.473958333333333</c:v>
                </c:pt>
                <c:pt idx="2275">
                  <c:v>0.474166666666667</c:v>
                </c:pt>
                <c:pt idx="2276">
                  <c:v>0.474375</c:v>
                </c:pt>
                <c:pt idx="2277">
                  <c:v>0.474583333333333</c:v>
                </c:pt>
                <c:pt idx="2278">
                  <c:v>0.474791666666667</c:v>
                </c:pt>
                <c:pt idx="2279">
                  <c:v>0.475</c:v>
                </c:pt>
                <c:pt idx="2280">
                  <c:v>0.475208333333333</c:v>
                </c:pt>
                <c:pt idx="2281">
                  <c:v>0.475416666666667</c:v>
                </c:pt>
                <c:pt idx="2282">
                  <c:v>0.475625</c:v>
                </c:pt>
                <c:pt idx="2283">
                  <c:v>0.475833333333333</c:v>
                </c:pt>
                <c:pt idx="2284">
                  <c:v>0.476041666666667</c:v>
                </c:pt>
                <c:pt idx="2285">
                  <c:v>0.47625</c:v>
                </c:pt>
                <c:pt idx="2286">
                  <c:v>0.476458333333333</c:v>
                </c:pt>
                <c:pt idx="2287">
                  <c:v>0.476666666666667</c:v>
                </c:pt>
                <c:pt idx="2288">
                  <c:v>0.476875</c:v>
                </c:pt>
                <c:pt idx="2289">
                  <c:v>0.477083333333333</c:v>
                </c:pt>
                <c:pt idx="2290">
                  <c:v>0.477291666666667</c:v>
                </c:pt>
                <c:pt idx="2291">
                  <c:v>0.4775</c:v>
                </c:pt>
                <c:pt idx="2292">
                  <c:v>0.477708333333333</c:v>
                </c:pt>
                <c:pt idx="2293">
                  <c:v>0.477916666666667</c:v>
                </c:pt>
                <c:pt idx="2294">
                  <c:v>0.478125</c:v>
                </c:pt>
                <c:pt idx="2295">
                  <c:v>0.478333333333333</c:v>
                </c:pt>
                <c:pt idx="2296">
                  <c:v>0.478541666666667</c:v>
                </c:pt>
                <c:pt idx="2297">
                  <c:v>0.47875</c:v>
                </c:pt>
                <c:pt idx="2298">
                  <c:v>0.478958333333333</c:v>
                </c:pt>
                <c:pt idx="2299">
                  <c:v>0.479166666666667</c:v>
                </c:pt>
                <c:pt idx="2300">
                  <c:v>0.479375</c:v>
                </c:pt>
                <c:pt idx="2301">
                  <c:v>0.479583333333333</c:v>
                </c:pt>
                <c:pt idx="2302">
                  <c:v>0.479791666666667</c:v>
                </c:pt>
                <c:pt idx="2303">
                  <c:v>0.48</c:v>
                </c:pt>
                <c:pt idx="2304">
                  <c:v>0.480208333333333</c:v>
                </c:pt>
                <c:pt idx="2305">
                  <c:v>0.480416666666667</c:v>
                </c:pt>
                <c:pt idx="2306">
                  <c:v>0.480625</c:v>
                </c:pt>
                <c:pt idx="2307">
                  <c:v>0.480833333333333</c:v>
                </c:pt>
                <c:pt idx="2308">
                  <c:v>0.481041666666667</c:v>
                </c:pt>
                <c:pt idx="2309">
                  <c:v>0.48125</c:v>
                </c:pt>
                <c:pt idx="2310">
                  <c:v>0.481458333333333</c:v>
                </c:pt>
                <c:pt idx="2311">
                  <c:v>0.481666666666667</c:v>
                </c:pt>
                <c:pt idx="2312">
                  <c:v>0.481875</c:v>
                </c:pt>
                <c:pt idx="2313">
                  <c:v>0.482083333333333</c:v>
                </c:pt>
                <c:pt idx="2314">
                  <c:v>0.482291666666667</c:v>
                </c:pt>
                <c:pt idx="2315">
                  <c:v>0.4825</c:v>
                </c:pt>
                <c:pt idx="2316">
                  <c:v>0.482708333333333</c:v>
                </c:pt>
                <c:pt idx="2317">
                  <c:v>0.482916666666667</c:v>
                </c:pt>
                <c:pt idx="2318">
                  <c:v>0.483125</c:v>
                </c:pt>
                <c:pt idx="2319">
                  <c:v>0.483333333333333</c:v>
                </c:pt>
                <c:pt idx="2320">
                  <c:v>0.483541666666667</c:v>
                </c:pt>
                <c:pt idx="2321">
                  <c:v>0.48375</c:v>
                </c:pt>
                <c:pt idx="2322">
                  <c:v>0.483958333333333</c:v>
                </c:pt>
                <c:pt idx="2323">
                  <c:v>0.484166666666667</c:v>
                </c:pt>
                <c:pt idx="2324">
                  <c:v>0.484375</c:v>
                </c:pt>
                <c:pt idx="2325">
                  <c:v>0.484583333333333</c:v>
                </c:pt>
                <c:pt idx="2326">
                  <c:v>0.484791666666667</c:v>
                </c:pt>
                <c:pt idx="2327">
                  <c:v>0.485</c:v>
                </c:pt>
                <c:pt idx="2328">
                  <c:v>0.485208333333333</c:v>
                </c:pt>
                <c:pt idx="2329">
                  <c:v>0.485416666666667</c:v>
                </c:pt>
                <c:pt idx="2330">
                  <c:v>0.485625</c:v>
                </c:pt>
                <c:pt idx="2331">
                  <c:v>0.485833333333333</c:v>
                </c:pt>
                <c:pt idx="2332">
                  <c:v>0.486041666666667</c:v>
                </c:pt>
                <c:pt idx="2333">
                  <c:v>0.48625</c:v>
                </c:pt>
                <c:pt idx="2334">
                  <c:v>0.486458333333333</c:v>
                </c:pt>
                <c:pt idx="2335">
                  <c:v>0.486666666666667</c:v>
                </c:pt>
                <c:pt idx="2336">
                  <c:v>0.486875</c:v>
                </c:pt>
                <c:pt idx="2337">
                  <c:v>0.487083333333333</c:v>
                </c:pt>
                <c:pt idx="2338">
                  <c:v>0.487291666666667</c:v>
                </c:pt>
                <c:pt idx="2339">
                  <c:v>0.4875</c:v>
                </c:pt>
                <c:pt idx="2340">
                  <c:v>0.487708333333333</c:v>
                </c:pt>
                <c:pt idx="2341">
                  <c:v>0.487916666666667</c:v>
                </c:pt>
                <c:pt idx="2342">
                  <c:v>0.488125</c:v>
                </c:pt>
                <c:pt idx="2343">
                  <c:v>0.488333333333333</c:v>
                </c:pt>
                <c:pt idx="2344">
                  <c:v>0.488541666666667</c:v>
                </c:pt>
                <c:pt idx="2345">
                  <c:v>0.48875</c:v>
                </c:pt>
                <c:pt idx="2346">
                  <c:v>0.488958333333333</c:v>
                </c:pt>
                <c:pt idx="2347">
                  <c:v>0.489166666666667</c:v>
                </c:pt>
                <c:pt idx="2348">
                  <c:v>0.489375</c:v>
                </c:pt>
                <c:pt idx="2349">
                  <c:v>0.489583333333333</c:v>
                </c:pt>
                <c:pt idx="2350">
                  <c:v>0.489791666666667</c:v>
                </c:pt>
                <c:pt idx="2351">
                  <c:v>0.49</c:v>
                </c:pt>
                <c:pt idx="2352">
                  <c:v>0.490208333333333</c:v>
                </c:pt>
                <c:pt idx="2353">
                  <c:v>0.490416666666667</c:v>
                </c:pt>
                <c:pt idx="2354">
                  <c:v>0.490625</c:v>
                </c:pt>
                <c:pt idx="2355">
                  <c:v>0.490833333333333</c:v>
                </c:pt>
                <c:pt idx="2356">
                  <c:v>0.491041666666667</c:v>
                </c:pt>
                <c:pt idx="2357">
                  <c:v>0.49125</c:v>
                </c:pt>
                <c:pt idx="2358">
                  <c:v>0.491458333333333</c:v>
                </c:pt>
                <c:pt idx="2359">
                  <c:v>0.491666666666667</c:v>
                </c:pt>
                <c:pt idx="2360">
                  <c:v>0.491875</c:v>
                </c:pt>
                <c:pt idx="2361">
                  <c:v>0.492083333333333</c:v>
                </c:pt>
                <c:pt idx="2362">
                  <c:v>0.492291666666667</c:v>
                </c:pt>
                <c:pt idx="2363">
                  <c:v>0.4925</c:v>
                </c:pt>
                <c:pt idx="2364">
                  <c:v>0.492708333333333</c:v>
                </c:pt>
                <c:pt idx="2365">
                  <c:v>0.492916666666667</c:v>
                </c:pt>
                <c:pt idx="2366">
                  <c:v>0.493125</c:v>
                </c:pt>
                <c:pt idx="2367">
                  <c:v>0.493333333333333</c:v>
                </c:pt>
                <c:pt idx="2368">
                  <c:v>0.493541666666667</c:v>
                </c:pt>
                <c:pt idx="2369">
                  <c:v>0.49375</c:v>
                </c:pt>
                <c:pt idx="2370">
                  <c:v>0.493958333333333</c:v>
                </c:pt>
                <c:pt idx="2371">
                  <c:v>0.494166666666667</c:v>
                </c:pt>
                <c:pt idx="2372">
                  <c:v>0.494375</c:v>
                </c:pt>
                <c:pt idx="2373">
                  <c:v>0.494583333333333</c:v>
                </c:pt>
                <c:pt idx="2374">
                  <c:v>0.494791666666667</c:v>
                </c:pt>
                <c:pt idx="2375">
                  <c:v>0.495</c:v>
                </c:pt>
                <c:pt idx="2376">
                  <c:v>0.495208333333333</c:v>
                </c:pt>
                <c:pt idx="2377">
                  <c:v>0.495416666666667</c:v>
                </c:pt>
                <c:pt idx="2378">
                  <c:v>0.495625</c:v>
                </c:pt>
                <c:pt idx="2379">
                  <c:v>0.495833333333333</c:v>
                </c:pt>
                <c:pt idx="2380">
                  <c:v>0.496041666666667</c:v>
                </c:pt>
                <c:pt idx="2381">
                  <c:v>0.49625</c:v>
                </c:pt>
                <c:pt idx="2382">
                  <c:v>0.496458333333333</c:v>
                </c:pt>
                <c:pt idx="2383">
                  <c:v>0.496666666666667</c:v>
                </c:pt>
                <c:pt idx="2384">
                  <c:v>0.496875</c:v>
                </c:pt>
                <c:pt idx="2385">
                  <c:v>0.497083333333333</c:v>
                </c:pt>
                <c:pt idx="2386">
                  <c:v>0.497291666666667</c:v>
                </c:pt>
                <c:pt idx="2387">
                  <c:v>0.4975</c:v>
                </c:pt>
                <c:pt idx="2388">
                  <c:v>0.497708333333333</c:v>
                </c:pt>
                <c:pt idx="2389">
                  <c:v>0.497916666666667</c:v>
                </c:pt>
                <c:pt idx="2390">
                  <c:v>0.498125</c:v>
                </c:pt>
                <c:pt idx="2391">
                  <c:v>0.498333333333333</c:v>
                </c:pt>
                <c:pt idx="2392">
                  <c:v>0.498541666666667</c:v>
                </c:pt>
                <c:pt idx="2393">
                  <c:v>0.49875</c:v>
                </c:pt>
                <c:pt idx="2394">
                  <c:v>0.498958333333333</c:v>
                </c:pt>
                <c:pt idx="2395">
                  <c:v>0.499166666666667</c:v>
                </c:pt>
                <c:pt idx="2396">
                  <c:v>0.499375</c:v>
                </c:pt>
                <c:pt idx="2397">
                  <c:v>0.499583333333333</c:v>
                </c:pt>
                <c:pt idx="2398">
                  <c:v>0.499791666666667</c:v>
                </c:pt>
                <c:pt idx="2399">
                  <c:v>0.5</c:v>
                </c:pt>
                <c:pt idx="2400">
                  <c:v>0.500208333333333</c:v>
                </c:pt>
                <c:pt idx="2401">
                  <c:v>0.500416666666667</c:v>
                </c:pt>
                <c:pt idx="2402">
                  <c:v>0.500625</c:v>
                </c:pt>
                <c:pt idx="2403">
                  <c:v>0.500833333333333</c:v>
                </c:pt>
                <c:pt idx="2404">
                  <c:v>0.501041666666667</c:v>
                </c:pt>
                <c:pt idx="2405">
                  <c:v>0.50125</c:v>
                </c:pt>
                <c:pt idx="2406">
                  <c:v>0.501458333333333</c:v>
                </c:pt>
                <c:pt idx="2407">
                  <c:v>0.501666666666667</c:v>
                </c:pt>
                <c:pt idx="2408">
                  <c:v>0.501875</c:v>
                </c:pt>
                <c:pt idx="2409">
                  <c:v>0.502083333333333</c:v>
                </c:pt>
                <c:pt idx="2410">
                  <c:v>0.502291666666667</c:v>
                </c:pt>
                <c:pt idx="2411">
                  <c:v>0.5025</c:v>
                </c:pt>
                <c:pt idx="2412">
                  <c:v>0.502708333333333</c:v>
                </c:pt>
                <c:pt idx="2413">
                  <c:v>0.502916666666667</c:v>
                </c:pt>
                <c:pt idx="2414">
                  <c:v>0.503125</c:v>
                </c:pt>
                <c:pt idx="2415">
                  <c:v>0.503333333333333</c:v>
                </c:pt>
                <c:pt idx="2416">
                  <c:v>0.503541666666667</c:v>
                </c:pt>
                <c:pt idx="2417">
                  <c:v>0.50375</c:v>
                </c:pt>
                <c:pt idx="2418">
                  <c:v>0.503958333333333</c:v>
                </c:pt>
                <c:pt idx="2419">
                  <c:v>0.504166666666667</c:v>
                </c:pt>
                <c:pt idx="2420">
                  <c:v>0.504375</c:v>
                </c:pt>
                <c:pt idx="2421">
                  <c:v>0.504583333333333</c:v>
                </c:pt>
                <c:pt idx="2422">
                  <c:v>0.504791666666667</c:v>
                </c:pt>
                <c:pt idx="2423">
                  <c:v>0.505</c:v>
                </c:pt>
                <c:pt idx="2424">
                  <c:v>0.505208333333333</c:v>
                </c:pt>
                <c:pt idx="2425">
                  <c:v>0.505416666666667</c:v>
                </c:pt>
                <c:pt idx="2426">
                  <c:v>0.505625</c:v>
                </c:pt>
                <c:pt idx="2427">
                  <c:v>0.505833333333333</c:v>
                </c:pt>
                <c:pt idx="2428">
                  <c:v>0.506041666666667</c:v>
                </c:pt>
                <c:pt idx="2429">
                  <c:v>0.50625</c:v>
                </c:pt>
                <c:pt idx="2430">
                  <c:v>0.506458333333333</c:v>
                </c:pt>
                <c:pt idx="2431">
                  <c:v>0.506666666666667</c:v>
                </c:pt>
                <c:pt idx="2432">
                  <c:v>0.506875</c:v>
                </c:pt>
                <c:pt idx="2433">
                  <c:v>0.507083333333333</c:v>
                </c:pt>
                <c:pt idx="2434">
                  <c:v>0.507291666666667</c:v>
                </c:pt>
                <c:pt idx="2435">
                  <c:v>0.5075</c:v>
                </c:pt>
                <c:pt idx="2436">
                  <c:v>0.507708333333333</c:v>
                </c:pt>
                <c:pt idx="2437">
                  <c:v>0.507916666666667</c:v>
                </c:pt>
                <c:pt idx="2438">
                  <c:v>0.508125</c:v>
                </c:pt>
                <c:pt idx="2439">
                  <c:v>0.508333333333333</c:v>
                </c:pt>
                <c:pt idx="2440">
                  <c:v>0.508541666666667</c:v>
                </c:pt>
                <c:pt idx="2441">
                  <c:v>0.50875</c:v>
                </c:pt>
                <c:pt idx="2442">
                  <c:v>0.508958333333333</c:v>
                </c:pt>
                <c:pt idx="2443">
                  <c:v>0.509166666666667</c:v>
                </c:pt>
                <c:pt idx="2444">
                  <c:v>0.509375</c:v>
                </c:pt>
                <c:pt idx="2445">
                  <c:v>0.509583333333333</c:v>
                </c:pt>
                <c:pt idx="2446">
                  <c:v>0.509791666666667</c:v>
                </c:pt>
                <c:pt idx="2447">
                  <c:v>0.51</c:v>
                </c:pt>
                <c:pt idx="2448">
                  <c:v>0.510208333333333</c:v>
                </c:pt>
                <c:pt idx="2449">
                  <c:v>0.510416666666667</c:v>
                </c:pt>
                <c:pt idx="2450">
                  <c:v>0.510625</c:v>
                </c:pt>
                <c:pt idx="2451">
                  <c:v>0.510833333333333</c:v>
                </c:pt>
                <c:pt idx="2452">
                  <c:v>0.511041666666667</c:v>
                </c:pt>
                <c:pt idx="2453">
                  <c:v>0.51125</c:v>
                </c:pt>
                <c:pt idx="2454">
                  <c:v>0.511458333333333</c:v>
                </c:pt>
                <c:pt idx="2455">
                  <c:v>0.511666666666667</c:v>
                </c:pt>
                <c:pt idx="2456">
                  <c:v>0.511875</c:v>
                </c:pt>
                <c:pt idx="2457">
                  <c:v>0.512083333333333</c:v>
                </c:pt>
                <c:pt idx="2458">
                  <c:v>0.512291666666667</c:v>
                </c:pt>
                <c:pt idx="2459">
                  <c:v>0.5125</c:v>
                </c:pt>
                <c:pt idx="2460">
                  <c:v>0.512708333333333</c:v>
                </c:pt>
                <c:pt idx="2461">
                  <c:v>0.512916666666667</c:v>
                </c:pt>
                <c:pt idx="2462">
                  <c:v>0.513125</c:v>
                </c:pt>
                <c:pt idx="2463">
                  <c:v>0.513333333333333</c:v>
                </c:pt>
                <c:pt idx="2464">
                  <c:v>0.513541666666667</c:v>
                </c:pt>
                <c:pt idx="2465">
                  <c:v>0.51375</c:v>
                </c:pt>
                <c:pt idx="2466">
                  <c:v>0.513958333333333</c:v>
                </c:pt>
                <c:pt idx="2467">
                  <c:v>0.514166666666667</c:v>
                </c:pt>
                <c:pt idx="2468">
                  <c:v>0.514375</c:v>
                </c:pt>
                <c:pt idx="2469">
                  <c:v>0.514583333333333</c:v>
                </c:pt>
                <c:pt idx="2470">
                  <c:v>0.514791666666667</c:v>
                </c:pt>
                <c:pt idx="2471">
                  <c:v>0.515</c:v>
                </c:pt>
                <c:pt idx="2472">
                  <c:v>0.515208333333333</c:v>
                </c:pt>
                <c:pt idx="2473">
                  <c:v>0.515416666666667</c:v>
                </c:pt>
                <c:pt idx="2474">
                  <c:v>0.515625</c:v>
                </c:pt>
                <c:pt idx="2475">
                  <c:v>0.515833333333333</c:v>
                </c:pt>
                <c:pt idx="2476">
                  <c:v>0.516041666666667</c:v>
                </c:pt>
                <c:pt idx="2477">
                  <c:v>0.51625</c:v>
                </c:pt>
                <c:pt idx="2478">
                  <c:v>0.516458333333333</c:v>
                </c:pt>
                <c:pt idx="2479">
                  <c:v>0.516666666666667</c:v>
                </c:pt>
                <c:pt idx="2480">
                  <c:v>0.516875</c:v>
                </c:pt>
                <c:pt idx="2481">
                  <c:v>0.517083333333333</c:v>
                </c:pt>
                <c:pt idx="2482">
                  <c:v>0.517291666666667</c:v>
                </c:pt>
                <c:pt idx="2483">
                  <c:v>0.5175</c:v>
                </c:pt>
                <c:pt idx="2484">
                  <c:v>0.517708333333333</c:v>
                </c:pt>
                <c:pt idx="2485">
                  <c:v>0.517916666666667</c:v>
                </c:pt>
                <c:pt idx="2486">
                  <c:v>0.518125</c:v>
                </c:pt>
                <c:pt idx="2487">
                  <c:v>0.518333333333333</c:v>
                </c:pt>
                <c:pt idx="2488">
                  <c:v>0.518541666666667</c:v>
                </c:pt>
                <c:pt idx="2489">
                  <c:v>0.51875</c:v>
                </c:pt>
                <c:pt idx="2490">
                  <c:v>0.518958333333333</c:v>
                </c:pt>
                <c:pt idx="2491">
                  <c:v>0.519166666666667</c:v>
                </c:pt>
                <c:pt idx="2492">
                  <c:v>0.519375</c:v>
                </c:pt>
                <c:pt idx="2493">
                  <c:v>0.519583333333333</c:v>
                </c:pt>
                <c:pt idx="2494">
                  <c:v>0.519791666666667</c:v>
                </c:pt>
                <c:pt idx="2495">
                  <c:v>0.52</c:v>
                </c:pt>
                <c:pt idx="2496">
                  <c:v>0.520208333333333</c:v>
                </c:pt>
                <c:pt idx="2497">
                  <c:v>0.520416666666667</c:v>
                </c:pt>
                <c:pt idx="2498">
                  <c:v>0.520625</c:v>
                </c:pt>
                <c:pt idx="2499">
                  <c:v>0.520833333333333</c:v>
                </c:pt>
                <c:pt idx="2500">
                  <c:v>0.521041666666667</c:v>
                </c:pt>
                <c:pt idx="2501">
                  <c:v>0.52125</c:v>
                </c:pt>
                <c:pt idx="2502">
                  <c:v>0.521458333333333</c:v>
                </c:pt>
                <c:pt idx="2503">
                  <c:v>0.521666666666667</c:v>
                </c:pt>
                <c:pt idx="2504">
                  <c:v>0.521875</c:v>
                </c:pt>
                <c:pt idx="2505">
                  <c:v>0.522083333333333</c:v>
                </c:pt>
                <c:pt idx="2506">
                  <c:v>0.522291666666667</c:v>
                </c:pt>
                <c:pt idx="2507">
                  <c:v>0.5225</c:v>
                </c:pt>
                <c:pt idx="2508">
                  <c:v>0.522708333333333</c:v>
                </c:pt>
                <c:pt idx="2509">
                  <c:v>0.522916666666667</c:v>
                </c:pt>
                <c:pt idx="2510">
                  <c:v>0.523125</c:v>
                </c:pt>
                <c:pt idx="2511">
                  <c:v>0.523333333333333</c:v>
                </c:pt>
                <c:pt idx="2512">
                  <c:v>0.523541666666667</c:v>
                </c:pt>
                <c:pt idx="2513">
                  <c:v>0.52375</c:v>
                </c:pt>
                <c:pt idx="2514">
                  <c:v>0.523958333333333</c:v>
                </c:pt>
                <c:pt idx="2515">
                  <c:v>0.524166666666667</c:v>
                </c:pt>
                <c:pt idx="2516">
                  <c:v>0.524375</c:v>
                </c:pt>
                <c:pt idx="2517">
                  <c:v>0.524583333333333</c:v>
                </c:pt>
                <c:pt idx="2518">
                  <c:v>0.524791666666667</c:v>
                </c:pt>
                <c:pt idx="2519">
                  <c:v>0.525</c:v>
                </c:pt>
                <c:pt idx="2520">
                  <c:v>0.525208333333333</c:v>
                </c:pt>
                <c:pt idx="2521">
                  <c:v>0.525416666666667</c:v>
                </c:pt>
                <c:pt idx="2522">
                  <c:v>0.525625</c:v>
                </c:pt>
                <c:pt idx="2523">
                  <c:v>0.525833333333333</c:v>
                </c:pt>
                <c:pt idx="2524">
                  <c:v>0.526041666666667</c:v>
                </c:pt>
                <c:pt idx="2525">
                  <c:v>0.52625</c:v>
                </c:pt>
                <c:pt idx="2526">
                  <c:v>0.526458333333333</c:v>
                </c:pt>
                <c:pt idx="2527">
                  <c:v>0.526666666666667</c:v>
                </c:pt>
                <c:pt idx="2528">
                  <c:v>0.526875</c:v>
                </c:pt>
                <c:pt idx="2529">
                  <c:v>0.527083333333333</c:v>
                </c:pt>
                <c:pt idx="2530">
                  <c:v>0.527291666666667</c:v>
                </c:pt>
                <c:pt idx="2531">
                  <c:v>0.5275</c:v>
                </c:pt>
                <c:pt idx="2532">
                  <c:v>0.527708333333333</c:v>
                </c:pt>
                <c:pt idx="2533">
                  <c:v>0.527916666666667</c:v>
                </c:pt>
                <c:pt idx="2534">
                  <c:v>0.528125</c:v>
                </c:pt>
                <c:pt idx="2535">
                  <c:v>0.528333333333333</c:v>
                </c:pt>
                <c:pt idx="2536">
                  <c:v>0.528541666666667</c:v>
                </c:pt>
                <c:pt idx="2537">
                  <c:v>0.52875</c:v>
                </c:pt>
                <c:pt idx="2538">
                  <c:v>0.528958333333333</c:v>
                </c:pt>
                <c:pt idx="2539">
                  <c:v>0.529166666666667</c:v>
                </c:pt>
                <c:pt idx="2540">
                  <c:v>0.529375</c:v>
                </c:pt>
                <c:pt idx="2541">
                  <c:v>0.529583333333333</c:v>
                </c:pt>
                <c:pt idx="2542">
                  <c:v>0.529791666666667</c:v>
                </c:pt>
                <c:pt idx="2543">
                  <c:v>0.53</c:v>
                </c:pt>
                <c:pt idx="2544">
                  <c:v>0.530208333333333</c:v>
                </c:pt>
                <c:pt idx="2545">
                  <c:v>0.530416666666667</c:v>
                </c:pt>
                <c:pt idx="2546">
                  <c:v>0.530625</c:v>
                </c:pt>
                <c:pt idx="2547">
                  <c:v>0.530833333333333</c:v>
                </c:pt>
                <c:pt idx="2548">
                  <c:v>0.531041666666667</c:v>
                </c:pt>
                <c:pt idx="2549">
                  <c:v>0.53125</c:v>
                </c:pt>
                <c:pt idx="2550">
                  <c:v>0.531458333333333</c:v>
                </c:pt>
                <c:pt idx="2551">
                  <c:v>0.531666666666667</c:v>
                </c:pt>
                <c:pt idx="2552">
                  <c:v>0.531875</c:v>
                </c:pt>
                <c:pt idx="2553">
                  <c:v>0.532083333333333</c:v>
                </c:pt>
                <c:pt idx="2554">
                  <c:v>0.532291666666667</c:v>
                </c:pt>
                <c:pt idx="2555">
                  <c:v>0.5325</c:v>
                </c:pt>
                <c:pt idx="2556">
                  <c:v>0.532708333333333</c:v>
                </c:pt>
                <c:pt idx="2557">
                  <c:v>0.532916666666667</c:v>
                </c:pt>
                <c:pt idx="2558">
                  <c:v>0.533125</c:v>
                </c:pt>
                <c:pt idx="2559">
                  <c:v>0.533333333333333</c:v>
                </c:pt>
                <c:pt idx="2560">
                  <c:v>0.533541666666667</c:v>
                </c:pt>
                <c:pt idx="2561">
                  <c:v>0.53375</c:v>
                </c:pt>
                <c:pt idx="2562">
                  <c:v>0.533958333333333</c:v>
                </c:pt>
                <c:pt idx="2563">
                  <c:v>0.534166666666667</c:v>
                </c:pt>
                <c:pt idx="2564">
                  <c:v>0.534375</c:v>
                </c:pt>
                <c:pt idx="2565">
                  <c:v>0.534583333333333</c:v>
                </c:pt>
                <c:pt idx="2566">
                  <c:v>0.534791666666667</c:v>
                </c:pt>
                <c:pt idx="2567">
                  <c:v>0.535</c:v>
                </c:pt>
                <c:pt idx="2568">
                  <c:v>0.535208333333333</c:v>
                </c:pt>
                <c:pt idx="2569">
                  <c:v>0.535416666666667</c:v>
                </c:pt>
                <c:pt idx="2570">
                  <c:v>0.535625</c:v>
                </c:pt>
                <c:pt idx="2571">
                  <c:v>0.535833333333333</c:v>
                </c:pt>
                <c:pt idx="2572">
                  <c:v>0.536041666666667</c:v>
                </c:pt>
                <c:pt idx="2573">
                  <c:v>0.53625</c:v>
                </c:pt>
                <c:pt idx="2574">
                  <c:v>0.536458333333333</c:v>
                </c:pt>
                <c:pt idx="2575">
                  <c:v>0.536666666666667</c:v>
                </c:pt>
                <c:pt idx="2576">
                  <c:v>0.536875</c:v>
                </c:pt>
                <c:pt idx="2577">
                  <c:v>0.537083333333333</c:v>
                </c:pt>
                <c:pt idx="2578">
                  <c:v>0.537291666666667</c:v>
                </c:pt>
                <c:pt idx="2579">
                  <c:v>0.5375</c:v>
                </c:pt>
                <c:pt idx="2580">
                  <c:v>0.537708333333333</c:v>
                </c:pt>
                <c:pt idx="2581">
                  <c:v>0.537916666666667</c:v>
                </c:pt>
                <c:pt idx="2582">
                  <c:v>0.538125</c:v>
                </c:pt>
                <c:pt idx="2583">
                  <c:v>0.538333333333333</c:v>
                </c:pt>
                <c:pt idx="2584">
                  <c:v>0.538541666666667</c:v>
                </c:pt>
                <c:pt idx="2585">
                  <c:v>0.53875</c:v>
                </c:pt>
                <c:pt idx="2586">
                  <c:v>0.538958333333333</c:v>
                </c:pt>
                <c:pt idx="2587">
                  <c:v>0.539166666666667</c:v>
                </c:pt>
                <c:pt idx="2588">
                  <c:v>0.539375</c:v>
                </c:pt>
                <c:pt idx="2589">
                  <c:v>0.539583333333333</c:v>
                </c:pt>
                <c:pt idx="2590">
                  <c:v>0.539791666666667</c:v>
                </c:pt>
                <c:pt idx="2591">
                  <c:v>0.54</c:v>
                </c:pt>
                <c:pt idx="2592">
                  <c:v>0.540208333333333</c:v>
                </c:pt>
                <c:pt idx="2593">
                  <c:v>0.540416666666667</c:v>
                </c:pt>
                <c:pt idx="2594">
                  <c:v>0.540625</c:v>
                </c:pt>
                <c:pt idx="2595">
                  <c:v>0.540833333333333</c:v>
                </c:pt>
                <c:pt idx="2596">
                  <c:v>0.541041666666667</c:v>
                </c:pt>
                <c:pt idx="2597">
                  <c:v>0.54125</c:v>
                </c:pt>
                <c:pt idx="2598">
                  <c:v>0.541458333333333</c:v>
                </c:pt>
                <c:pt idx="2599">
                  <c:v>0.541666666666667</c:v>
                </c:pt>
                <c:pt idx="2600">
                  <c:v>0.541875</c:v>
                </c:pt>
                <c:pt idx="2601">
                  <c:v>0.542083333333333</c:v>
                </c:pt>
                <c:pt idx="2602">
                  <c:v>0.542291666666667</c:v>
                </c:pt>
                <c:pt idx="2603">
                  <c:v>0.5425</c:v>
                </c:pt>
                <c:pt idx="2604">
                  <c:v>0.542708333333333</c:v>
                </c:pt>
                <c:pt idx="2605">
                  <c:v>0.542916666666667</c:v>
                </c:pt>
                <c:pt idx="2606">
                  <c:v>0.543125</c:v>
                </c:pt>
                <c:pt idx="2607">
                  <c:v>0.543333333333333</c:v>
                </c:pt>
                <c:pt idx="2608">
                  <c:v>0.543541666666667</c:v>
                </c:pt>
                <c:pt idx="2609">
                  <c:v>0.54375</c:v>
                </c:pt>
                <c:pt idx="2610">
                  <c:v>0.543958333333333</c:v>
                </c:pt>
                <c:pt idx="2611">
                  <c:v>0.544166666666667</c:v>
                </c:pt>
                <c:pt idx="2612">
                  <c:v>0.544375</c:v>
                </c:pt>
                <c:pt idx="2613">
                  <c:v>0.544583333333333</c:v>
                </c:pt>
                <c:pt idx="2614">
                  <c:v>0.544791666666667</c:v>
                </c:pt>
                <c:pt idx="2615">
                  <c:v>0.545</c:v>
                </c:pt>
                <c:pt idx="2616">
                  <c:v>0.545208333333333</c:v>
                </c:pt>
                <c:pt idx="2617">
                  <c:v>0.545416666666667</c:v>
                </c:pt>
                <c:pt idx="2618">
                  <c:v>0.545625</c:v>
                </c:pt>
                <c:pt idx="2619">
                  <c:v>0.545833333333333</c:v>
                </c:pt>
                <c:pt idx="2620">
                  <c:v>0.546041666666667</c:v>
                </c:pt>
                <c:pt idx="2621">
                  <c:v>0.54625</c:v>
                </c:pt>
                <c:pt idx="2622">
                  <c:v>0.546458333333333</c:v>
                </c:pt>
                <c:pt idx="2623">
                  <c:v>0.546666666666667</c:v>
                </c:pt>
                <c:pt idx="2624">
                  <c:v>0.546875</c:v>
                </c:pt>
                <c:pt idx="2625">
                  <c:v>0.547083333333333</c:v>
                </c:pt>
                <c:pt idx="2626">
                  <c:v>0.547291666666667</c:v>
                </c:pt>
                <c:pt idx="2627">
                  <c:v>0.5475</c:v>
                </c:pt>
                <c:pt idx="2628">
                  <c:v>0.547708333333333</c:v>
                </c:pt>
                <c:pt idx="2629">
                  <c:v>0.547916666666667</c:v>
                </c:pt>
                <c:pt idx="2630">
                  <c:v>0.548125</c:v>
                </c:pt>
                <c:pt idx="2631">
                  <c:v>0.548333333333333</c:v>
                </c:pt>
                <c:pt idx="2632">
                  <c:v>0.548541666666667</c:v>
                </c:pt>
                <c:pt idx="2633">
                  <c:v>0.54875</c:v>
                </c:pt>
                <c:pt idx="2634">
                  <c:v>0.548958333333333</c:v>
                </c:pt>
                <c:pt idx="2635">
                  <c:v>0.549166666666667</c:v>
                </c:pt>
                <c:pt idx="2636">
                  <c:v>0.549375</c:v>
                </c:pt>
                <c:pt idx="2637">
                  <c:v>0.549583333333333</c:v>
                </c:pt>
                <c:pt idx="2638">
                  <c:v>0.549791666666667</c:v>
                </c:pt>
                <c:pt idx="2639">
                  <c:v>0.55</c:v>
                </c:pt>
                <c:pt idx="2640">
                  <c:v>0.550208333333333</c:v>
                </c:pt>
                <c:pt idx="2641">
                  <c:v>0.550416666666667</c:v>
                </c:pt>
                <c:pt idx="2642">
                  <c:v>0.550625</c:v>
                </c:pt>
                <c:pt idx="2643">
                  <c:v>0.550833333333333</c:v>
                </c:pt>
                <c:pt idx="2644">
                  <c:v>0.551041666666667</c:v>
                </c:pt>
                <c:pt idx="2645">
                  <c:v>0.55125</c:v>
                </c:pt>
                <c:pt idx="2646">
                  <c:v>0.551458333333333</c:v>
                </c:pt>
                <c:pt idx="2647">
                  <c:v>0.551666666666667</c:v>
                </c:pt>
                <c:pt idx="2648">
                  <c:v>0.551875</c:v>
                </c:pt>
                <c:pt idx="2649">
                  <c:v>0.552083333333333</c:v>
                </c:pt>
                <c:pt idx="2650">
                  <c:v>0.552291666666667</c:v>
                </c:pt>
                <c:pt idx="2651">
                  <c:v>0.5525</c:v>
                </c:pt>
                <c:pt idx="2652">
                  <c:v>0.552708333333333</c:v>
                </c:pt>
                <c:pt idx="2653">
                  <c:v>0.552916666666667</c:v>
                </c:pt>
                <c:pt idx="2654">
                  <c:v>0.553125</c:v>
                </c:pt>
                <c:pt idx="2655">
                  <c:v>0.553333333333333</c:v>
                </c:pt>
                <c:pt idx="2656">
                  <c:v>0.553541666666667</c:v>
                </c:pt>
                <c:pt idx="2657">
                  <c:v>0.55375</c:v>
                </c:pt>
                <c:pt idx="2658">
                  <c:v>0.553958333333333</c:v>
                </c:pt>
                <c:pt idx="2659">
                  <c:v>0.554166666666667</c:v>
                </c:pt>
                <c:pt idx="2660">
                  <c:v>0.554375</c:v>
                </c:pt>
                <c:pt idx="2661">
                  <c:v>0.554583333333333</c:v>
                </c:pt>
                <c:pt idx="2662">
                  <c:v>0.554791666666667</c:v>
                </c:pt>
                <c:pt idx="2663">
                  <c:v>0.555</c:v>
                </c:pt>
                <c:pt idx="2664">
                  <c:v>0.555208333333333</c:v>
                </c:pt>
                <c:pt idx="2665">
                  <c:v>0.555416666666667</c:v>
                </c:pt>
                <c:pt idx="2666">
                  <c:v>0.555625</c:v>
                </c:pt>
                <c:pt idx="2667">
                  <c:v>0.555833333333333</c:v>
                </c:pt>
                <c:pt idx="2668">
                  <c:v>0.556041666666667</c:v>
                </c:pt>
                <c:pt idx="2669">
                  <c:v>0.55625</c:v>
                </c:pt>
                <c:pt idx="2670">
                  <c:v>0.556458333333333</c:v>
                </c:pt>
                <c:pt idx="2671">
                  <c:v>0.556666666666667</c:v>
                </c:pt>
                <c:pt idx="2672">
                  <c:v>0.556875</c:v>
                </c:pt>
                <c:pt idx="2673">
                  <c:v>0.557083333333333</c:v>
                </c:pt>
                <c:pt idx="2674">
                  <c:v>0.557291666666667</c:v>
                </c:pt>
                <c:pt idx="2675">
                  <c:v>0.5575</c:v>
                </c:pt>
                <c:pt idx="2676">
                  <c:v>0.557708333333333</c:v>
                </c:pt>
                <c:pt idx="2677">
                  <c:v>0.557916666666667</c:v>
                </c:pt>
                <c:pt idx="2678">
                  <c:v>0.558125</c:v>
                </c:pt>
                <c:pt idx="2679">
                  <c:v>0.558333333333333</c:v>
                </c:pt>
                <c:pt idx="2680">
                  <c:v>0.558541666666667</c:v>
                </c:pt>
                <c:pt idx="2681">
                  <c:v>0.55875</c:v>
                </c:pt>
                <c:pt idx="2682">
                  <c:v>0.558958333333333</c:v>
                </c:pt>
                <c:pt idx="2683">
                  <c:v>0.559166666666667</c:v>
                </c:pt>
                <c:pt idx="2684">
                  <c:v>0.559375</c:v>
                </c:pt>
                <c:pt idx="2685">
                  <c:v>0.559583333333333</c:v>
                </c:pt>
                <c:pt idx="2686">
                  <c:v>0.559791666666667</c:v>
                </c:pt>
                <c:pt idx="2687">
                  <c:v>0.56</c:v>
                </c:pt>
                <c:pt idx="2688">
                  <c:v>0.560208333333333</c:v>
                </c:pt>
                <c:pt idx="2689">
                  <c:v>0.560416666666667</c:v>
                </c:pt>
                <c:pt idx="2690">
                  <c:v>0.560625</c:v>
                </c:pt>
                <c:pt idx="2691">
                  <c:v>0.560833333333333</c:v>
                </c:pt>
                <c:pt idx="2692">
                  <c:v>0.561041666666667</c:v>
                </c:pt>
                <c:pt idx="2693">
                  <c:v>0.56125</c:v>
                </c:pt>
                <c:pt idx="2694">
                  <c:v>0.561458333333333</c:v>
                </c:pt>
                <c:pt idx="2695">
                  <c:v>0.561666666666667</c:v>
                </c:pt>
                <c:pt idx="2696">
                  <c:v>0.561875</c:v>
                </c:pt>
                <c:pt idx="2697">
                  <c:v>0.562083333333333</c:v>
                </c:pt>
                <c:pt idx="2698">
                  <c:v>0.562291666666667</c:v>
                </c:pt>
                <c:pt idx="2699">
                  <c:v>0.5625</c:v>
                </c:pt>
                <c:pt idx="2700">
                  <c:v>0.562708333333333</c:v>
                </c:pt>
                <c:pt idx="2701">
                  <c:v>0.562916666666667</c:v>
                </c:pt>
                <c:pt idx="2702">
                  <c:v>0.563125</c:v>
                </c:pt>
                <c:pt idx="2703">
                  <c:v>0.563333333333333</c:v>
                </c:pt>
                <c:pt idx="2704">
                  <c:v>0.563541666666667</c:v>
                </c:pt>
                <c:pt idx="2705">
                  <c:v>0.56375</c:v>
                </c:pt>
                <c:pt idx="2706">
                  <c:v>0.563958333333333</c:v>
                </c:pt>
                <c:pt idx="2707">
                  <c:v>0.564166666666667</c:v>
                </c:pt>
                <c:pt idx="2708">
                  <c:v>0.564375</c:v>
                </c:pt>
                <c:pt idx="2709">
                  <c:v>0.564583333333333</c:v>
                </c:pt>
                <c:pt idx="2710">
                  <c:v>0.564791666666667</c:v>
                </c:pt>
                <c:pt idx="2711">
                  <c:v>0.565</c:v>
                </c:pt>
                <c:pt idx="2712">
                  <c:v>0.565208333333333</c:v>
                </c:pt>
                <c:pt idx="2713">
                  <c:v>0.565416666666667</c:v>
                </c:pt>
                <c:pt idx="2714">
                  <c:v>0.565625</c:v>
                </c:pt>
                <c:pt idx="2715">
                  <c:v>0.565833333333333</c:v>
                </c:pt>
                <c:pt idx="2716">
                  <c:v>0.566041666666667</c:v>
                </c:pt>
                <c:pt idx="2717">
                  <c:v>0.56625</c:v>
                </c:pt>
                <c:pt idx="2718">
                  <c:v>0.566458333333333</c:v>
                </c:pt>
                <c:pt idx="2719">
                  <c:v>0.566666666666667</c:v>
                </c:pt>
                <c:pt idx="2720">
                  <c:v>0.566875</c:v>
                </c:pt>
                <c:pt idx="2721">
                  <c:v>0.567083333333333</c:v>
                </c:pt>
                <c:pt idx="2722">
                  <c:v>0.567291666666667</c:v>
                </c:pt>
                <c:pt idx="2723">
                  <c:v>0.5675</c:v>
                </c:pt>
                <c:pt idx="2724">
                  <c:v>0.567708333333333</c:v>
                </c:pt>
                <c:pt idx="2725">
                  <c:v>0.567916666666667</c:v>
                </c:pt>
                <c:pt idx="2726">
                  <c:v>0.568125</c:v>
                </c:pt>
                <c:pt idx="2727">
                  <c:v>0.568333333333333</c:v>
                </c:pt>
                <c:pt idx="2728">
                  <c:v>0.568541666666667</c:v>
                </c:pt>
                <c:pt idx="2729">
                  <c:v>0.56875</c:v>
                </c:pt>
                <c:pt idx="2730">
                  <c:v>0.568958333333333</c:v>
                </c:pt>
                <c:pt idx="2731">
                  <c:v>0.569166666666667</c:v>
                </c:pt>
                <c:pt idx="2732">
                  <c:v>0.569375</c:v>
                </c:pt>
                <c:pt idx="2733">
                  <c:v>0.569583333333333</c:v>
                </c:pt>
                <c:pt idx="2734">
                  <c:v>0.569791666666667</c:v>
                </c:pt>
                <c:pt idx="2735">
                  <c:v>0.57</c:v>
                </c:pt>
                <c:pt idx="2736">
                  <c:v>0.570208333333333</c:v>
                </c:pt>
                <c:pt idx="2737">
                  <c:v>0.570416666666667</c:v>
                </c:pt>
                <c:pt idx="2738">
                  <c:v>0.570625</c:v>
                </c:pt>
                <c:pt idx="2739">
                  <c:v>0.570833333333333</c:v>
                </c:pt>
                <c:pt idx="2740">
                  <c:v>0.571041666666667</c:v>
                </c:pt>
                <c:pt idx="2741">
                  <c:v>0.57125</c:v>
                </c:pt>
                <c:pt idx="2742">
                  <c:v>0.571458333333333</c:v>
                </c:pt>
                <c:pt idx="2743">
                  <c:v>0.571666666666667</c:v>
                </c:pt>
                <c:pt idx="2744">
                  <c:v>0.571875</c:v>
                </c:pt>
                <c:pt idx="2745">
                  <c:v>0.572083333333333</c:v>
                </c:pt>
                <c:pt idx="2746">
                  <c:v>0.572291666666667</c:v>
                </c:pt>
                <c:pt idx="2747">
                  <c:v>0.5725</c:v>
                </c:pt>
                <c:pt idx="2748">
                  <c:v>0.572708333333333</c:v>
                </c:pt>
                <c:pt idx="2749">
                  <c:v>0.572916666666667</c:v>
                </c:pt>
                <c:pt idx="2750">
                  <c:v>0.573125</c:v>
                </c:pt>
                <c:pt idx="2751">
                  <c:v>0.573333333333333</c:v>
                </c:pt>
                <c:pt idx="2752">
                  <c:v>0.573541666666667</c:v>
                </c:pt>
                <c:pt idx="2753">
                  <c:v>0.57375</c:v>
                </c:pt>
                <c:pt idx="2754">
                  <c:v>0.573958333333333</c:v>
                </c:pt>
                <c:pt idx="2755">
                  <c:v>0.574166666666667</c:v>
                </c:pt>
                <c:pt idx="2756">
                  <c:v>0.574375</c:v>
                </c:pt>
                <c:pt idx="2757">
                  <c:v>0.574583333333333</c:v>
                </c:pt>
                <c:pt idx="2758">
                  <c:v>0.574791666666667</c:v>
                </c:pt>
                <c:pt idx="2759">
                  <c:v>0.575</c:v>
                </c:pt>
                <c:pt idx="2760">
                  <c:v>0.575208333333333</c:v>
                </c:pt>
                <c:pt idx="2761">
                  <c:v>0.575416666666667</c:v>
                </c:pt>
                <c:pt idx="2762">
                  <c:v>0.575625</c:v>
                </c:pt>
                <c:pt idx="2763">
                  <c:v>0.575833333333333</c:v>
                </c:pt>
                <c:pt idx="2764">
                  <c:v>0.576041666666667</c:v>
                </c:pt>
                <c:pt idx="2765">
                  <c:v>0.57625</c:v>
                </c:pt>
                <c:pt idx="2766">
                  <c:v>0.576458333333333</c:v>
                </c:pt>
                <c:pt idx="2767">
                  <c:v>0.576666666666667</c:v>
                </c:pt>
                <c:pt idx="2768">
                  <c:v>0.576875</c:v>
                </c:pt>
                <c:pt idx="2769">
                  <c:v>0.577083333333333</c:v>
                </c:pt>
                <c:pt idx="2770">
                  <c:v>0.577291666666667</c:v>
                </c:pt>
                <c:pt idx="2771">
                  <c:v>0.5775</c:v>
                </c:pt>
                <c:pt idx="2772">
                  <c:v>0.577708333333333</c:v>
                </c:pt>
                <c:pt idx="2773">
                  <c:v>0.577916666666667</c:v>
                </c:pt>
                <c:pt idx="2774">
                  <c:v>0.578125</c:v>
                </c:pt>
                <c:pt idx="2775">
                  <c:v>0.578333333333333</c:v>
                </c:pt>
                <c:pt idx="2776">
                  <c:v>0.578541666666667</c:v>
                </c:pt>
                <c:pt idx="2777">
                  <c:v>0.57875</c:v>
                </c:pt>
                <c:pt idx="2778">
                  <c:v>0.578958333333333</c:v>
                </c:pt>
                <c:pt idx="2779">
                  <c:v>0.579166666666667</c:v>
                </c:pt>
                <c:pt idx="2780">
                  <c:v>0.579375</c:v>
                </c:pt>
                <c:pt idx="2781">
                  <c:v>0.579583333333333</c:v>
                </c:pt>
                <c:pt idx="2782">
                  <c:v>0.579791666666667</c:v>
                </c:pt>
                <c:pt idx="2783">
                  <c:v>0.58</c:v>
                </c:pt>
                <c:pt idx="2784">
                  <c:v>0.580208333333333</c:v>
                </c:pt>
                <c:pt idx="2785">
                  <c:v>0.580416666666667</c:v>
                </c:pt>
                <c:pt idx="2786">
                  <c:v>0.580625</c:v>
                </c:pt>
                <c:pt idx="2787">
                  <c:v>0.580833333333333</c:v>
                </c:pt>
                <c:pt idx="2788">
                  <c:v>0.581041666666667</c:v>
                </c:pt>
                <c:pt idx="2789">
                  <c:v>0.58125</c:v>
                </c:pt>
                <c:pt idx="2790">
                  <c:v>0.581458333333333</c:v>
                </c:pt>
                <c:pt idx="2791">
                  <c:v>0.581666666666667</c:v>
                </c:pt>
                <c:pt idx="2792">
                  <c:v>0.581875</c:v>
                </c:pt>
                <c:pt idx="2793">
                  <c:v>0.582083333333333</c:v>
                </c:pt>
                <c:pt idx="2794">
                  <c:v>0.582291666666667</c:v>
                </c:pt>
                <c:pt idx="2795">
                  <c:v>0.5825</c:v>
                </c:pt>
                <c:pt idx="2796">
                  <c:v>0.582708333333333</c:v>
                </c:pt>
                <c:pt idx="2797">
                  <c:v>0.582916666666667</c:v>
                </c:pt>
                <c:pt idx="2798">
                  <c:v>0.583125</c:v>
                </c:pt>
                <c:pt idx="2799">
                  <c:v>0.583333333333333</c:v>
                </c:pt>
                <c:pt idx="2800">
                  <c:v>0.583541666666667</c:v>
                </c:pt>
                <c:pt idx="2801">
                  <c:v>0.58375</c:v>
                </c:pt>
                <c:pt idx="2802">
                  <c:v>0.583958333333333</c:v>
                </c:pt>
                <c:pt idx="2803">
                  <c:v>0.584166666666667</c:v>
                </c:pt>
                <c:pt idx="2804">
                  <c:v>0.584375</c:v>
                </c:pt>
                <c:pt idx="2805">
                  <c:v>0.584583333333333</c:v>
                </c:pt>
                <c:pt idx="2806">
                  <c:v>0.584791666666667</c:v>
                </c:pt>
                <c:pt idx="2807">
                  <c:v>0.585</c:v>
                </c:pt>
                <c:pt idx="2808">
                  <c:v>0.585208333333333</c:v>
                </c:pt>
                <c:pt idx="2809">
                  <c:v>0.585416666666667</c:v>
                </c:pt>
                <c:pt idx="2810">
                  <c:v>0.585625</c:v>
                </c:pt>
                <c:pt idx="2811">
                  <c:v>0.585833333333333</c:v>
                </c:pt>
                <c:pt idx="2812">
                  <c:v>0.586041666666667</c:v>
                </c:pt>
                <c:pt idx="2813">
                  <c:v>0.58625</c:v>
                </c:pt>
                <c:pt idx="2814">
                  <c:v>0.586458333333333</c:v>
                </c:pt>
                <c:pt idx="2815">
                  <c:v>0.586666666666667</c:v>
                </c:pt>
                <c:pt idx="2816">
                  <c:v>0.586875</c:v>
                </c:pt>
                <c:pt idx="2817">
                  <c:v>0.587083333333333</c:v>
                </c:pt>
                <c:pt idx="2818">
                  <c:v>0.587291666666667</c:v>
                </c:pt>
                <c:pt idx="2819">
                  <c:v>0.5875</c:v>
                </c:pt>
                <c:pt idx="2820">
                  <c:v>0.587708333333333</c:v>
                </c:pt>
                <c:pt idx="2821">
                  <c:v>0.587916666666667</c:v>
                </c:pt>
                <c:pt idx="2822">
                  <c:v>0.588125</c:v>
                </c:pt>
                <c:pt idx="2823">
                  <c:v>0.588333333333333</c:v>
                </c:pt>
                <c:pt idx="2824">
                  <c:v>0.588541666666667</c:v>
                </c:pt>
                <c:pt idx="2825">
                  <c:v>0.58875</c:v>
                </c:pt>
                <c:pt idx="2826">
                  <c:v>0.588958333333333</c:v>
                </c:pt>
                <c:pt idx="2827">
                  <c:v>0.589166666666667</c:v>
                </c:pt>
                <c:pt idx="2828">
                  <c:v>0.589375</c:v>
                </c:pt>
                <c:pt idx="2829">
                  <c:v>0.589583333333333</c:v>
                </c:pt>
                <c:pt idx="2830">
                  <c:v>0.589791666666667</c:v>
                </c:pt>
                <c:pt idx="2831">
                  <c:v>0.59</c:v>
                </c:pt>
                <c:pt idx="2832">
                  <c:v>0.590208333333333</c:v>
                </c:pt>
                <c:pt idx="2833">
                  <c:v>0.590416666666667</c:v>
                </c:pt>
                <c:pt idx="2834">
                  <c:v>0.590625</c:v>
                </c:pt>
                <c:pt idx="2835">
                  <c:v>0.590833333333333</c:v>
                </c:pt>
                <c:pt idx="2836">
                  <c:v>0.591041666666667</c:v>
                </c:pt>
                <c:pt idx="2837">
                  <c:v>0.59125</c:v>
                </c:pt>
                <c:pt idx="2838">
                  <c:v>0.591458333333333</c:v>
                </c:pt>
                <c:pt idx="2839">
                  <c:v>0.591666666666667</c:v>
                </c:pt>
                <c:pt idx="2840">
                  <c:v>0.591875</c:v>
                </c:pt>
                <c:pt idx="2841">
                  <c:v>0.592083333333333</c:v>
                </c:pt>
                <c:pt idx="2842">
                  <c:v>0.592291666666667</c:v>
                </c:pt>
                <c:pt idx="2843">
                  <c:v>0.5925</c:v>
                </c:pt>
                <c:pt idx="2844">
                  <c:v>0.592708333333333</c:v>
                </c:pt>
                <c:pt idx="2845">
                  <c:v>0.592916666666667</c:v>
                </c:pt>
                <c:pt idx="2846">
                  <c:v>0.593125</c:v>
                </c:pt>
                <c:pt idx="2847">
                  <c:v>0.593333333333333</c:v>
                </c:pt>
                <c:pt idx="2848">
                  <c:v>0.593541666666667</c:v>
                </c:pt>
                <c:pt idx="2849">
                  <c:v>0.59375</c:v>
                </c:pt>
                <c:pt idx="2850">
                  <c:v>0.593958333333333</c:v>
                </c:pt>
                <c:pt idx="2851">
                  <c:v>0.594166666666667</c:v>
                </c:pt>
                <c:pt idx="2852">
                  <c:v>0.594375</c:v>
                </c:pt>
                <c:pt idx="2853">
                  <c:v>0.594583333333333</c:v>
                </c:pt>
                <c:pt idx="2854">
                  <c:v>0.594791666666667</c:v>
                </c:pt>
                <c:pt idx="2855">
                  <c:v>0.595</c:v>
                </c:pt>
                <c:pt idx="2856">
                  <c:v>0.595208333333333</c:v>
                </c:pt>
                <c:pt idx="2857">
                  <c:v>0.595416666666667</c:v>
                </c:pt>
                <c:pt idx="2858">
                  <c:v>0.595625</c:v>
                </c:pt>
                <c:pt idx="2859">
                  <c:v>0.595833333333333</c:v>
                </c:pt>
                <c:pt idx="2860">
                  <c:v>0.596041666666667</c:v>
                </c:pt>
                <c:pt idx="2861">
                  <c:v>0.59625</c:v>
                </c:pt>
                <c:pt idx="2862">
                  <c:v>0.596458333333333</c:v>
                </c:pt>
                <c:pt idx="2863">
                  <c:v>0.596666666666667</c:v>
                </c:pt>
                <c:pt idx="2864">
                  <c:v>0.596875</c:v>
                </c:pt>
                <c:pt idx="2865">
                  <c:v>0.597083333333333</c:v>
                </c:pt>
                <c:pt idx="2866">
                  <c:v>0.597291666666667</c:v>
                </c:pt>
                <c:pt idx="2867">
                  <c:v>0.5975</c:v>
                </c:pt>
                <c:pt idx="2868">
                  <c:v>0.597708333333333</c:v>
                </c:pt>
                <c:pt idx="2869">
                  <c:v>0.597916666666667</c:v>
                </c:pt>
                <c:pt idx="2870">
                  <c:v>0.598125</c:v>
                </c:pt>
                <c:pt idx="2871">
                  <c:v>0.598333333333333</c:v>
                </c:pt>
                <c:pt idx="2872">
                  <c:v>0.598541666666667</c:v>
                </c:pt>
                <c:pt idx="2873">
                  <c:v>0.59875</c:v>
                </c:pt>
                <c:pt idx="2874">
                  <c:v>0.598958333333333</c:v>
                </c:pt>
                <c:pt idx="2875">
                  <c:v>0.599166666666667</c:v>
                </c:pt>
                <c:pt idx="2876">
                  <c:v>0.599375</c:v>
                </c:pt>
                <c:pt idx="2877">
                  <c:v>0.599583333333333</c:v>
                </c:pt>
                <c:pt idx="2878">
                  <c:v>0.599791666666667</c:v>
                </c:pt>
                <c:pt idx="2879">
                  <c:v>0.6</c:v>
                </c:pt>
                <c:pt idx="2880">
                  <c:v>0.600208333333333</c:v>
                </c:pt>
                <c:pt idx="2881">
                  <c:v>0.600416666666667</c:v>
                </c:pt>
                <c:pt idx="2882">
                  <c:v>0.600625</c:v>
                </c:pt>
                <c:pt idx="2883">
                  <c:v>0.600833333333333</c:v>
                </c:pt>
                <c:pt idx="2884">
                  <c:v>0.601041666666667</c:v>
                </c:pt>
                <c:pt idx="2885">
                  <c:v>0.60125</c:v>
                </c:pt>
                <c:pt idx="2886">
                  <c:v>0.601458333333333</c:v>
                </c:pt>
                <c:pt idx="2887">
                  <c:v>0.601666666666667</c:v>
                </c:pt>
                <c:pt idx="2888">
                  <c:v>0.601875</c:v>
                </c:pt>
                <c:pt idx="2889">
                  <c:v>0.602083333333333</c:v>
                </c:pt>
                <c:pt idx="2890">
                  <c:v>0.602291666666667</c:v>
                </c:pt>
                <c:pt idx="2891">
                  <c:v>0.6025</c:v>
                </c:pt>
                <c:pt idx="2892">
                  <c:v>0.602708333333333</c:v>
                </c:pt>
                <c:pt idx="2893">
                  <c:v>0.602916666666667</c:v>
                </c:pt>
                <c:pt idx="2894">
                  <c:v>0.603125</c:v>
                </c:pt>
                <c:pt idx="2895">
                  <c:v>0.603333333333333</c:v>
                </c:pt>
                <c:pt idx="2896">
                  <c:v>0.603541666666667</c:v>
                </c:pt>
                <c:pt idx="2897">
                  <c:v>0.60375</c:v>
                </c:pt>
                <c:pt idx="2898">
                  <c:v>0.603958333333333</c:v>
                </c:pt>
                <c:pt idx="2899">
                  <c:v>0.604166666666667</c:v>
                </c:pt>
                <c:pt idx="2900">
                  <c:v>0.604375</c:v>
                </c:pt>
                <c:pt idx="2901">
                  <c:v>0.604583333333333</c:v>
                </c:pt>
                <c:pt idx="2902">
                  <c:v>0.604791666666667</c:v>
                </c:pt>
                <c:pt idx="2903">
                  <c:v>0.605</c:v>
                </c:pt>
                <c:pt idx="2904">
                  <c:v>0.605208333333333</c:v>
                </c:pt>
                <c:pt idx="2905">
                  <c:v>0.605416666666667</c:v>
                </c:pt>
                <c:pt idx="2906">
                  <c:v>0.605625</c:v>
                </c:pt>
                <c:pt idx="2907">
                  <c:v>0.605833333333333</c:v>
                </c:pt>
                <c:pt idx="2908">
                  <c:v>0.606041666666667</c:v>
                </c:pt>
                <c:pt idx="2909">
                  <c:v>0.60625</c:v>
                </c:pt>
                <c:pt idx="2910">
                  <c:v>0.606458333333333</c:v>
                </c:pt>
                <c:pt idx="2911">
                  <c:v>0.606666666666667</c:v>
                </c:pt>
                <c:pt idx="2912">
                  <c:v>0.606875</c:v>
                </c:pt>
                <c:pt idx="2913">
                  <c:v>0.607083333333333</c:v>
                </c:pt>
                <c:pt idx="2914">
                  <c:v>0.607291666666667</c:v>
                </c:pt>
                <c:pt idx="2915">
                  <c:v>0.6075</c:v>
                </c:pt>
                <c:pt idx="2916">
                  <c:v>0.607708333333333</c:v>
                </c:pt>
                <c:pt idx="2917">
                  <c:v>0.607916666666667</c:v>
                </c:pt>
                <c:pt idx="2918">
                  <c:v>0.608125</c:v>
                </c:pt>
                <c:pt idx="2919">
                  <c:v>0.608333333333333</c:v>
                </c:pt>
                <c:pt idx="2920">
                  <c:v>0.608541666666667</c:v>
                </c:pt>
                <c:pt idx="2921">
                  <c:v>0.60875</c:v>
                </c:pt>
                <c:pt idx="2922">
                  <c:v>0.608958333333333</c:v>
                </c:pt>
                <c:pt idx="2923">
                  <c:v>0.609166666666667</c:v>
                </c:pt>
                <c:pt idx="2924">
                  <c:v>0.609375</c:v>
                </c:pt>
                <c:pt idx="2925">
                  <c:v>0.609583333333333</c:v>
                </c:pt>
                <c:pt idx="2926">
                  <c:v>0.609791666666667</c:v>
                </c:pt>
                <c:pt idx="2927">
                  <c:v>0.61</c:v>
                </c:pt>
                <c:pt idx="2928">
                  <c:v>0.610208333333333</c:v>
                </c:pt>
                <c:pt idx="2929">
                  <c:v>0.610416666666667</c:v>
                </c:pt>
                <c:pt idx="2930">
                  <c:v>0.610625</c:v>
                </c:pt>
                <c:pt idx="2931">
                  <c:v>0.610833333333333</c:v>
                </c:pt>
                <c:pt idx="2932">
                  <c:v>0.611041666666667</c:v>
                </c:pt>
                <c:pt idx="2933">
                  <c:v>0.61125</c:v>
                </c:pt>
                <c:pt idx="2934">
                  <c:v>0.611458333333333</c:v>
                </c:pt>
                <c:pt idx="2935">
                  <c:v>0.611666666666667</c:v>
                </c:pt>
                <c:pt idx="2936">
                  <c:v>0.611875</c:v>
                </c:pt>
                <c:pt idx="2937">
                  <c:v>0.612083333333333</c:v>
                </c:pt>
                <c:pt idx="2938">
                  <c:v>0.612291666666667</c:v>
                </c:pt>
                <c:pt idx="2939">
                  <c:v>0.6125</c:v>
                </c:pt>
                <c:pt idx="2940">
                  <c:v>0.612708333333333</c:v>
                </c:pt>
                <c:pt idx="2941">
                  <c:v>0.612916666666667</c:v>
                </c:pt>
                <c:pt idx="2942">
                  <c:v>0.613125</c:v>
                </c:pt>
                <c:pt idx="2943">
                  <c:v>0.613333333333333</c:v>
                </c:pt>
                <c:pt idx="2944">
                  <c:v>0.613541666666667</c:v>
                </c:pt>
                <c:pt idx="2945">
                  <c:v>0.61375</c:v>
                </c:pt>
                <c:pt idx="2946">
                  <c:v>0.613958333333333</c:v>
                </c:pt>
                <c:pt idx="2947">
                  <c:v>0.614166666666667</c:v>
                </c:pt>
                <c:pt idx="2948">
                  <c:v>0.614375</c:v>
                </c:pt>
                <c:pt idx="2949">
                  <c:v>0.614583333333333</c:v>
                </c:pt>
                <c:pt idx="2950">
                  <c:v>0.614791666666667</c:v>
                </c:pt>
                <c:pt idx="2951">
                  <c:v>0.615</c:v>
                </c:pt>
                <c:pt idx="2952">
                  <c:v>0.615208333333333</c:v>
                </c:pt>
                <c:pt idx="2953">
                  <c:v>0.615416666666667</c:v>
                </c:pt>
                <c:pt idx="2954">
                  <c:v>0.615625</c:v>
                </c:pt>
                <c:pt idx="2955">
                  <c:v>0.615833333333333</c:v>
                </c:pt>
                <c:pt idx="2956">
                  <c:v>0.616041666666667</c:v>
                </c:pt>
                <c:pt idx="2957">
                  <c:v>0.61625</c:v>
                </c:pt>
                <c:pt idx="2958">
                  <c:v>0.616458333333333</c:v>
                </c:pt>
                <c:pt idx="2959">
                  <c:v>0.616666666666667</c:v>
                </c:pt>
                <c:pt idx="2960">
                  <c:v>0.616875</c:v>
                </c:pt>
                <c:pt idx="2961">
                  <c:v>0.617083333333333</c:v>
                </c:pt>
                <c:pt idx="2962">
                  <c:v>0.617291666666667</c:v>
                </c:pt>
                <c:pt idx="2963">
                  <c:v>0.6175</c:v>
                </c:pt>
                <c:pt idx="2964">
                  <c:v>0.617708333333333</c:v>
                </c:pt>
                <c:pt idx="2965">
                  <c:v>0.617916666666667</c:v>
                </c:pt>
                <c:pt idx="2966">
                  <c:v>0.618125</c:v>
                </c:pt>
                <c:pt idx="2967">
                  <c:v>0.618333333333333</c:v>
                </c:pt>
                <c:pt idx="2968">
                  <c:v>0.618541666666667</c:v>
                </c:pt>
                <c:pt idx="2969">
                  <c:v>0.61875</c:v>
                </c:pt>
                <c:pt idx="2970">
                  <c:v>0.618958333333333</c:v>
                </c:pt>
                <c:pt idx="2971">
                  <c:v>0.619166666666667</c:v>
                </c:pt>
                <c:pt idx="2972">
                  <c:v>0.619375</c:v>
                </c:pt>
                <c:pt idx="2973">
                  <c:v>0.619583333333333</c:v>
                </c:pt>
                <c:pt idx="2974">
                  <c:v>0.619791666666667</c:v>
                </c:pt>
                <c:pt idx="2975">
                  <c:v>0.62</c:v>
                </c:pt>
                <c:pt idx="2976">
                  <c:v>0.620208333333333</c:v>
                </c:pt>
                <c:pt idx="2977">
                  <c:v>0.620416666666667</c:v>
                </c:pt>
                <c:pt idx="2978">
                  <c:v>0.620625</c:v>
                </c:pt>
                <c:pt idx="2979">
                  <c:v>0.620833333333333</c:v>
                </c:pt>
                <c:pt idx="2980">
                  <c:v>0.621041666666667</c:v>
                </c:pt>
                <c:pt idx="2981">
                  <c:v>0.62125</c:v>
                </c:pt>
                <c:pt idx="2982">
                  <c:v>0.621458333333333</c:v>
                </c:pt>
                <c:pt idx="2983">
                  <c:v>0.621666666666667</c:v>
                </c:pt>
                <c:pt idx="2984">
                  <c:v>0.621875</c:v>
                </c:pt>
                <c:pt idx="2985">
                  <c:v>0.622083333333333</c:v>
                </c:pt>
                <c:pt idx="2986">
                  <c:v>0.622291666666667</c:v>
                </c:pt>
                <c:pt idx="2987">
                  <c:v>0.6225</c:v>
                </c:pt>
                <c:pt idx="2988">
                  <c:v>0.622708333333333</c:v>
                </c:pt>
                <c:pt idx="2989">
                  <c:v>0.622916666666667</c:v>
                </c:pt>
                <c:pt idx="2990">
                  <c:v>0.623125</c:v>
                </c:pt>
                <c:pt idx="2991">
                  <c:v>0.623333333333333</c:v>
                </c:pt>
                <c:pt idx="2992">
                  <c:v>0.623541666666667</c:v>
                </c:pt>
                <c:pt idx="2993">
                  <c:v>0.62375</c:v>
                </c:pt>
                <c:pt idx="2994">
                  <c:v>0.623958333333333</c:v>
                </c:pt>
                <c:pt idx="2995">
                  <c:v>0.624166666666667</c:v>
                </c:pt>
                <c:pt idx="2996">
                  <c:v>0.624375</c:v>
                </c:pt>
                <c:pt idx="2997">
                  <c:v>0.624583333333333</c:v>
                </c:pt>
                <c:pt idx="2998">
                  <c:v>0.624791666666667</c:v>
                </c:pt>
                <c:pt idx="2999">
                  <c:v>0.625</c:v>
                </c:pt>
                <c:pt idx="3000">
                  <c:v>0.625208333333333</c:v>
                </c:pt>
                <c:pt idx="3001">
                  <c:v>0.625416666666667</c:v>
                </c:pt>
                <c:pt idx="3002">
                  <c:v>0.625625</c:v>
                </c:pt>
                <c:pt idx="3003">
                  <c:v>0.625833333333333</c:v>
                </c:pt>
                <c:pt idx="3004">
                  <c:v>0.626041666666667</c:v>
                </c:pt>
                <c:pt idx="3005">
                  <c:v>0.62625</c:v>
                </c:pt>
                <c:pt idx="3006">
                  <c:v>0.626458333333333</c:v>
                </c:pt>
                <c:pt idx="3007">
                  <c:v>0.626666666666667</c:v>
                </c:pt>
                <c:pt idx="3008">
                  <c:v>0.626875</c:v>
                </c:pt>
                <c:pt idx="3009">
                  <c:v>0.627083333333333</c:v>
                </c:pt>
                <c:pt idx="3010">
                  <c:v>0.627291666666667</c:v>
                </c:pt>
                <c:pt idx="3011">
                  <c:v>0.6275</c:v>
                </c:pt>
                <c:pt idx="3012">
                  <c:v>0.627708333333333</c:v>
                </c:pt>
                <c:pt idx="3013">
                  <c:v>0.627916666666667</c:v>
                </c:pt>
                <c:pt idx="3014">
                  <c:v>0.628125</c:v>
                </c:pt>
                <c:pt idx="3015">
                  <c:v>0.628333333333333</c:v>
                </c:pt>
                <c:pt idx="3016">
                  <c:v>0.628541666666667</c:v>
                </c:pt>
                <c:pt idx="3017">
                  <c:v>0.62875</c:v>
                </c:pt>
                <c:pt idx="3018">
                  <c:v>0.628958333333333</c:v>
                </c:pt>
                <c:pt idx="3019">
                  <c:v>0.629166666666667</c:v>
                </c:pt>
                <c:pt idx="3020">
                  <c:v>0.629375</c:v>
                </c:pt>
                <c:pt idx="3021">
                  <c:v>0.629583333333333</c:v>
                </c:pt>
                <c:pt idx="3022">
                  <c:v>0.629791666666667</c:v>
                </c:pt>
                <c:pt idx="3023">
                  <c:v>0.63</c:v>
                </c:pt>
                <c:pt idx="3024">
                  <c:v>0.630208333333333</c:v>
                </c:pt>
                <c:pt idx="3025">
                  <c:v>0.630416666666667</c:v>
                </c:pt>
                <c:pt idx="3026">
                  <c:v>0.630625</c:v>
                </c:pt>
                <c:pt idx="3027">
                  <c:v>0.630833333333333</c:v>
                </c:pt>
                <c:pt idx="3028">
                  <c:v>0.631041666666667</c:v>
                </c:pt>
                <c:pt idx="3029">
                  <c:v>0.63125</c:v>
                </c:pt>
                <c:pt idx="3030">
                  <c:v>0.631458333333333</c:v>
                </c:pt>
                <c:pt idx="3031">
                  <c:v>0.631666666666667</c:v>
                </c:pt>
                <c:pt idx="3032">
                  <c:v>0.631875</c:v>
                </c:pt>
                <c:pt idx="3033">
                  <c:v>0.632083333333333</c:v>
                </c:pt>
                <c:pt idx="3034">
                  <c:v>0.632291666666667</c:v>
                </c:pt>
                <c:pt idx="3035">
                  <c:v>0.6325</c:v>
                </c:pt>
                <c:pt idx="3036">
                  <c:v>0.632708333333333</c:v>
                </c:pt>
                <c:pt idx="3037">
                  <c:v>0.632916666666667</c:v>
                </c:pt>
                <c:pt idx="3038">
                  <c:v>0.633125</c:v>
                </c:pt>
                <c:pt idx="3039">
                  <c:v>0.633333333333333</c:v>
                </c:pt>
                <c:pt idx="3040">
                  <c:v>0.633541666666667</c:v>
                </c:pt>
                <c:pt idx="3041">
                  <c:v>0.63375</c:v>
                </c:pt>
                <c:pt idx="3042">
                  <c:v>0.633958333333333</c:v>
                </c:pt>
                <c:pt idx="3043">
                  <c:v>0.634166666666667</c:v>
                </c:pt>
                <c:pt idx="3044">
                  <c:v>0.634375</c:v>
                </c:pt>
                <c:pt idx="3045">
                  <c:v>0.634583333333333</c:v>
                </c:pt>
                <c:pt idx="3046">
                  <c:v>0.634791666666667</c:v>
                </c:pt>
                <c:pt idx="3047">
                  <c:v>0.635</c:v>
                </c:pt>
                <c:pt idx="3048">
                  <c:v>0.635208333333333</c:v>
                </c:pt>
                <c:pt idx="3049">
                  <c:v>0.635416666666667</c:v>
                </c:pt>
                <c:pt idx="3050">
                  <c:v>0.635625</c:v>
                </c:pt>
                <c:pt idx="3051">
                  <c:v>0.635833333333333</c:v>
                </c:pt>
                <c:pt idx="3052">
                  <c:v>0.636041666666667</c:v>
                </c:pt>
                <c:pt idx="3053">
                  <c:v>0.63625</c:v>
                </c:pt>
                <c:pt idx="3054">
                  <c:v>0.636458333333333</c:v>
                </c:pt>
                <c:pt idx="3055">
                  <c:v>0.636666666666667</c:v>
                </c:pt>
                <c:pt idx="3056">
                  <c:v>0.636875</c:v>
                </c:pt>
                <c:pt idx="3057">
                  <c:v>0.637083333333333</c:v>
                </c:pt>
                <c:pt idx="3058">
                  <c:v>0.637291666666667</c:v>
                </c:pt>
                <c:pt idx="3059">
                  <c:v>0.6375</c:v>
                </c:pt>
                <c:pt idx="3060">
                  <c:v>0.637708333333333</c:v>
                </c:pt>
                <c:pt idx="3061">
                  <c:v>0.637916666666667</c:v>
                </c:pt>
                <c:pt idx="3062">
                  <c:v>0.638125</c:v>
                </c:pt>
                <c:pt idx="3063">
                  <c:v>0.638333333333333</c:v>
                </c:pt>
                <c:pt idx="3064">
                  <c:v>0.638541666666667</c:v>
                </c:pt>
                <c:pt idx="3065">
                  <c:v>0.63875</c:v>
                </c:pt>
                <c:pt idx="3066">
                  <c:v>0.638958333333333</c:v>
                </c:pt>
                <c:pt idx="3067">
                  <c:v>0.639166666666667</c:v>
                </c:pt>
                <c:pt idx="3068">
                  <c:v>0.639375</c:v>
                </c:pt>
                <c:pt idx="3069">
                  <c:v>0.639583333333333</c:v>
                </c:pt>
                <c:pt idx="3070">
                  <c:v>0.639791666666667</c:v>
                </c:pt>
                <c:pt idx="3071">
                  <c:v>0.64</c:v>
                </c:pt>
                <c:pt idx="3072">
                  <c:v>0.640208333333333</c:v>
                </c:pt>
                <c:pt idx="3073">
                  <c:v>0.640416666666667</c:v>
                </c:pt>
                <c:pt idx="3074">
                  <c:v>0.640625</c:v>
                </c:pt>
                <c:pt idx="3075">
                  <c:v>0.640833333333333</c:v>
                </c:pt>
                <c:pt idx="3076">
                  <c:v>0.641041666666667</c:v>
                </c:pt>
                <c:pt idx="3077">
                  <c:v>0.64125</c:v>
                </c:pt>
                <c:pt idx="3078">
                  <c:v>0.641458333333333</c:v>
                </c:pt>
                <c:pt idx="3079">
                  <c:v>0.641666666666667</c:v>
                </c:pt>
                <c:pt idx="3080">
                  <c:v>0.641875</c:v>
                </c:pt>
                <c:pt idx="3081">
                  <c:v>0.642083333333333</c:v>
                </c:pt>
                <c:pt idx="3082">
                  <c:v>0.642291666666667</c:v>
                </c:pt>
                <c:pt idx="3083">
                  <c:v>0.6425</c:v>
                </c:pt>
                <c:pt idx="3084">
                  <c:v>0.642708333333333</c:v>
                </c:pt>
                <c:pt idx="3085">
                  <c:v>0.642916666666667</c:v>
                </c:pt>
                <c:pt idx="3086">
                  <c:v>0.643125</c:v>
                </c:pt>
                <c:pt idx="3087">
                  <c:v>0.643333333333333</c:v>
                </c:pt>
                <c:pt idx="3088">
                  <c:v>0.643541666666667</c:v>
                </c:pt>
                <c:pt idx="3089">
                  <c:v>0.64375</c:v>
                </c:pt>
                <c:pt idx="3090">
                  <c:v>0.643958333333333</c:v>
                </c:pt>
                <c:pt idx="3091">
                  <c:v>0.644166666666667</c:v>
                </c:pt>
                <c:pt idx="3092">
                  <c:v>0.644375</c:v>
                </c:pt>
                <c:pt idx="3093">
                  <c:v>0.644583333333333</c:v>
                </c:pt>
                <c:pt idx="3094">
                  <c:v>0.644791666666667</c:v>
                </c:pt>
                <c:pt idx="3095">
                  <c:v>0.645</c:v>
                </c:pt>
                <c:pt idx="3096">
                  <c:v>0.645208333333333</c:v>
                </c:pt>
                <c:pt idx="3097">
                  <c:v>0.645416666666667</c:v>
                </c:pt>
                <c:pt idx="3098">
                  <c:v>0.645625</c:v>
                </c:pt>
                <c:pt idx="3099">
                  <c:v>0.645833333333333</c:v>
                </c:pt>
                <c:pt idx="3100">
                  <c:v>0.646041666666667</c:v>
                </c:pt>
                <c:pt idx="3101">
                  <c:v>0.64625</c:v>
                </c:pt>
                <c:pt idx="3102">
                  <c:v>0.646458333333333</c:v>
                </c:pt>
                <c:pt idx="3103">
                  <c:v>0.646666666666667</c:v>
                </c:pt>
                <c:pt idx="3104">
                  <c:v>0.646875</c:v>
                </c:pt>
                <c:pt idx="3105">
                  <c:v>0.647083333333333</c:v>
                </c:pt>
                <c:pt idx="3106">
                  <c:v>0.647291666666667</c:v>
                </c:pt>
                <c:pt idx="3107">
                  <c:v>0.6475</c:v>
                </c:pt>
                <c:pt idx="3108">
                  <c:v>0.647708333333333</c:v>
                </c:pt>
                <c:pt idx="3109">
                  <c:v>0.647916666666667</c:v>
                </c:pt>
                <c:pt idx="3110">
                  <c:v>0.648125</c:v>
                </c:pt>
                <c:pt idx="3111">
                  <c:v>0.648333333333333</c:v>
                </c:pt>
                <c:pt idx="3112">
                  <c:v>0.648541666666667</c:v>
                </c:pt>
                <c:pt idx="3113">
                  <c:v>0.64875</c:v>
                </c:pt>
                <c:pt idx="3114">
                  <c:v>0.648958333333333</c:v>
                </c:pt>
                <c:pt idx="3115">
                  <c:v>0.649166666666667</c:v>
                </c:pt>
                <c:pt idx="3116">
                  <c:v>0.649375</c:v>
                </c:pt>
                <c:pt idx="3117">
                  <c:v>0.649583333333333</c:v>
                </c:pt>
                <c:pt idx="3118">
                  <c:v>0.649791666666667</c:v>
                </c:pt>
                <c:pt idx="3119">
                  <c:v>0.65</c:v>
                </c:pt>
                <c:pt idx="3120">
                  <c:v>0.650208333333333</c:v>
                </c:pt>
                <c:pt idx="3121">
                  <c:v>0.650416666666667</c:v>
                </c:pt>
                <c:pt idx="3122">
                  <c:v>0.650625</c:v>
                </c:pt>
                <c:pt idx="3123">
                  <c:v>0.650833333333333</c:v>
                </c:pt>
                <c:pt idx="3124">
                  <c:v>0.651041666666667</c:v>
                </c:pt>
                <c:pt idx="3125">
                  <c:v>0.65125</c:v>
                </c:pt>
                <c:pt idx="3126">
                  <c:v>0.651458333333333</c:v>
                </c:pt>
                <c:pt idx="3127">
                  <c:v>0.651666666666667</c:v>
                </c:pt>
                <c:pt idx="3128">
                  <c:v>0.651875</c:v>
                </c:pt>
                <c:pt idx="3129">
                  <c:v>0.652083333333333</c:v>
                </c:pt>
                <c:pt idx="3130">
                  <c:v>0.652291666666667</c:v>
                </c:pt>
                <c:pt idx="3131">
                  <c:v>0.6525</c:v>
                </c:pt>
                <c:pt idx="3132">
                  <c:v>0.652708333333333</c:v>
                </c:pt>
                <c:pt idx="3133">
                  <c:v>0.652916666666667</c:v>
                </c:pt>
                <c:pt idx="3134">
                  <c:v>0.653125</c:v>
                </c:pt>
                <c:pt idx="3135">
                  <c:v>0.653333333333333</c:v>
                </c:pt>
                <c:pt idx="3136">
                  <c:v>0.653541666666667</c:v>
                </c:pt>
                <c:pt idx="3137">
                  <c:v>0.65375</c:v>
                </c:pt>
                <c:pt idx="3138">
                  <c:v>0.653958333333333</c:v>
                </c:pt>
                <c:pt idx="3139">
                  <c:v>0.654166666666667</c:v>
                </c:pt>
                <c:pt idx="3140">
                  <c:v>0.654375</c:v>
                </c:pt>
                <c:pt idx="3141">
                  <c:v>0.654583333333333</c:v>
                </c:pt>
                <c:pt idx="3142">
                  <c:v>0.654791666666667</c:v>
                </c:pt>
                <c:pt idx="3143">
                  <c:v>0.655</c:v>
                </c:pt>
                <c:pt idx="3144">
                  <c:v>0.655208333333333</c:v>
                </c:pt>
                <c:pt idx="3145">
                  <c:v>0.655416666666667</c:v>
                </c:pt>
                <c:pt idx="3146">
                  <c:v>0.655625</c:v>
                </c:pt>
                <c:pt idx="3147">
                  <c:v>0.655833333333333</c:v>
                </c:pt>
                <c:pt idx="3148">
                  <c:v>0.656041666666667</c:v>
                </c:pt>
                <c:pt idx="3149">
                  <c:v>0.65625</c:v>
                </c:pt>
                <c:pt idx="3150">
                  <c:v>0.656458333333333</c:v>
                </c:pt>
                <c:pt idx="3151">
                  <c:v>0.656666666666667</c:v>
                </c:pt>
                <c:pt idx="3152">
                  <c:v>0.656875</c:v>
                </c:pt>
                <c:pt idx="3153">
                  <c:v>0.657083333333333</c:v>
                </c:pt>
                <c:pt idx="3154">
                  <c:v>0.657291666666667</c:v>
                </c:pt>
                <c:pt idx="3155">
                  <c:v>0.6575</c:v>
                </c:pt>
                <c:pt idx="3156">
                  <c:v>0.657708333333333</c:v>
                </c:pt>
                <c:pt idx="3157">
                  <c:v>0.657916666666667</c:v>
                </c:pt>
                <c:pt idx="3158">
                  <c:v>0.658125</c:v>
                </c:pt>
                <c:pt idx="3159">
                  <c:v>0.658333333333333</c:v>
                </c:pt>
                <c:pt idx="3160">
                  <c:v>0.658541666666667</c:v>
                </c:pt>
                <c:pt idx="3161">
                  <c:v>0.65875</c:v>
                </c:pt>
                <c:pt idx="3162">
                  <c:v>0.658958333333333</c:v>
                </c:pt>
                <c:pt idx="3163">
                  <c:v>0.659166666666667</c:v>
                </c:pt>
                <c:pt idx="3164">
                  <c:v>0.659375</c:v>
                </c:pt>
                <c:pt idx="3165">
                  <c:v>0.659583333333333</c:v>
                </c:pt>
                <c:pt idx="3166">
                  <c:v>0.659791666666667</c:v>
                </c:pt>
                <c:pt idx="3167">
                  <c:v>0.66</c:v>
                </c:pt>
                <c:pt idx="3168">
                  <c:v>0.660208333333333</c:v>
                </c:pt>
                <c:pt idx="3169">
                  <c:v>0.660416666666667</c:v>
                </c:pt>
                <c:pt idx="3170">
                  <c:v>0.660625</c:v>
                </c:pt>
                <c:pt idx="3171">
                  <c:v>0.660833333333333</c:v>
                </c:pt>
                <c:pt idx="3172">
                  <c:v>0.661041666666667</c:v>
                </c:pt>
                <c:pt idx="3173">
                  <c:v>0.66125</c:v>
                </c:pt>
                <c:pt idx="3174">
                  <c:v>0.661458333333333</c:v>
                </c:pt>
                <c:pt idx="3175">
                  <c:v>0.661666666666667</c:v>
                </c:pt>
                <c:pt idx="3176">
                  <c:v>0.661875</c:v>
                </c:pt>
                <c:pt idx="3177">
                  <c:v>0.662083333333333</c:v>
                </c:pt>
                <c:pt idx="3178">
                  <c:v>0.662291666666667</c:v>
                </c:pt>
                <c:pt idx="3179">
                  <c:v>0.6625</c:v>
                </c:pt>
                <c:pt idx="3180">
                  <c:v>0.662708333333333</c:v>
                </c:pt>
                <c:pt idx="3181">
                  <c:v>0.662916666666667</c:v>
                </c:pt>
                <c:pt idx="3182">
                  <c:v>0.663125</c:v>
                </c:pt>
                <c:pt idx="3183">
                  <c:v>0.663333333333333</c:v>
                </c:pt>
                <c:pt idx="3184">
                  <c:v>0.663541666666667</c:v>
                </c:pt>
                <c:pt idx="3185">
                  <c:v>0.66375</c:v>
                </c:pt>
                <c:pt idx="3186">
                  <c:v>0.663958333333333</c:v>
                </c:pt>
                <c:pt idx="3187">
                  <c:v>0.664166666666667</c:v>
                </c:pt>
                <c:pt idx="3188">
                  <c:v>0.664375</c:v>
                </c:pt>
                <c:pt idx="3189">
                  <c:v>0.664583333333333</c:v>
                </c:pt>
                <c:pt idx="3190">
                  <c:v>0.664791666666667</c:v>
                </c:pt>
                <c:pt idx="3191">
                  <c:v>0.665</c:v>
                </c:pt>
                <c:pt idx="3192">
                  <c:v>0.665208333333333</c:v>
                </c:pt>
                <c:pt idx="3193">
                  <c:v>0.665416666666667</c:v>
                </c:pt>
                <c:pt idx="3194">
                  <c:v>0.665625</c:v>
                </c:pt>
                <c:pt idx="3195">
                  <c:v>0.665833333333333</c:v>
                </c:pt>
                <c:pt idx="3196">
                  <c:v>0.666041666666667</c:v>
                </c:pt>
                <c:pt idx="3197">
                  <c:v>0.66625</c:v>
                </c:pt>
                <c:pt idx="3198">
                  <c:v>0.666458333333333</c:v>
                </c:pt>
                <c:pt idx="3199">
                  <c:v>0.666666666666667</c:v>
                </c:pt>
                <c:pt idx="3200">
                  <c:v>0.666875</c:v>
                </c:pt>
                <c:pt idx="3201">
                  <c:v>0.667083333333333</c:v>
                </c:pt>
                <c:pt idx="3202">
                  <c:v>0.667291666666667</c:v>
                </c:pt>
                <c:pt idx="3203">
                  <c:v>0.6675</c:v>
                </c:pt>
                <c:pt idx="3204">
                  <c:v>0.667708333333333</c:v>
                </c:pt>
                <c:pt idx="3205">
                  <c:v>0.667916666666667</c:v>
                </c:pt>
                <c:pt idx="3206">
                  <c:v>0.668125</c:v>
                </c:pt>
                <c:pt idx="3207">
                  <c:v>0.668333333333333</c:v>
                </c:pt>
                <c:pt idx="3208">
                  <c:v>0.668541666666667</c:v>
                </c:pt>
                <c:pt idx="3209">
                  <c:v>0.66875</c:v>
                </c:pt>
                <c:pt idx="3210">
                  <c:v>0.668958333333333</c:v>
                </c:pt>
                <c:pt idx="3211">
                  <c:v>0.669166666666667</c:v>
                </c:pt>
                <c:pt idx="3212">
                  <c:v>0.669375</c:v>
                </c:pt>
                <c:pt idx="3213">
                  <c:v>0.669583333333333</c:v>
                </c:pt>
                <c:pt idx="3214">
                  <c:v>0.669791666666667</c:v>
                </c:pt>
                <c:pt idx="3215">
                  <c:v>0.67</c:v>
                </c:pt>
                <c:pt idx="3216">
                  <c:v>0.670208333333333</c:v>
                </c:pt>
                <c:pt idx="3217">
                  <c:v>0.670416666666667</c:v>
                </c:pt>
                <c:pt idx="3218">
                  <c:v>0.670625</c:v>
                </c:pt>
                <c:pt idx="3219">
                  <c:v>0.670833333333333</c:v>
                </c:pt>
                <c:pt idx="3220">
                  <c:v>0.671041666666667</c:v>
                </c:pt>
                <c:pt idx="3221">
                  <c:v>0.67125</c:v>
                </c:pt>
                <c:pt idx="3222">
                  <c:v>0.671458333333333</c:v>
                </c:pt>
                <c:pt idx="3223">
                  <c:v>0.671666666666667</c:v>
                </c:pt>
                <c:pt idx="3224">
                  <c:v>0.671875</c:v>
                </c:pt>
                <c:pt idx="3225">
                  <c:v>0.672083333333333</c:v>
                </c:pt>
                <c:pt idx="3226">
                  <c:v>0.672291666666667</c:v>
                </c:pt>
                <c:pt idx="3227">
                  <c:v>0.6725</c:v>
                </c:pt>
                <c:pt idx="3228">
                  <c:v>0.672708333333333</c:v>
                </c:pt>
                <c:pt idx="3229">
                  <c:v>0.672916666666667</c:v>
                </c:pt>
                <c:pt idx="3230">
                  <c:v>0.673125</c:v>
                </c:pt>
                <c:pt idx="3231">
                  <c:v>0.673333333333333</c:v>
                </c:pt>
                <c:pt idx="3232">
                  <c:v>0.673541666666667</c:v>
                </c:pt>
                <c:pt idx="3233">
                  <c:v>0.67375</c:v>
                </c:pt>
                <c:pt idx="3234">
                  <c:v>0.673958333333333</c:v>
                </c:pt>
                <c:pt idx="3235">
                  <c:v>0.674166666666667</c:v>
                </c:pt>
                <c:pt idx="3236">
                  <c:v>0.674375</c:v>
                </c:pt>
                <c:pt idx="3237">
                  <c:v>0.674583333333333</c:v>
                </c:pt>
                <c:pt idx="3238">
                  <c:v>0.674791666666667</c:v>
                </c:pt>
                <c:pt idx="3239">
                  <c:v>0.675</c:v>
                </c:pt>
                <c:pt idx="3240">
                  <c:v>0.675208333333333</c:v>
                </c:pt>
                <c:pt idx="3241">
                  <c:v>0.675416666666667</c:v>
                </c:pt>
                <c:pt idx="3242">
                  <c:v>0.675625</c:v>
                </c:pt>
                <c:pt idx="3243">
                  <c:v>0.675833333333333</c:v>
                </c:pt>
                <c:pt idx="3244">
                  <c:v>0.676041666666667</c:v>
                </c:pt>
                <c:pt idx="3245">
                  <c:v>0.67625</c:v>
                </c:pt>
                <c:pt idx="3246">
                  <c:v>0.676458333333333</c:v>
                </c:pt>
                <c:pt idx="3247">
                  <c:v>0.676666666666667</c:v>
                </c:pt>
                <c:pt idx="3248">
                  <c:v>0.676875</c:v>
                </c:pt>
                <c:pt idx="3249">
                  <c:v>0.677083333333333</c:v>
                </c:pt>
                <c:pt idx="3250">
                  <c:v>0.677291666666667</c:v>
                </c:pt>
                <c:pt idx="3251">
                  <c:v>0.6775</c:v>
                </c:pt>
                <c:pt idx="3252">
                  <c:v>0.677708333333333</c:v>
                </c:pt>
                <c:pt idx="3253">
                  <c:v>0.677916666666667</c:v>
                </c:pt>
                <c:pt idx="3254">
                  <c:v>0.678125</c:v>
                </c:pt>
                <c:pt idx="3255">
                  <c:v>0.678333333333333</c:v>
                </c:pt>
                <c:pt idx="3256">
                  <c:v>0.678541666666667</c:v>
                </c:pt>
                <c:pt idx="3257">
                  <c:v>0.67875</c:v>
                </c:pt>
                <c:pt idx="3258">
                  <c:v>0.678958333333333</c:v>
                </c:pt>
                <c:pt idx="3259">
                  <c:v>0.679166666666667</c:v>
                </c:pt>
                <c:pt idx="3260">
                  <c:v>0.679375</c:v>
                </c:pt>
                <c:pt idx="3261">
                  <c:v>0.679583333333333</c:v>
                </c:pt>
                <c:pt idx="3262">
                  <c:v>0.679791666666667</c:v>
                </c:pt>
                <c:pt idx="3263">
                  <c:v>0.68</c:v>
                </c:pt>
                <c:pt idx="3264">
                  <c:v>0.680208333333333</c:v>
                </c:pt>
                <c:pt idx="3265">
                  <c:v>0.680416666666667</c:v>
                </c:pt>
                <c:pt idx="3266">
                  <c:v>0.680625</c:v>
                </c:pt>
                <c:pt idx="3267">
                  <c:v>0.680833333333333</c:v>
                </c:pt>
                <c:pt idx="3268">
                  <c:v>0.681041666666667</c:v>
                </c:pt>
                <c:pt idx="3269">
                  <c:v>0.68125</c:v>
                </c:pt>
                <c:pt idx="3270">
                  <c:v>0.681458333333333</c:v>
                </c:pt>
                <c:pt idx="3271">
                  <c:v>0.681666666666667</c:v>
                </c:pt>
                <c:pt idx="3272">
                  <c:v>0.681875</c:v>
                </c:pt>
                <c:pt idx="3273">
                  <c:v>0.682083333333333</c:v>
                </c:pt>
                <c:pt idx="3274">
                  <c:v>0.682291666666667</c:v>
                </c:pt>
                <c:pt idx="3275">
                  <c:v>0.6825</c:v>
                </c:pt>
                <c:pt idx="3276">
                  <c:v>0.682708333333333</c:v>
                </c:pt>
                <c:pt idx="3277">
                  <c:v>0.682916666666667</c:v>
                </c:pt>
                <c:pt idx="3278">
                  <c:v>0.683125</c:v>
                </c:pt>
                <c:pt idx="3279">
                  <c:v>0.683333333333333</c:v>
                </c:pt>
                <c:pt idx="3280">
                  <c:v>0.683541666666667</c:v>
                </c:pt>
                <c:pt idx="3281">
                  <c:v>0.68375</c:v>
                </c:pt>
                <c:pt idx="3282">
                  <c:v>0.683958333333333</c:v>
                </c:pt>
                <c:pt idx="3283">
                  <c:v>0.684166666666667</c:v>
                </c:pt>
                <c:pt idx="3284">
                  <c:v>0.684375</c:v>
                </c:pt>
                <c:pt idx="3285">
                  <c:v>0.684583333333333</c:v>
                </c:pt>
                <c:pt idx="3286">
                  <c:v>0.684791666666667</c:v>
                </c:pt>
                <c:pt idx="3287">
                  <c:v>0.685</c:v>
                </c:pt>
                <c:pt idx="3288">
                  <c:v>0.685208333333333</c:v>
                </c:pt>
                <c:pt idx="3289">
                  <c:v>0.685416666666667</c:v>
                </c:pt>
                <c:pt idx="3290">
                  <c:v>0.685625</c:v>
                </c:pt>
                <c:pt idx="3291">
                  <c:v>0.685833333333333</c:v>
                </c:pt>
                <c:pt idx="3292">
                  <c:v>0.686041666666667</c:v>
                </c:pt>
                <c:pt idx="3293">
                  <c:v>0.68625</c:v>
                </c:pt>
                <c:pt idx="3294">
                  <c:v>0.686458333333333</c:v>
                </c:pt>
                <c:pt idx="3295">
                  <c:v>0.686666666666667</c:v>
                </c:pt>
                <c:pt idx="3296">
                  <c:v>0.686875</c:v>
                </c:pt>
                <c:pt idx="3297">
                  <c:v>0.687083333333333</c:v>
                </c:pt>
                <c:pt idx="3298">
                  <c:v>0.687291666666667</c:v>
                </c:pt>
                <c:pt idx="3299">
                  <c:v>0.6875</c:v>
                </c:pt>
                <c:pt idx="3300">
                  <c:v>0.687708333333333</c:v>
                </c:pt>
                <c:pt idx="3301">
                  <c:v>0.687916666666667</c:v>
                </c:pt>
                <c:pt idx="3302">
                  <c:v>0.688125</c:v>
                </c:pt>
                <c:pt idx="3303">
                  <c:v>0.688333333333333</c:v>
                </c:pt>
                <c:pt idx="3304">
                  <c:v>0.688541666666667</c:v>
                </c:pt>
                <c:pt idx="3305">
                  <c:v>0.68875</c:v>
                </c:pt>
                <c:pt idx="3306">
                  <c:v>0.688958333333333</c:v>
                </c:pt>
                <c:pt idx="3307">
                  <c:v>0.689166666666667</c:v>
                </c:pt>
                <c:pt idx="3308">
                  <c:v>0.689375</c:v>
                </c:pt>
                <c:pt idx="3309">
                  <c:v>0.689583333333333</c:v>
                </c:pt>
                <c:pt idx="3310">
                  <c:v>0.689791666666667</c:v>
                </c:pt>
                <c:pt idx="3311">
                  <c:v>0.69</c:v>
                </c:pt>
                <c:pt idx="3312">
                  <c:v>0.690208333333333</c:v>
                </c:pt>
                <c:pt idx="3313">
                  <c:v>0.690416666666667</c:v>
                </c:pt>
                <c:pt idx="3314">
                  <c:v>0.690625</c:v>
                </c:pt>
                <c:pt idx="3315">
                  <c:v>0.690833333333333</c:v>
                </c:pt>
                <c:pt idx="3316">
                  <c:v>0.691041666666667</c:v>
                </c:pt>
                <c:pt idx="3317">
                  <c:v>0.69125</c:v>
                </c:pt>
                <c:pt idx="3318">
                  <c:v>0.691458333333333</c:v>
                </c:pt>
                <c:pt idx="3319">
                  <c:v>0.691666666666667</c:v>
                </c:pt>
                <c:pt idx="3320">
                  <c:v>0.691875</c:v>
                </c:pt>
                <c:pt idx="3321">
                  <c:v>0.692083333333333</c:v>
                </c:pt>
                <c:pt idx="3322">
                  <c:v>0.692291666666667</c:v>
                </c:pt>
                <c:pt idx="3323">
                  <c:v>0.6925</c:v>
                </c:pt>
                <c:pt idx="3324">
                  <c:v>0.692708333333333</c:v>
                </c:pt>
                <c:pt idx="3325">
                  <c:v>0.692916666666667</c:v>
                </c:pt>
                <c:pt idx="3326">
                  <c:v>0.693125</c:v>
                </c:pt>
                <c:pt idx="3327">
                  <c:v>0.693333333333333</c:v>
                </c:pt>
                <c:pt idx="3328">
                  <c:v>0.693541666666666</c:v>
                </c:pt>
                <c:pt idx="3329">
                  <c:v>0.69375</c:v>
                </c:pt>
                <c:pt idx="3330">
                  <c:v>0.693958333333333</c:v>
                </c:pt>
                <c:pt idx="3331">
                  <c:v>0.694166666666667</c:v>
                </c:pt>
                <c:pt idx="3332">
                  <c:v>0.694375</c:v>
                </c:pt>
                <c:pt idx="3333">
                  <c:v>0.694583333333333</c:v>
                </c:pt>
                <c:pt idx="3334">
                  <c:v>0.694791666666667</c:v>
                </c:pt>
                <c:pt idx="3335">
                  <c:v>0.695</c:v>
                </c:pt>
                <c:pt idx="3336">
                  <c:v>0.695208333333333</c:v>
                </c:pt>
                <c:pt idx="3337">
                  <c:v>0.695416666666667</c:v>
                </c:pt>
                <c:pt idx="3338">
                  <c:v>0.695625</c:v>
                </c:pt>
                <c:pt idx="3339">
                  <c:v>0.695833333333333</c:v>
                </c:pt>
                <c:pt idx="3340">
                  <c:v>0.696041666666667</c:v>
                </c:pt>
                <c:pt idx="3341">
                  <c:v>0.69625</c:v>
                </c:pt>
                <c:pt idx="3342">
                  <c:v>0.696458333333333</c:v>
                </c:pt>
                <c:pt idx="3343">
                  <c:v>0.696666666666667</c:v>
                </c:pt>
                <c:pt idx="3344">
                  <c:v>0.696875</c:v>
                </c:pt>
                <c:pt idx="3345">
                  <c:v>0.697083333333333</c:v>
                </c:pt>
                <c:pt idx="3346">
                  <c:v>0.697291666666667</c:v>
                </c:pt>
                <c:pt idx="3347">
                  <c:v>0.6975</c:v>
                </c:pt>
                <c:pt idx="3348">
                  <c:v>0.697708333333333</c:v>
                </c:pt>
                <c:pt idx="3349">
                  <c:v>0.697916666666667</c:v>
                </c:pt>
                <c:pt idx="3350">
                  <c:v>0.698125</c:v>
                </c:pt>
                <c:pt idx="3351">
                  <c:v>0.698333333333333</c:v>
                </c:pt>
                <c:pt idx="3352">
                  <c:v>0.698541666666667</c:v>
                </c:pt>
                <c:pt idx="3353">
                  <c:v>0.69875</c:v>
                </c:pt>
                <c:pt idx="3354">
                  <c:v>0.698958333333333</c:v>
                </c:pt>
                <c:pt idx="3355">
                  <c:v>0.699166666666667</c:v>
                </c:pt>
                <c:pt idx="3356">
                  <c:v>0.699375</c:v>
                </c:pt>
                <c:pt idx="3357">
                  <c:v>0.699583333333333</c:v>
                </c:pt>
                <c:pt idx="3358">
                  <c:v>0.699791666666667</c:v>
                </c:pt>
                <c:pt idx="3359">
                  <c:v>0.7</c:v>
                </c:pt>
                <c:pt idx="3360">
                  <c:v>0.700208333333333</c:v>
                </c:pt>
                <c:pt idx="3361">
                  <c:v>0.700416666666667</c:v>
                </c:pt>
                <c:pt idx="3362">
                  <c:v>0.700625</c:v>
                </c:pt>
                <c:pt idx="3363">
                  <c:v>0.700833333333333</c:v>
                </c:pt>
                <c:pt idx="3364">
                  <c:v>0.701041666666667</c:v>
                </c:pt>
                <c:pt idx="3365">
                  <c:v>0.70125</c:v>
                </c:pt>
                <c:pt idx="3366">
                  <c:v>0.701458333333333</c:v>
                </c:pt>
                <c:pt idx="3367">
                  <c:v>0.701666666666667</c:v>
                </c:pt>
                <c:pt idx="3368">
                  <c:v>0.701875</c:v>
                </c:pt>
                <c:pt idx="3369">
                  <c:v>0.702083333333333</c:v>
                </c:pt>
                <c:pt idx="3370">
                  <c:v>0.702291666666667</c:v>
                </c:pt>
                <c:pt idx="3371">
                  <c:v>0.7025</c:v>
                </c:pt>
                <c:pt idx="3372">
                  <c:v>0.702708333333333</c:v>
                </c:pt>
                <c:pt idx="3373">
                  <c:v>0.702916666666667</c:v>
                </c:pt>
                <c:pt idx="3374">
                  <c:v>0.703125</c:v>
                </c:pt>
                <c:pt idx="3375">
                  <c:v>0.703333333333333</c:v>
                </c:pt>
                <c:pt idx="3376">
                  <c:v>0.703541666666667</c:v>
                </c:pt>
                <c:pt idx="3377">
                  <c:v>0.70375</c:v>
                </c:pt>
                <c:pt idx="3378">
                  <c:v>0.703958333333333</c:v>
                </c:pt>
                <c:pt idx="3379">
                  <c:v>0.704166666666667</c:v>
                </c:pt>
                <c:pt idx="3380">
                  <c:v>0.704375</c:v>
                </c:pt>
                <c:pt idx="3381">
                  <c:v>0.704583333333333</c:v>
                </c:pt>
                <c:pt idx="3382">
                  <c:v>0.704791666666667</c:v>
                </c:pt>
                <c:pt idx="3383">
                  <c:v>0.705</c:v>
                </c:pt>
                <c:pt idx="3384">
                  <c:v>0.705208333333333</c:v>
                </c:pt>
                <c:pt idx="3385">
                  <c:v>0.705416666666667</c:v>
                </c:pt>
                <c:pt idx="3386">
                  <c:v>0.705625</c:v>
                </c:pt>
                <c:pt idx="3387">
                  <c:v>0.705833333333333</c:v>
                </c:pt>
                <c:pt idx="3388">
                  <c:v>0.706041666666667</c:v>
                </c:pt>
                <c:pt idx="3389">
                  <c:v>0.70625</c:v>
                </c:pt>
                <c:pt idx="3390">
                  <c:v>0.706458333333333</c:v>
                </c:pt>
                <c:pt idx="3391">
                  <c:v>0.706666666666667</c:v>
                </c:pt>
                <c:pt idx="3392">
                  <c:v>0.706875</c:v>
                </c:pt>
                <c:pt idx="3393">
                  <c:v>0.707083333333333</c:v>
                </c:pt>
                <c:pt idx="3394">
                  <c:v>0.707291666666667</c:v>
                </c:pt>
                <c:pt idx="3395">
                  <c:v>0.7075</c:v>
                </c:pt>
                <c:pt idx="3396">
                  <c:v>0.707708333333333</c:v>
                </c:pt>
                <c:pt idx="3397">
                  <c:v>0.707916666666667</c:v>
                </c:pt>
                <c:pt idx="3398">
                  <c:v>0.708125</c:v>
                </c:pt>
                <c:pt idx="3399">
                  <c:v>0.708333333333333</c:v>
                </c:pt>
                <c:pt idx="3400">
                  <c:v>0.708541666666667</c:v>
                </c:pt>
                <c:pt idx="3401">
                  <c:v>0.70875</c:v>
                </c:pt>
                <c:pt idx="3402">
                  <c:v>0.708958333333333</c:v>
                </c:pt>
                <c:pt idx="3403">
                  <c:v>0.709166666666667</c:v>
                </c:pt>
                <c:pt idx="3404">
                  <c:v>0.709375</c:v>
                </c:pt>
                <c:pt idx="3405">
                  <c:v>0.709583333333333</c:v>
                </c:pt>
                <c:pt idx="3406">
                  <c:v>0.709791666666667</c:v>
                </c:pt>
                <c:pt idx="3407">
                  <c:v>0.71</c:v>
                </c:pt>
                <c:pt idx="3408">
                  <c:v>0.710208333333333</c:v>
                </c:pt>
                <c:pt idx="3409">
                  <c:v>0.710416666666667</c:v>
                </c:pt>
                <c:pt idx="3410">
                  <c:v>0.710625</c:v>
                </c:pt>
                <c:pt idx="3411">
                  <c:v>0.710833333333333</c:v>
                </c:pt>
                <c:pt idx="3412">
                  <c:v>0.711041666666667</c:v>
                </c:pt>
                <c:pt idx="3413">
                  <c:v>0.71125</c:v>
                </c:pt>
                <c:pt idx="3414">
                  <c:v>0.711458333333333</c:v>
                </c:pt>
                <c:pt idx="3415">
                  <c:v>0.711666666666667</c:v>
                </c:pt>
                <c:pt idx="3416">
                  <c:v>0.711875</c:v>
                </c:pt>
                <c:pt idx="3417">
                  <c:v>0.712083333333333</c:v>
                </c:pt>
                <c:pt idx="3418">
                  <c:v>0.712291666666667</c:v>
                </c:pt>
                <c:pt idx="3419">
                  <c:v>0.7125</c:v>
                </c:pt>
                <c:pt idx="3420">
                  <c:v>0.712708333333333</c:v>
                </c:pt>
                <c:pt idx="3421">
                  <c:v>0.712916666666667</c:v>
                </c:pt>
                <c:pt idx="3422">
                  <c:v>0.713125</c:v>
                </c:pt>
                <c:pt idx="3423">
                  <c:v>0.713333333333333</c:v>
                </c:pt>
                <c:pt idx="3424">
                  <c:v>0.713541666666667</c:v>
                </c:pt>
                <c:pt idx="3425">
                  <c:v>0.71375</c:v>
                </c:pt>
                <c:pt idx="3426">
                  <c:v>0.713958333333333</c:v>
                </c:pt>
                <c:pt idx="3427">
                  <c:v>0.714166666666667</c:v>
                </c:pt>
                <c:pt idx="3428">
                  <c:v>0.714375</c:v>
                </c:pt>
                <c:pt idx="3429">
                  <c:v>0.714583333333333</c:v>
                </c:pt>
                <c:pt idx="3430">
                  <c:v>0.714791666666667</c:v>
                </c:pt>
                <c:pt idx="3431">
                  <c:v>0.715</c:v>
                </c:pt>
                <c:pt idx="3432">
                  <c:v>0.715208333333333</c:v>
                </c:pt>
                <c:pt idx="3433">
                  <c:v>0.715416666666667</c:v>
                </c:pt>
                <c:pt idx="3434">
                  <c:v>0.715625</c:v>
                </c:pt>
                <c:pt idx="3435">
                  <c:v>0.715833333333333</c:v>
                </c:pt>
                <c:pt idx="3436">
                  <c:v>0.716041666666667</c:v>
                </c:pt>
                <c:pt idx="3437">
                  <c:v>0.71625</c:v>
                </c:pt>
                <c:pt idx="3438">
                  <c:v>0.716458333333333</c:v>
                </c:pt>
                <c:pt idx="3439">
                  <c:v>0.716666666666667</c:v>
                </c:pt>
                <c:pt idx="3440">
                  <c:v>0.716875</c:v>
                </c:pt>
                <c:pt idx="3441">
                  <c:v>0.717083333333333</c:v>
                </c:pt>
                <c:pt idx="3442">
                  <c:v>0.717291666666667</c:v>
                </c:pt>
                <c:pt idx="3443">
                  <c:v>0.7175</c:v>
                </c:pt>
                <c:pt idx="3444">
                  <c:v>0.717708333333333</c:v>
                </c:pt>
                <c:pt idx="3445">
                  <c:v>0.717916666666667</c:v>
                </c:pt>
                <c:pt idx="3446">
                  <c:v>0.718125</c:v>
                </c:pt>
                <c:pt idx="3447">
                  <c:v>0.718333333333333</c:v>
                </c:pt>
                <c:pt idx="3448">
                  <c:v>0.718541666666667</c:v>
                </c:pt>
                <c:pt idx="3449">
                  <c:v>0.71875</c:v>
                </c:pt>
                <c:pt idx="3450">
                  <c:v>0.718958333333333</c:v>
                </c:pt>
                <c:pt idx="3451">
                  <c:v>0.719166666666667</c:v>
                </c:pt>
                <c:pt idx="3452">
                  <c:v>0.719375</c:v>
                </c:pt>
                <c:pt idx="3453">
                  <c:v>0.719583333333333</c:v>
                </c:pt>
                <c:pt idx="3454">
                  <c:v>0.719791666666667</c:v>
                </c:pt>
                <c:pt idx="3455">
                  <c:v>0.72</c:v>
                </c:pt>
                <c:pt idx="3456">
                  <c:v>0.720208333333333</c:v>
                </c:pt>
                <c:pt idx="3457">
                  <c:v>0.720416666666667</c:v>
                </c:pt>
                <c:pt idx="3458">
                  <c:v>0.720625</c:v>
                </c:pt>
                <c:pt idx="3459">
                  <c:v>0.720833333333333</c:v>
                </c:pt>
                <c:pt idx="3460">
                  <c:v>0.721041666666667</c:v>
                </c:pt>
                <c:pt idx="3461">
                  <c:v>0.72125</c:v>
                </c:pt>
                <c:pt idx="3462">
                  <c:v>0.721458333333333</c:v>
                </c:pt>
                <c:pt idx="3463">
                  <c:v>0.721666666666667</c:v>
                </c:pt>
                <c:pt idx="3464">
                  <c:v>0.721875</c:v>
                </c:pt>
                <c:pt idx="3465">
                  <c:v>0.722083333333333</c:v>
                </c:pt>
                <c:pt idx="3466">
                  <c:v>0.722291666666667</c:v>
                </c:pt>
                <c:pt idx="3467">
                  <c:v>0.7225</c:v>
                </c:pt>
                <c:pt idx="3468">
                  <c:v>0.722708333333333</c:v>
                </c:pt>
                <c:pt idx="3469">
                  <c:v>0.722916666666667</c:v>
                </c:pt>
                <c:pt idx="3470">
                  <c:v>0.723125</c:v>
                </c:pt>
                <c:pt idx="3471">
                  <c:v>0.723333333333333</c:v>
                </c:pt>
                <c:pt idx="3472">
                  <c:v>0.723541666666667</c:v>
                </c:pt>
                <c:pt idx="3473">
                  <c:v>0.72375</c:v>
                </c:pt>
                <c:pt idx="3474">
                  <c:v>0.723958333333333</c:v>
                </c:pt>
                <c:pt idx="3475">
                  <c:v>0.724166666666667</c:v>
                </c:pt>
                <c:pt idx="3476">
                  <c:v>0.724375</c:v>
                </c:pt>
                <c:pt idx="3477">
                  <c:v>0.724583333333333</c:v>
                </c:pt>
                <c:pt idx="3478">
                  <c:v>0.724791666666667</c:v>
                </c:pt>
                <c:pt idx="3479">
                  <c:v>0.725</c:v>
                </c:pt>
                <c:pt idx="3480">
                  <c:v>0.725208333333333</c:v>
                </c:pt>
                <c:pt idx="3481">
                  <c:v>0.725416666666667</c:v>
                </c:pt>
                <c:pt idx="3482">
                  <c:v>0.725625</c:v>
                </c:pt>
                <c:pt idx="3483">
                  <c:v>0.725833333333333</c:v>
                </c:pt>
                <c:pt idx="3484">
                  <c:v>0.726041666666667</c:v>
                </c:pt>
                <c:pt idx="3485">
                  <c:v>0.72625</c:v>
                </c:pt>
                <c:pt idx="3486">
                  <c:v>0.726458333333333</c:v>
                </c:pt>
                <c:pt idx="3487">
                  <c:v>0.726666666666667</c:v>
                </c:pt>
                <c:pt idx="3488">
                  <c:v>0.726875</c:v>
                </c:pt>
                <c:pt idx="3489">
                  <c:v>0.727083333333333</c:v>
                </c:pt>
                <c:pt idx="3490">
                  <c:v>0.727291666666667</c:v>
                </c:pt>
                <c:pt idx="3491">
                  <c:v>0.7275</c:v>
                </c:pt>
                <c:pt idx="3492">
                  <c:v>0.727708333333333</c:v>
                </c:pt>
                <c:pt idx="3493">
                  <c:v>0.727916666666667</c:v>
                </c:pt>
                <c:pt idx="3494">
                  <c:v>0.728125</c:v>
                </c:pt>
                <c:pt idx="3495">
                  <c:v>0.728333333333333</c:v>
                </c:pt>
                <c:pt idx="3496">
                  <c:v>0.728541666666667</c:v>
                </c:pt>
                <c:pt idx="3497">
                  <c:v>0.72875</c:v>
                </c:pt>
                <c:pt idx="3498">
                  <c:v>0.728958333333333</c:v>
                </c:pt>
                <c:pt idx="3499">
                  <c:v>0.729166666666667</c:v>
                </c:pt>
                <c:pt idx="3500">
                  <c:v>0.729375</c:v>
                </c:pt>
                <c:pt idx="3501">
                  <c:v>0.729583333333333</c:v>
                </c:pt>
                <c:pt idx="3502">
                  <c:v>0.729791666666667</c:v>
                </c:pt>
                <c:pt idx="3503">
                  <c:v>0.73</c:v>
                </c:pt>
                <c:pt idx="3504">
                  <c:v>0.730208333333333</c:v>
                </c:pt>
                <c:pt idx="3505">
                  <c:v>0.730416666666667</c:v>
                </c:pt>
                <c:pt idx="3506">
                  <c:v>0.730625</c:v>
                </c:pt>
                <c:pt idx="3507">
                  <c:v>0.730833333333333</c:v>
                </c:pt>
                <c:pt idx="3508">
                  <c:v>0.731041666666667</c:v>
                </c:pt>
                <c:pt idx="3509">
                  <c:v>0.73125</c:v>
                </c:pt>
                <c:pt idx="3510">
                  <c:v>0.731458333333333</c:v>
                </c:pt>
                <c:pt idx="3511">
                  <c:v>0.731666666666667</c:v>
                </c:pt>
                <c:pt idx="3512">
                  <c:v>0.731875</c:v>
                </c:pt>
                <c:pt idx="3513">
                  <c:v>0.732083333333333</c:v>
                </c:pt>
                <c:pt idx="3514">
                  <c:v>0.732291666666667</c:v>
                </c:pt>
                <c:pt idx="3515">
                  <c:v>0.7325</c:v>
                </c:pt>
                <c:pt idx="3516">
                  <c:v>0.732708333333333</c:v>
                </c:pt>
                <c:pt idx="3517">
                  <c:v>0.732916666666667</c:v>
                </c:pt>
                <c:pt idx="3518">
                  <c:v>0.733125</c:v>
                </c:pt>
                <c:pt idx="3519">
                  <c:v>0.733333333333333</c:v>
                </c:pt>
                <c:pt idx="3520">
                  <c:v>0.733541666666667</c:v>
                </c:pt>
                <c:pt idx="3521">
                  <c:v>0.73375</c:v>
                </c:pt>
                <c:pt idx="3522">
                  <c:v>0.733958333333333</c:v>
                </c:pt>
                <c:pt idx="3523">
                  <c:v>0.734166666666667</c:v>
                </c:pt>
                <c:pt idx="3524">
                  <c:v>0.734375</c:v>
                </c:pt>
                <c:pt idx="3525">
                  <c:v>0.734583333333333</c:v>
                </c:pt>
                <c:pt idx="3526">
                  <c:v>0.734791666666667</c:v>
                </c:pt>
                <c:pt idx="3527">
                  <c:v>0.735</c:v>
                </c:pt>
                <c:pt idx="3528">
                  <c:v>0.735208333333333</c:v>
                </c:pt>
                <c:pt idx="3529">
                  <c:v>0.735416666666667</c:v>
                </c:pt>
                <c:pt idx="3530">
                  <c:v>0.735625</c:v>
                </c:pt>
                <c:pt idx="3531">
                  <c:v>0.735833333333333</c:v>
                </c:pt>
                <c:pt idx="3532">
                  <c:v>0.736041666666667</c:v>
                </c:pt>
                <c:pt idx="3533">
                  <c:v>0.73625</c:v>
                </c:pt>
                <c:pt idx="3534">
                  <c:v>0.736458333333333</c:v>
                </c:pt>
                <c:pt idx="3535">
                  <c:v>0.736666666666667</c:v>
                </c:pt>
                <c:pt idx="3536">
                  <c:v>0.736875</c:v>
                </c:pt>
                <c:pt idx="3537">
                  <c:v>0.737083333333333</c:v>
                </c:pt>
                <c:pt idx="3538">
                  <c:v>0.737291666666667</c:v>
                </c:pt>
                <c:pt idx="3539">
                  <c:v>0.7375</c:v>
                </c:pt>
                <c:pt idx="3540">
                  <c:v>0.737708333333333</c:v>
                </c:pt>
                <c:pt idx="3541">
                  <c:v>0.737916666666667</c:v>
                </c:pt>
                <c:pt idx="3542">
                  <c:v>0.738125</c:v>
                </c:pt>
                <c:pt idx="3543">
                  <c:v>0.738333333333333</c:v>
                </c:pt>
                <c:pt idx="3544">
                  <c:v>0.738541666666667</c:v>
                </c:pt>
                <c:pt idx="3545">
                  <c:v>0.73875</c:v>
                </c:pt>
                <c:pt idx="3546">
                  <c:v>0.738958333333333</c:v>
                </c:pt>
                <c:pt idx="3547">
                  <c:v>0.739166666666667</c:v>
                </c:pt>
                <c:pt idx="3548">
                  <c:v>0.739375</c:v>
                </c:pt>
                <c:pt idx="3549">
                  <c:v>0.739583333333333</c:v>
                </c:pt>
                <c:pt idx="3550">
                  <c:v>0.739791666666667</c:v>
                </c:pt>
                <c:pt idx="3551">
                  <c:v>0.74</c:v>
                </c:pt>
                <c:pt idx="3552">
                  <c:v>0.740208333333333</c:v>
                </c:pt>
                <c:pt idx="3553">
                  <c:v>0.740416666666667</c:v>
                </c:pt>
                <c:pt idx="3554">
                  <c:v>0.740625</c:v>
                </c:pt>
                <c:pt idx="3555">
                  <c:v>0.740833333333333</c:v>
                </c:pt>
                <c:pt idx="3556">
                  <c:v>0.741041666666667</c:v>
                </c:pt>
                <c:pt idx="3557">
                  <c:v>0.74125</c:v>
                </c:pt>
                <c:pt idx="3558">
                  <c:v>0.741458333333333</c:v>
                </c:pt>
                <c:pt idx="3559">
                  <c:v>0.741666666666667</c:v>
                </c:pt>
                <c:pt idx="3560">
                  <c:v>0.741875</c:v>
                </c:pt>
                <c:pt idx="3561">
                  <c:v>0.742083333333333</c:v>
                </c:pt>
                <c:pt idx="3562">
                  <c:v>0.742291666666667</c:v>
                </c:pt>
                <c:pt idx="3563">
                  <c:v>0.7425</c:v>
                </c:pt>
                <c:pt idx="3564">
                  <c:v>0.742708333333333</c:v>
                </c:pt>
                <c:pt idx="3565">
                  <c:v>0.742916666666667</c:v>
                </c:pt>
                <c:pt idx="3566">
                  <c:v>0.743125</c:v>
                </c:pt>
                <c:pt idx="3567">
                  <c:v>0.743333333333333</c:v>
                </c:pt>
                <c:pt idx="3568">
                  <c:v>0.743541666666667</c:v>
                </c:pt>
                <c:pt idx="3569">
                  <c:v>0.74375</c:v>
                </c:pt>
                <c:pt idx="3570">
                  <c:v>0.743958333333333</c:v>
                </c:pt>
                <c:pt idx="3571">
                  <c:v>0.744166666666667</c:v>
                </c:pt>
                <c:pt idx="3572">
                  <c:v>0.744375</c:v>
                </c:pt>
                <c:pt idx="3573">
                  <c:v>0.744583333333333</c:v>
                </c:pt>
                <c:pt idx="3574">
                  <c:v>0.744791666666667</c:v>
                </c:pt>
                <c:pt idx="3575">
                  <c:v>0.745</c:v>
                </c:pt>
                <c:pt idx="3576">
                  <c:v>0.745208333333333</c:v>
                </c:pt>
                <c:pt idx="3577">
                  <c:v>0.745416666666667</c:v>
                </c:pt>
                <c:pt idx="3578">
                  <c:v>0.745625</c:v>
                </c:pt>
                <c:pt idx="3579">
                  <c:v>0.745833333333333</c:v>
                </c:pt>
                <c:pt idx="3580">
                  <c:v>0.746041666666667</c:v>
                </c:pt>
                <c:pt idx="3581">
                  <c:v>0.74625</c:v>
                </c:pt>
                <c:pt idx="3582">
                  <c:v>0.746458333333333</c:v>
                </c:pt>
                <c:pt idx="3583">
                  <c:v>0.746666666666667</c:v>
                </c:pt>
                <c:pt idx="3584">
                  <c:v>0.746875</c:v>
                </c:pt>
                <c:pt idx="3585">
                  <c:v>0.747083333333333</c:v>
                </c:pt>
                <c:pt idx="3586">
                  <c:v>0.747291666666667</c:v>
                </c:pt>
                <c:pt idx="3587">
                  <c:v>0.7475</c:v>
                </c:pt>
                <c:pt idx="3588">
                  <c:v>0.747708333333333</c:v>
                </c:pt>
                <c:pt idx="3589">
                  <c:v>0.747916666666667</c:v>
                </c:pt>
                <c:pt idx="3590">
                  <c:v>0.748125</c:v>
                </c:pt>
                <c:pt idx="3591">
                  <c:v>0.748333333333333</c:v>
                </c:pt>
                <c:pt idx="3592">
                  <c:v>0.748541666666667</c:v>
                </c:pt>
                <c:pt idx="3593">
                  <c:v>0.74875</c:v>
                </c:pt>
                <c:pt idx="3594">
                  <c:v>0.748958333333333</c:v>
                </c:pt>
                <c:pt idx="3595">
                  <c:v>0.749166666666667</c:v>
                </c:pt>
                <c:pt idx="3596">
                  <c:v>0.749375</c:v>
                </c:pt>
                <c:pt idx="3597">
                  <c:v>0.749583333333333</c:v>
                </c:pt>
                <c:pt idx="3598">
                  <c:v>0.749791666666667</c:v>
                </c:pt>
                <c:pt idx="3599">
                  <c:v>0.75</c:v>
                </c:pt>
                <c:pt idx="3600">
                  <c:v>0.750208333333333</c:v>
                </c:pt>
                <c:pt idx="3601">
                  <c:v>0.750416666666667</c:v>
                </c:pt>
                <c:pt idx="3602">
                  <c:v>0.750625</c:v>
                </c:pt>
                <c:pt idx="3603">
                  <c:v>0.750833333333333</c:v>
                </c:pt>
                <c:pt idx="3604">
                  <c:v>0.751041666666667</c:v>
                </c:pt>
                <c:pt idx="3605">
                  <c:v>0.75125</c:v>
                </c:pt>
                <c:pt idx="3606">
                  <c:v>0.751458333333333</c:v>
                </c:pt>
                <c:pt idx="3607">
                  <c:v>0.751666666666667</c:v>
                </c:pt>
                <c:pt idx="3608">
                  <c:v>0.751875</c:v>
                </c:pt>
                <c:pt idx="3609">
                  <c:v>0.752083333333333</c:v>
                </c:pt>
                <c:pt idx="3610">
                  <c:v>0.752291666666667</c:v>
                </c:pt>
                <c:pt idx="3611">
                  <c:v>0.7525</c:v>
                </c:pt>
                <c:pt idx="3612">
                  <c:v>0.752708333333333</c:v>
                </c:pt>
                <c:pt idx="3613">
                  <c:v>0.752916666666667</c:v>
                </c:pt>
                <c:pt idx="3614">
                  <c:v>0.753125</c:v>
                </c:pt>
                <c:pt idx="3615">
                  <c:v>0.753333333333333</c:v>
                </c:pt>
                <c:pt idx="3616">
                  <c:v>0.753541666666667</c:v>
                </c:pt>
                <c:pt idx="3617">
                  <c:v>0.75375</c:v>
                </c:pt>
                <c:pt idx="3618">
                  <c:v>0.753958333333333</c:v>
                </c:pt>
                <c:pt idx="3619">
                  <c:v>0.754166666666667</c:v>
                </c:pt>
                <c:pt idx="3620">
                  <c:v>0.754375</c:v>
                </c:pt>
                <c:pt idx="3621">
                  <c:v>0.754583333333333</c:v>
                </c:pt>
                <c:pt idx="3622">
                  <c:v>0.754791666666667</c:v>
                </c:pt>
                <c:pt idx="3623">
                  <c:v>0.755</c:v>
                </c:pt>
                <c:pt idx="3624">
                  <c:v>0.755208333333333</c:v>
                </c:pt>
                <c:pt idx="3625">
                  <c:v>0.755416666666667</c:v>
                </c:pt>
                <c:pt idx="3626">
                  <c:v>0.755625</c:v>
                </c:pt>
                <c:pt idx="3627">
                  <c:v>0.755833333333333</c:v>
                </c:pt>
                <c:pt idx="3628">
                  <c:v>0.756041666666667</c:v>
                </c:pt>
                <c:pt idx="3629">
                  <c:v>0.75625</c:v>
                </c:pt>
                <c:pt idx="3630">
                  <c:v>0.756458333333333</c:v>
                </c:pt>
                <c:pt idx="3631">
                  <c:v>0.756666666666667</c:v>
                </c:pt>
                <c:pt idx="3632">
                  <c:v>0.756875</c:v>
                </c:pt>
                <c:pt idx="3633">
                  <c:v>0.757083333333333</c:v>
                </c:pt>
                <c:pt idx="3634">
                  <c:v>0.757291666666667</c:v>
                </c:pt>
                <c:pt idx="3635">
                  <c:v>0.7575</c:v>
                </c:pt>
                <c:pt idx="3636">
                  <c:v>0.757708333333333</c:v>
                </c:pt>
                <c:pt idx="3637">
                  <c:v>0.757916666666667</c:v>
                </c:pt>
                <c:pt idx="3638">
                  <c:v>0.758125</c:v>
                </c:pt>
                <c:pt idx="3639">
                  <c:v>0.758333333333333</c:v>
                </c:pt>
                <c:pt idx="3640">
                  <c:v>0.758541666666667</c:v>
                </c:pt>
                <c:pt idx="3641">
                  <c:v>0.75875</c:v>
                </c:pt>
                <c:pt idx="3642">
                  <c:v>0.758958333333333</c:v>
                </c:pt>
                <c:pt idx="3643">
                  <c:v>0.759166666666667</c:v>
                </c:pt>
                <c:pt idx="3644">
                  <c:v>0.759375</c:v>
                </c:pt>
                <c:pt idx="3645">
                  <c:v>0.759583333333333</c:v>
                </c:pt>
                <c:pt idx="3646">
                  <c:v>0.759791666666667</c:v>
                </c:pt>
                <c:pt idx="3647">
                  <c:v>0.76</c:v>
                </c:pt>
                <c:pt idx="3648">
                  <c:v>0.760208333333333</c:v>
                </c:pt>
                <c:pt idx="3649">
                  <c:v>0.760416666666667</c:v>
                </c:pt>
                <c:pt idx="3650">
                  <c:v>0.760625</c:v>
                </c:pt>
                <c:pt idx="3651">
                  <c:v>0.760833333333333</c:v>
                </c:pt>
                <c:pt idx="3652">
                  <c:v>0.761041666666667</c:v>
                </c:pt>
                <c:pt idx="3653">
                  <c:v>0.76125</c:v>
                </c:pt>
                <c:pt idx="3654">
                  <c:v>0.761458333333333</c:v>
                </c:pt>
                <c:pt idx="3655">
                  <c:v>0.761666666666667</c:v>
                </c:pt>
                <c:pt idx="3656">
                  <c:v>0.761875</c:v>
                </c:pt>
                <c:pt idx="3657">
                  <c:v>0.762083333333333</c:v>
                </c:pt>
                <c:pt idx="3658">
                  <c:v>0.762291666666667</c:v>
                </c:pt>
                <c:pt idx="3659">
                  <c:v>0.7625</c:v>
                </c:pt>
                <c:pt idx="3660">
                  <c:v>0.762708333333333</c:v>
                </c:pt>
                <c:pt idx="3661">
                  <c:v>0.762916666666667</c:v>
                </c:pt>
                <c:pt idx="3662">
                  <c:v>0.763125</c:v>
                </c:pt>
                <c:pt idx="3663">
                  <c:v>0.763333333333333</c:v>
                </c:pt>
                <c:pt idx="3664">
                  <c:v>0.763541666666667</c:v>
                </c:pt>
                <c:pt idx="3665">
                  <c:v>0.76375</c:v>
                </c:pt>
                <c:pt idx="3666">
                  <c:v>0.763958333333333</c:v>
                </c:pt>
                <c:pt idx="3667">
                  <c:v>0.764166666666667</c:v>
                </c:pt>
                <c:pt idx="3668">
                  <c:v>0.764375</c:v>
                </c:pt>
                <c:pt idx="3669">
                  <c:v>0.764583333333333</c:v>
                </c:pt>
                <c:pt idx="3670">
                  <c:v>0.764791666666667</c:v>
                </c:pt>
                <c:pt idx="3671">
                  <c:v>0.765</c:v>
                </c:pt>
                <c:pt idx="3672">
                  <c:v>0.765208333333333</c:v>
                </c:pt>
                <c:pt idx="3673">
                  <c:v>0.765416666666667</c:v>
                </c:pt>
                <c:pt idx="3674">
                  <c:v>0.765625</c:v>
                </c:pt>
                <c:pt idx="3675">
                  <c:v>0.765833333333333</c:v>
                </c:pt>
                <c:pt idx="3676">
                  <c:v>0.766041666666667</c:v>
                </c:pt>
                <c:pt idx="3677">
                  <c:v>0.76625</c:v>
                </c:pt>
                <c:pt idx="3678">
                  <c:v>0.766458333333333</c:v>
                </c:pt>
                <c:pt idx="3679">
                  <c:v>0.766666666666667</c:v>
                </c:pt>
                <c:pt idx="3680">
                  <c:v>0.766875</c:v>
                </c:pt>
                <c:pt idx="3681">
                  <c:v>0.767083333333333</c:v>
                </c:pt>
                <c:pt idx="3682">
                  <c:v>0.767291666666667</c:v>
                </c:pt>
                <c:pt idx="3683">
                  <c:v>0.7675</c:v>
                </c:pt>
                <c:pt idx="3684">
                  <c:v>0.767708333333333</c:v>
                </c:pt>
                <c:pt idx="3685">
                  <c:v>0.767916666666667</c:v>
                </c:pt>
                <c:pt idx="3686">
                  <c:v>0.768125</c:v>
                </c:pt>
                <c:pt idx="3687">
                  <c:v>0.768333333333333</c:v>
                </c:pt>
                <c:pt idx="3688">
                  <c:v>0.768541666666667</c:v>
                </c:pt>
                <c:pt idx="3689">
                  <c:v>0.76875</c:v>
                </c:pt>
                <c:pt idx="3690">
                  <c:v>0.768958333333333</c:v>
                </c:pt>
                <c:pt idx="3691">
                  <c:v>0.769166666666667</c:v>
                </c:pt>
                <c:pt idx="3692">
                  <c:v>0.769375</c:v>
                </c:pt>
                <c:pt idx="3693">
                  <c:v>0.769583333333333</c:v>
                </c:pt>
                <c:pt idx="3694">
                  <c:v>0.769791666666667</c:v>
                </c:pt>
                <c:pt idx="3695">
                  <c:v>0.77</c:v>
                </c:pt>
                <c:pt idx="3696">
                  <c:v>0.770208333333333</c:v>
                </c:pt>
                <c:pt idx="3697">
                  <c:v>0.770416666666667</c:v>
                </c:pt>
                <c:pt idx="3698">
                  <c:v>0.770625</c:v>
                </c:pt>
                <c:pt idx="3699">
                  <c:v>0.770833333333333</c:v>
                </c:pt>
                <c:pt idx="3700">
                  <c:v>0.771041666666667</c:v>
                </c:pt>
                <c:pt idx="3701">
                  <c:v>0.77125</c:v>
                </c:pt>
                <c:pt idx="3702">
                  <c:v>0.771458333333333</c:v>
                </c:pt>
                <c:pt idx="3703">
                  <c:v>0.771666666666667</c:v>
                </c:pt>
                <c:pt idx="3704">
                  <c:v>0.771875</c:v>
                </c:pt>
                <c:pt idx="3705">
                  <c:v>0.772083333333333</c:v>
                </c:pt>
                <c:pt idx="3706">
                  <c:v>0.772291666666667</c:v>
                </c:pt>
                <c:pt idx="3707">
                  <c:v>0.7725</c:v>
                </c:pt>
                <c:pt idx="3708">
                  <c:v>0.772708333333333</c:v>
                </c:pt>
                <c:pt idx="3709">
                  <c:v>0.772916666666667</c:v>
                </c:pt>
                <c:pt idx="3710">
                  <c:v>0.773125</c:v>
                </c:pt>
                <c:pt idx="3711">
                  <c:v>0.773333333333333</c:v>
                </c:pt>
                <c:pt idx="3712">
                  <c:v>0.773541666666667</c:v>
                </c:pt>
                <c:pt idx="3713">
                  <c:v>0.77375</c:v>
                </c:pt>
                <c:pt idx="3714">
                  <c:v>0.773958333333333</c:v>
                </c:pt>
                <c:pt idx="3715">
                  <c:v>0.774166666666667</c:v>
                </c:pt>
                <c:pt idx="3716">
                  <c:v>0.774375</c:v>
                </c:pt>
                <c:pt idx="3717">
                  <c:v>0.774583333333333</c:v>
                </c:pt>
                <c:pt idx="3718">
                  <c:v>0.774791666666667</c:v>
                </c:pt>
                <c:pt idx="3719">
                  <c:v>0.775</c:v>
                </c:pt>
                <c:pt idx="3720">
                  <c:v>0.775208333333333</c:v>
                </c:pt>
                <c:pt idx="3721">
                  <c:v>0.775416666666667</c:v>
                </c:pt>
                <c:pt idx="3722">
                  <c:v>0.775625</c:v>
                </c:pt>
                <c:pt idx="3723">
                  <c:v>0.775833333333333</c:v>
                </c:pt>
                <c:pt idx="3724">
                  <c:v>0.776041666666667</c:v>
                </c:pt>
                <c:pt idx="3725">
                  <c:v>0.77625</c:v>
                </c:pt>
                <c:pt idx="3726">
                  <c:v>0.776458333333333</c:v>
                </c:pt>
                <c:pt idx="3727">
                  <c:v>0.776666666666667</c:v>
                </c:pt>
                <c:pt idx="3728">
                  <c:v>0.776875</c:v>
                </c:pt>
                <c:pt idx="3729">
                  <c:v>0.777083333333333</c:v>
                </c:pt>
                <c:pt idx="3730">
                  <c:v>0.777291666666667</c:v>
                </c:pt>
                <c:pt idx="3731">
                  <c:v>0.7775</c:v>
                </c:pt>
                <c:pt idx="3732">
                  <c:v>0.777708333333333</c:v>
                </c:pt>
                <c:pt idx="3733">
                  <c:v>0.777916666666667</c:v>
                </c:pt>
                <c:pt idx="3734">
                  <c:v>0.778125</c:v>
                </c:pt>
                <c:pt idx="3735">
                  <c:v>0.778333333333333</c:v>
                </c:pt>
                <c:pt idx="3736">
                  <c:v>0.778541666666667</c:v>
                </c:pt>
                <c:pt idx="3737">
                  <c:v>0.77875</c:v>
                </c:pt>
                <c:pt idx="3738">
                  <c:v>0.778958333333333</c:v>
                </c:pt>
                <c:pt idx="3739">
                  <c:v>0.779166666666667</c:v>
                </c:pt>
                <c:pt idx="3740">
                  <c:v>0.779375</c:v>
                </c:pt>
                <c:pt idx="3741">
                  <c:v>0.779583333333333</c:v>
                </c:pt>
                <c:pt idx="3742">
                  <c:v>0.779791666666667</c:v>
                </c:pt>
                <c:pt idx="3743">
                  <c:v>0.78</c:v>
                </c:pt>
                <c:pt idx="3744">
                  <c:v>0.780208333333333</c:v>
                </c:pt>
                <c:pt idx="3745">
                  <c:v>0.780416666666667</c:v>
                </c:pt>
                <c:pt idx="3746">
                  <c:v>0.780625</c:v>
                </c:pt>
                <c:pt idx="3747">
                  <c:v>0.780833333333333</c:v>
                </c:pt>
                <c:pt idx="3748">
                  <c:v>0.781041666666667</c:v>
                </c:pt>
                <c:pt idx="3749">
                  <c:v>0.78125</c:v>
                </c:pt>
                <c:pt idx="3750">
                  <c:v>0.781458333333333</c:v>
                </c:pt>
                <c:pt idx="3751">
                  <c:v>0.781666666666667</c:v>
                </c:pt>
                <c:pt idx="3752">
                  <c:v>0.781875</c:v>
                </c:pt>
                <c:pt idx="3753">
                  <c:v>0.782083333333333</c:v>
                </c:pt>
                <c:pt idx="3754">
                  <c:v>0.782291666666667</c:v>
                </c:pt>
                <c:pt idx="3755">
                  <c:v>0.7825</c:v>
                </c:pt>
                <c:pt idx="3756">
                  <c:v>0.782708333333333</c:v>
                </c:pt>
                <c:pt idx="3757">
                  <c:v>0.782916666666667</c:v>
                </c:pt>
                <c:pt idx="3758">
                  <c:v>0.783125</c:v>
                </c:pt>
                <c:pt idx="3759">
                  <c:v>0.783333333333333</c:v>
                </c:pt>
                <c:pt idx="3760">
                  <c:v>0.783541666666667</c:v>
                </c:pt>
                <c:pt idx="3761">
                  <c:v>0.78375</c:v>
                </c:pt>
                <c:pt idx="3762">
                  <c:v>0.783958333333333</c:v>
                </c:pt>
                <c:pt idx="3763">
                  <c:v>0.784166666666667</c:v>
                </c:pt>
                <c:pt idx="3764">
                  <c:v>0.784375</c:v>
                </c:pt>
                <c:pt idx="3765">
                  <c:v>0.784583333333333</c:v>
                </c:pt>
                <c:pt idx="3766">
                  <c:v>0.784791666666667</c:v>
                </c:pt>
                <c:pt idx="3767">
                  <c:v>0.785</c:v>
                </c:pt>
                <c:pt idx="3768">
                  <c:v>0.785208333333333</c:v>
                </c:pt>
                <c:pt idx="3769">
                  <c:v>0.785416666666667</c:v>
                </c:pt>
                <c:pt idx="3770">
                  <c:v>0.785625</c:v>
                </c:pt>
                <c:pt idx="3771">
                  <c:v>0.785833333333333</c:v>
                </c:pt>
                <c:pt idx="3772">
                  <c:v>0.786041666666667</c:v>
                </c:pt>
                <c:pt idx="3773">
                  <c:v>0.78625</c:v>
                </c:pt>
                <c:pt idx="3774">
                  <c:v>0.786458333333333</c:v>
                </c:pt>
                <c:pt idx="3775">
                  <c:v>0.786666666666667</c:v>
                </c:pt>
                <c:pt idx="3776">
                  <c:v>0.786875</c:v>
                </c:pt>
                <c:pt idx="3777">
                  <c:v>0.787083333333333</c:v>
                </c:pt>
                <c:pt idx="3778">
                  <c:v>0.787291666666667</c:v>
                </c:pt>
                <c:pt idx="3779">
                  <c:v>0.7875</c:v>
                </c:pt>
                <c:pt idx="3780">
                  <c:v>0.787708333333333</c:v>
                </c:pt>
                <c:pt idx="3781">
                  <c:v>0.787916666666667</c:v>
                </c:pt>
                <c:pt idx="3782">
                  <c:v>0.788125</c:v>
                </c:pt>
                <c:pt idx="3783">
                  <c:v>0.788333333333333</c:v>
                </c:pt>
                <c:pt idx="3784">
                  <c:v>0.788541666666667</c:v>
                </c:pt>
                <c:pt idx="3785">
                  <c:v>0.78875</c:v>
                </c:pt>
                <c:pt idx="3786">
                  <c:v>0.788958333333333</c:v>
                </c:pt>
                <c:pt idx="3787">
                  <c:v>0.789166666666667</c:v>
                </c:pt>
                <c:pt idx="3788">
                  <c:v>0.789375</c:v>
                </c:pt>
                <c:pt idx="3789">
                  <c:v>0.789583333333333</c:v>
                </c:pt>
                <c:pt idx="3790">
                  <c:v>0.789791666666667</c:v>
                </c:pt>
                <c:pt idx="3791">
                  <c:v>0.79</c:v>
                </c:pt>
                <c:pt idx="3792">
                  <c:v>0.790208333333333</c:v>
                </c:pt>
                <c:pt idx="3793">
                  <c:v>0.790416666666667</c:v>
                </c:pt>
                <c:pt idx="3794">
                  <c:v>0.790625</c:v>
                </c:pt>
                <c:pt idx="3795">
                  <c:v>0.790833333333333</c:v>
                </c:pt>
                <c:pt idx="3796">
                  <c:v>0.791041666666667</c:v>
                </c:pt>
                <c:pt idx="3797">
                  <c:v>0.79125</c:v>
                </c:pt>
                <c:pt idx="3798">
                  <c:v>0.791458333333333</c:v>
                </c:pt>
                <c:pt idx="3799">
                  <c:v>0.791666666666667</c:v>
                </c:pt>
                <c:pt idx="3800">
                  <c:v>0.791875</c:v>
                </c:pt>
                <c:pt idx="3801">
                  <c:v>0.792083333333333</c:v>
                </c:pt>
                <c:pt idx="3802">
                  <c:v>0.792291666666667</c:v>
                </c:pt>
                <c:pt idx="3803">
                  <c:v>0.7925</c:v>
                </c:pt>
                <c:pt idx="3804">
                  <c:v>0.792708333333333</c:v>
                </c:pt>
                <c:pt idx="3805">
                  <c:v>0.792916666666667</c:v>
                </c:pt>
                <c:pt idx="3806">
                  <c:v>0.793125</c:v>
                </c:pt>
                <c:pt idx="3807">
                  <c:v>0.793333333333333</c:v>
                </c:pt>
                <c:pt idx="3808">
                  <c:v>0.793541666666667</c:v>
                </c:pt>
                <c:pt idx="3809">
                  <c:v>0.79375</c:v>
                </c:pt>
                <c:pt idx="3810">
                  <c:v>0.793958333333333</c:v>
                </c:pt>
                <c:pt idx="3811">
                  <c:v>0.794166666666667</c:v>
                </c:pt>
                <c:pt idx="3812">
                  <c:v>0.794375</c:v>
                </c:pt>
                <c:pt idx="3813">
                  <c:v>0.794583333333333</c:v>
                </c:pt>
                <c:pt idx="3814">
                  <c:v>0.794791666666667</c:v>
                </c:pt>
                <c:pt idx="3815">
                  <c:v>0.795</c:v>
                </c:pt>
                <c:pt idx="3816">
                  <c:v>0.795208333333333</c:v>
                </c:pt>
                <c:pt idx="3817">
                  <c:v>0.795416666666667</c:v>
                </c:pt>
                <c:pt idx="3818">
                  <c:v>0.795625</c:v>
                </c:pt>
                <c:pt idx="3819">
                  <c:v>0.795833333333333</c:v>
                </c:pt>
                <c:pt idx="3820">
                  <c:v>0.796041666666667</c:v>
                </c:pt>
                <c:pt idx="3821">
                  <c:v>0.79625</c:v>
                </c:pt>
                <c:pt idx="3822">
                  <c:v>0.796458333333333</c:v>
                </c:pt>
                <c:pt idx="3823">
                  <c:v>0.796666666666667</c:v>
                </c:pt>
                <c:pt idx="3824">
                  <c:v>0.796875</c:v>
                </c:pt>
                <c:pt idx="3825">
                  <c:v>0.797083333333333</c:v>
                </c:pt>
                <c:pt idx="3826">
                  <c:v>0.797291666666667</c:v>
                </c:pt>
                <c:pt idx="3827">
                  <c:v>0.7975</c:v>
                </c:pt>
                <c:pt idx="3828">
                  <c:v>0.797708333333333</c:v>
                </c:pt>
                <c:pt idx="3829">
                  <c:v>0.797916666666667</c:v>
                </c:pt>
                <c:pt idx="3830">
                  <c:v>0.798125</c:v>
                </c:pt>
                <c:pt idx="3831">
                  <c:v>0.798333333333333</c:v>
                </c:pt>
                <c:pt idx="3832">
                  <c:v>0.798541666666667</c:v>
                </c:pt>
                <c:pt idx="3833">
                  <c:v>0.79875</c:v>
                </c:pt>
                <c:pt idx="3834">
                  <c:v>0.798958333333333</c:v>
                </c:pt>
                <c:pt idx="3835">
                  <c:v>0.799166666666667</c:v>
                </c:pt>
                <c:pt idx="3836">
                  <c:v>0.799375</c:v>
                </c:pt>
                <c:pt idx="3837">
                  <c:v>0.799583333333333</c:v>
                </c:pt>
                <c:pt idx="3838">
                  <c:v>0.799791666666667</c:v>
                </c:pt>
                <c:pt idx="3839">
                  <c:v>0.8</c:v>
                </c:pt>
                <c:pt idx="3840">
                  <c:v>0.800208333333333</c:v>
                </c:pt>
                <c:pt idx="3841">
                  <c:v>0.800416666666667</c:v>
                </c:pt>
                <c:pt idx="3842">
                  <c:v>0.800625</c:v>
                </c:pt>
                <c:pt idx="3843">
                  <c:v>0.800833333333333</c:v>
                </c:pt>
                <c:pt idx="3844">
                  <c:v>0.801041666666667</c:v>
                </c:pt>
                <c:pt idx="3845">
                  <c:v>0.80125</c:v>
                </c:pt>
                <c:pt idx="3846">
                  <c:v>0.801458333333333</c:v>
                </c:pt>
                <c:pt idx="3847">
                  <c:v>0.801666666666667</c:v>
                </c:pt>
                <c:pt idx="3848">
                  <c:v>0.801875</c:v>
                </c:pt>
                <c:pt idx="3849">
                  <c:v>0.802083333333333</c:v>
                </c:pt>
                <c:pt idx="3850">
                  <c:v>0.802291666666667</c:v>
                </c:pt>
                <c:pt idx="3851">
                  <c:v>0.8025</c:v>
                </c:pt>
                <c:pt idx="3852">
                  <c:v>0.802708333333333</c:v>
                </c:pt>
                <c:pt idx="3853">
                  <c:v>0.802916666666667</c:v>
                </c:pt>
                <c:pt idx="3854">
                  <c:v>0.803125</c:v>
                </c:pt>
                <c:pt idx="3855">
                  <c:v>0.803333333333333</c:v>
                </c:pt>
                <c:pt idx="3856">
                  <c:v>0.803541666666667</c:v>
                </c:pt>
                <c:pt idx="3857">
                  <c:v>0.80375</c:v>
                </c:pt>
                <c:pt idx="3858">
                  <c:v>0.803958333333333</c:v>
                </c:pt>
                <c:pt idx="3859">
                  <c:v>0.804166666666667</c:v>
                </c:pt>
                <c:pt idx="3860">
                  <c:v>0.804375</c:v>
                </c:pt>
                <c:pt idx="3861">
                  <c:v>0.804583333333333</c:v>
                </c:pt>
                <c:pt idx="3862">
                  <c:v>0.804791666666667</c:v>
                </c:pt>
                <c:pt idx="3863">
                  <c:v>0.805</c:v>
                </c:pt>
                <c:pt idx="3864">
                  <c:v>0.805208333333333</c:v>
                </c:pt>
                <c:pt idx="3865">
                  <c:v>0.805416666666667</c:v>
                </c:pt>
                <c:pt idx="3866">
                  <c:v>0.805625</c:v>
                </c:pt>
                <c:pt idx="3867">
                  <c:v>0.805833333333333</c:v>
                </c:pt>
                <c:pt idx="3868">
                  <c:v>0.806041666666667</c:v>
                </c:pt>
                <c:pt idx="3869">
                  <c:v>0.80625</c:v>
                </c:pt>
                <c:pt idx="3870">
                  <c:v>0.806458333333333</c:v>
                </c:pt>
                <c:pt idx="3871">
                  <c:v>0.806666666666667</c:v>
                </c:pt>
                <c:pt idx="3872">
                  <c:v>0.806875</c:v>
                </c:pt>
                <c:pt idx="3873">
                  <c:v>0.807083333333333</c:v>
                </c:pt>
                <c:pt idx="3874">
                  <c:v>0.807291666666667</c:v>
                </c:pt>
                <c:pt idx="3875">
                  <c:v>0.8075</c:v>
                </c:pt>
                <c:pt idx="3876">
                  <c:v>0.807708333333333</c:v>
                </c:pt>
                <c:pt idx="3877">
                  <c:v>0.807916666666667</c:v>
                </c:pt>
                <c:pt idx="3878">
                  <c:v>0.808125</c:v>
                </c:pt>
                <c:pt idx="3879">
                  <c:v>0.808333333333333</c:v>
                </c:pt>
                <c:pt idx="3880">
                  <c:v>0.808541666666667</c:v>
                </c:pt>
                <c:pt idx="3881">
                  <c:v>0.80875</c:v>
                </c:pt>
                <c:pt idx="3882">
                  <c:v>0.808958333333333</c:v>
                </c:pt>
                <c:pt idx="3883">
                  <c:v>0.809166666666667</c:v>
                </c:pt>
                <c:pt idx="3884">
                  <c:v>0.809375</c:v>
                </c:pt>
                <c:pt idx="3885">
                  <c:v>0.809583333333333</c:v>
                </c:pt>
                <c:pt idx="3886">
                  <c:v>0.809791666666667</c:v>
                </c:pt>
                <c:pt idx="3887">
                  <c:v>0.81</c:v>
                </c:pt>
                <c:pt idx="3888">
                  <c:v>0.810208333333333</c:v>
                </c:pt>
                <c:pt idx="3889">
                  <c:v>0.810416666666667</c:v>
                </c:pt>
                <c:pt idx="3890">
                  <c:v>0.810625</c:v>
                </c:pt>
                <c:pt idx="3891">
                  <c:v>0.810833333333333</c:v>
                </c:pt>
                <c:pt idx="3892">
                  <c:v>0.811041666666667</c:v>
                </c:pt>
                <c:pt idx="3893">
                  <c:v>0.81125</c:v>
                </c:pt>
                <c:pt idx="3894">
                  <c:v>0.811458333333333</c:v>
                </c:pt>
                <c:pt idx="3895">
                  <c:v>0.811666666666667</c:v>
                </c:pt>
                <c:pt idx="3896">
                  <c:v>0.811875</c:v>
                </c:pt>
                <c:pt idx="3897">
                  <c:v>0.812083333333333</c:v>
                </c:pt>
                <c:pt idx="3898">
                  <c:v>0.812291666666667</c:v>
                </c:pt>
                <c:pt idx="3899">
                  <c:v>0.8125</c:v>
                </c:pt>
                <c:pt idx="3900">
                  <c:v>0.812708333333333</c:v>
                </c:pt>
                <c:pt idx="3901">
                  <c:v>0.812916666666667</c:v>
                </c:pt>
                <c:pt idx="3902">
                  <c:v>0.813125</c:v>
                </c:pt>
                <c:pt idx="3903">
                  <c:v>0.813333333333333</c:v>
                </c:pt>
                <c:pt idx="3904">
                  <c:v>0.813541666666667</c:v>
                </c:pt>
                <c:pt idx="3905">
                  <c:v>0.81375</c:v>
                </c:pt>
                <c:pt idx="3906">
                  <c:v>0.813958333333333</c:v>
                </c:pt>
                <c:pt idx="3907">
                  <c:v>0.814166666666667</c:v>
                </c:pt>
                <c:pt idx="3908">
                  <c:v>0.814375</c:v>
                </c:pt>
                <c:pt idx="3909">
                  <c:v>0.814583333333333</c:v>
                </c:pt>
                <c:pt idx="3910">
                  <c:v>0.814791666666667</c:v>
                </c:pt>
                <c:pt idx="3911">
                  <c:v>0.815</c:v>
                </c:pt>
                <c:pt idx="3912">
                  <c:v>0.815208333333333</c:v>
                </c:pt>
                <c:pt idx="3913">
                  <c:v>0.815416666666667</c:v>
                </c:pt>
                <c:pt idx="3914">
                  <c:v>0.815625</c:v>
                </c:pt>
                <c:pt idx="3915">
                  <c:v>0.815833333333333</c:v>
                </c:pt>
                <c:pt idx="3916">
                  <c:v>0.816041666666667</c:v>
                </c:pt>
                <c:pt idx="3917">
                  <c:v>0.81625</c:v>
                </c:pt>
                <c:pt idx="3918">
                  <c:v>0.816458333333333</c:v>
                </c:pt>
                <c:pt idx="3919">
                  <c:v>0.816666666666667</c:v>
                </c:pt>
                <c:pt idx="3920">
                  <c:v>0.816875</c:v>
                </c:pt>
                <c:pt idx="3921">
                  <c:v>0.817083333333333</c:v>
                </c:pt>
                <c:pt idx="3922">
                  <c:v>0.817291666666667</c:v>
                </c:pt>
                <c:pt idx="3923">
                  <c:v>0.8175</c:v>
                </c:pt>
                <c:pt idx="3924">
                  <c:v>0.817708333333333</c:v>
                </c:pt>
                <c:pt idx="3925">
                  <c:v>0.817916666666667</c:v>
                </c:pt>
                <c:pt idx="3926">
                  <c:v>0.818125</c:v>
                </c:pt>
                <c:pt idx="3927">
                  <c:v>0.818333333333333</c:v>
                </c:pt>
                <c:pt idx="3928">
                  <c:v>0.818541666666667</c:v>
                </c:pt>
                <c:pt idx="3929">
                  <c:v>0.81875</c:v>
                </c:pt>
                <c:pt idx="3930">
                  <c:v>0.818958333333333</c:v>
                </c:pt>
                <c:pt idx="3931">
                  <c:v>0.819166666666667</c:v>
                </c:pt>
                <c:pt idx="3932">
                  <c:v>0.819375</c:v>
                </c:pt>
                <c:pt idx="3933">
                  <c:v>0.819583333333333</c:v>
                </c:pt>
                <c:pt idx="3934">
                  <c:v>0.819791666666667</c:v>
                </c:pt>
                <c:pt idx="3935">
                  <c:v>0.82</c:v>
                </c:pt>
                <c:pt idx="3936">
                  <c:v>0.820208333333333</c:v>
                </c:pt>
                <c:pt idx="3937">
                  <c:v>0.820416666666667</c:v>
                </c:pt>
                <c:pt idx="3938">
                  <c:v>0.820625</c:v>
                </c:pt>
                <c:pt idx="3939">
                  <c:v>0.820833333333333</c:v>
                </c:pt>
                <c:pt idx="3940">
                  <c:v>0.821041666666667</c:v>
                </c:pt>
                <c:pt idx="3941">
                  <c:v>0.82125</c:v>
                </c:pt>
                <c:pt idx="3942">
                  <c:v>0.821458333333333</c:v>
                </c:pt>
                <c:pt idx="3943">
                  <c:v>0.821666666666667</c:v>
                </c:pt>
                <c:pt idx="3944">
                  <c:v>0.821875</c:v>
                </c:pt>
                <c:pt idx="3945">
                  <c:v>0.822083333333333</c:v>
                </c:pt>
                <c:pt idx="3946">
                  <c:v>0.822291666666667</c:v>
                </c:pt>
                <c:pt idx="3947">
                  <c:v>0.8225</c:v>
                </c:pt>
                <c:pt idx="3948">
                  <c:v>0.822708333333333</c:v>
                </c:pt>
                <c:pt idx="3949">
                  <c:v>0.822916666666667</c:v>
                </c:pt>
                <c:pt idx="3950">
                  <c:v>0.823125</c:v>
                </c:pt>
                <c:pt idx="3951">
                  <c:v>0.823333333333333</c:v>
                </c:pt>
                <c:pt idx="3952">
                  <c:v>0.823541666666667</c:v>
                </c:pt>
                <c:pt idx="3953">
                  <c:v>0.82375</c:v>
                </c:pt>
                <c:pt idx="3954">
                  <c:v>0.823958333333333</c:v>
                </c:pt>
                <c:pt idx="3955">
                  <c:v>0.824166666666667</c:v>
                </c:pt>
                <c:pt idx="3956">
                  <c:v>0.824375</c:v>
                </c:pt>
                <c:pt idx="3957">
                  <c:v>0.824583333333333</c:v>
                </c:pt>
                <c:pt idx="3958">
                  <c:v>0.824791666666667</c:v>
                </c:pt>
                <c:pt idx="3959">
                  <c:v>0.825</c:v>
                </c:pt>
                <c:pt idx="3960">
                  <c:v>0.825208333333333</c:v>
                </c:pt>
                <c:pt idx="3961">
                  <c:v>0.825416666666667</c:v>
                </c:pt>
                <c:pt idx="3962">
                  <c:v>0.825625</c:v>
                </c:pt>
                <c:pt idx="3963">
                  <c:v>0.825833333333333</c:v>
                </c:pt>
                <c:pt idx="3964">
                  <c:v>0.826041666666667</c:v>
                </c:pt>
                <c:pt idx="3965">
                  <c:v>0.82625</c:v>
                </c:pt>
                <c:pt idx="3966">
                  <c:v>0.826458333333333</c:v>
                </c:pt>
                <c:pt idx="3967">
                  <c:v>0.826666666666667</c:v>
                </c:pt>
                <c:pt idx="3968">
                  <c:v>0.826875</c:v>
                </c:pt>
                <c:pt idx="3969">
                  <c:v>0.827083333333333</c:v>
                </c:pt>
                <c:pt idx="3970">
                  <c:v>0.827291666666667</c:v>
                </c:pt>
                <c:pt idx="3971">
                  <c:v>0.8275</c:v>
                </c:pt>
                <c:pt idx="3972">
                  <c:v>0.827708333333333</c:v>
                </c:pt>
                <c:pt idx="3973">
                  <c:v>0.827916666666667</c:v>
                </c:pt>
                <c:pt idx="3974">
                  <c:v>0.828125</c:v>
                </c:pt>
                <c:pt idx="3975">
                  <c:v>0.828333333333333</c:v>
                </c:pt>
                <c:pt idx="3976">
                  <c:v>0.828541666666667</c:v>
                </c:pt>
                <c:pt idx="3977">
                  <c:v>0.82875</c:v>
                </c:pt>
                <c:pt idx="3978">
                  <c:v>0.828958333333333</c:v>
                </c:pt>
                <c:pt idx="3979">
                  <c:v>0.829166666666667</c:v>
                </c:pt>
                <c:pt idx="3980">
                  <c:v>0.829375</c:v>
                </c:pt>
                <c:pt idx="3981">
                  <c:v>0.829583333333333</c:v>
                </c:pt>
                <c:pt idx="3982">
                  <c:v>0.829791666666667</c:v>
                </c:pt>
                <c:pt idx="3983">
                  <c:v>0.83</c:v>
                </c:pt>
                <c:pt idx="3984">
                  <c:v>0.830208333333333</c:v>
                </c:pt>
                <c:pt idx="3985">
                  <c:v>0.830416666666667</c:v>
                </c:pt>
                <c:pt idx="3986">
                  <c:v>0.830625</c:v>
                </c:pt>
                <c:pt idx="3987">
                  <c:v>0.830833333333333</c:v>
                </c:pt>
                <c:pt idx="3988">
                  <c:v>0.831041666666667</c:v>
                </c:pt>
                <c:pt idx="3989">
                  <c:v>0.83125</c:v>
                </c:pt>
                <c:pt idx="3990">
                  <c:v>0.831458333333333</c:v>
                </c:pt>
                <c:pt idx="3991">
                  <c:v>0.831666666666667</c:v>
                </c:pt>
                <c:pt idx="3992">
                  <c:v>0.831875</c:v>
                </c:pt>
                <c:pt idx="3993">
                  <c:v>0.832083333333333</c:v>
                </c:pt>
                <c:pt idx="3994">
                  <c:v>0.832291666666667</c:v>
                </c:pt>
                <c:pt idx="3995">
                  <c:v>0.8325</c:v>
                </c:pt>
                <c:pt idx="3996">
                  <c:v>0.832708333333333</c:v>
                </c:pt>
                <c:pt idx="3997">
                  <c:v>0.832916666666667</c:v>
                </c:pt>
                <c:pt idx="3998">
                  <c:v>0.833125</c:v>
                </c:pt>
                <c:pt idx="3999">
                  <c:v>0.833333333333333</c:v>
                </c:pt>
                <c:pt idx="4000">
                  <c:v>0.833541666666667</c:v>
                </c:pt>
                <c:pt idx="4001">
                  <c:v>0.83375</c:v>
                </c:pt>
                <c:pt idx="4002">
                  <c:v>0.833958333333333</c:v>
                </c:pt>
                <c:pt idx="4003">
                  <c:v>0.834166666666667</c:v>
                </c:pt>
                <c:pt idx="4004">
                  <c:v>0.834375</c:v>
                </c:pt>
                <c:pt idx="4005">
                  <c:v>0.834583333333333</c:v>
                </c:pt>
                <c:pt idx="4006">
                  <c:v>0.834791666666667</c:v>
                </c:pt>
                <c:pt idx="4007">
                  <c:v>0.835</c:v>
                </c:pt>
                <c:pt idx="4008">
                  <c:v>0.835208333333333</c:v>
                </c:pt>
                <c:pt idx="4009">
                  <c:v>0.835416666666667</c:v>
                </c:pt>
                <c:pt idx="4010">
                  <c:v>0.835625</c:v>
                </c:pt>
                <c:pt idx="4011">
                  <c:v>0.835833333333333</c:v>
                </c:pt>
                <c:pt idx="4012">
                  <c:v>0.836041666666667</c:v>
                </c:pt>
                <c:pt idx="4013">
                  <c:v>0.83625</c:v>
                </c:pt>
                <c:pt idx="4014">
                  <c:v>0.836458333333333</c:v>
                </c:pt>
                <c:pt idx="4015">
                  <c:v>0.836666666666667</c:v>
                </c:pt>
                <c:pt idx="4016">
                  <c:v>0.836875</c:v>
                </c:pt>
                <c:pt idx="4017">
                  <c:v>0.837083333333333</c:v>
                </c:pt>
                <c:pt idx="4018">
                  <c:v>0.837291666666667</c:v>
                </c:pt>
                <c:pt idx="4019">
                  <c:v>0.8375</c:v>
                </c:pt>
                <c:pt idx="4020">
                  <c:v>0.837708333333333</c:v>
                </c:pt>
                <c:pt idx="4021">
                  <c:v>0.837916666666667</c:v>
                </c:pt>
                <c:pt idx="4022">
                  <c:v>0.838125</c:v>
                </c:pt>
                <c:pt idx="4023">
                  <c:v>0.838333333333333</c:v>
                </c:pt>
                <c:pt idx="4024">
                  <c:v>0.838541666666667</c:v>
                </c:pt>
                <c:pt idx="4025">
                  <c:v>0.83875</c:v>
                </c:pt>
                <c:pt idx="4026">
                  <c:v>0.838958333333333</c:v>
                </c:pt>
                <c:pt idx="4027">
                  <c:v>0.839166666666667</c:v>
                </c:pt>
                <c:pt idx="4028">
                  <c:v>0.839375</c:v>
                </c:pt>
                <c:pt idx="4029">
                  <c:v>0.839583333333333</c:v>
                </c:pt>
                <c:pt idx="4030">
                  <c:v>0.839791666666667</c:v>
                </c:pt>
                <c:pt idx="4031">
                  <c:v>0.84</c:v>
                </c:pt>
                <c:pt idx="4032">
                  <c:v>0.840208333333333</c:v>
                </c:pt>
                <c:pt idx="4033">
                  <c:v>0.840416666666667</c:v>
                </c:pt>
                <c:pt idx="4034">
                  <c:v>0.840625</c:v>
                </c:pt>
                <c:pt idx="4035">
                  <c:v>0.840833333333333</c:v>
                </c:pt>
                <c:pt idx="4036">
                  <c:v>0.841041666666667</c:v>
                </c:pt>
                <c:pt idx="4037">
                  <c:v>0.84125</c:v>
                </c:pt>
                <c:pt idx="4038">
                  <c:v>0.841458333333333</c:v>
                </c:pt>
                <c:pt idx="4039">
                  <c:v>0.841666666666667</c:v>
                </c:pt>
                <c:pt idx="4040">
                  <c:v>0.841875</c:v>
                </c:pt>
                <c:pt idx="4041">
                  <c:v>0.842083333333333</c:v>
                </c:pt>
                <c:pt idx="4042">
                  <c:v>0.842291666666667</c:v>
                </c:pt>
                <c:pt idx="4043">
                  <c:v>0.8425</c:v>
                </c:pt>
                <c:pt idx="4044">
                  <c:v>0.842708333333333</c:v>
                </c:pt>
                <c:pt idx="4045">
                  <c:v>0.842916666666667</c:v>
                </c:pt>
                <c:pt idx="4046">
                  <c:v>0.843125</c:v>
                </c:pt>
                <c:pt idx="4047">
                  <c:v>0.843333333333333</c:v>
                </c:pt>
                <c:pt idx="4048">
                  <c:v>0.843541666666667</c:v>
                </c:pt>
                <c:pt idx="4049">
                  <c:v>0.84375</c:v>
                </c:pt>
                <c:pt idx="4050">
                  <c:v>0.843958333333333</c:v>
                </c:pt>
                <c:pt idx="4051">
                  <c:v>0.844166666666667</c:v>
                </c:pt>
                <c:pt idx="4052">
                  <c:v>0.844375</c:v>
                </c:pt>
                <c:pt idx="4053">
                  <c:v>0.844583333333333</c:v>
                </c:pt>
                <c:pt idx="4054">
                  <c:v>0.844791666666667</c:v>
                </c:pt>
                <c:pt idx="4055">
                  <c:v>0.845</c:v>
                </c:pt>
                <c:pt idx="4056">
                  <c:v>0.845208333333333</c:v>
                </c:pt>
                <c:pt idx="4057">
                  <c:v>0.845416666666667</c:v>
                </c:pt>
                <c:pt idx="4058">
                  <c:v>0.845625</c:v>
                </c:pt>
                <c:pt idx="4059">
                  <c:v>0.845833333333333</c:v>
                </c:pt>
                <c:pt idx="4060">
                  <c:v>0.846041666666667</c:v>
                </c:pt>
                <c:pt idx="4061">
                  <c:v>0.84625</c:v>
                </c:pt>
                <c:pt idx="4062">
                  <c:v>0.846458333333333</c:v>
                </c:pt>
                <c:pt idx="4063">
                  <c:v>0.846666666666667</c:v>
                </c:pt>
                <c:pt idx="4064">
                  <c:v>0.846875</c:v>
                </c:pt>
                <c:pt idx="4065">
                  <c:v>0.847083333333333</c:v>
                </c:pt>
                <c:pt idx="4066">
                  <c:v>0.847291666666667</c:v>
                </c:pt>
                <c:pt idx="4067">
                  <c:v>0.8475</c:v>
                </c:pt>
                <c:pt idx="4068">
                  <c:v>0.847708333333333</c:v>
                </c:pt>
                <c:pt idx="4069">
                  <c:v>0.847916666666667</c:v>
                </c:pt>
                <c:pt idx="4070">
                  <c:v>0.848125</c:v>
                </c:pt>
                <c:pt idx="4071">
                  <c:v>0.848333333333333</c:v>
                </c:pt>
                <c:pt idx="4072">
                  <c:v>0.848541666666667</c:v>
                </c:pt>
                <c:pt idx="4073">
                  <c:v>0.84875</c:v>
                </c:pt>
                <c:pt idx="4074">
                  <c:v>0.848958333333333</c:v>
                </c:pt>
                <c:pt idx="4075">
                  <c:v>0.849166666666667</c:v>
                </c:pt>
                <c:pt idx="4076">
                  <c:v>0.849375</c:v>
                </c:pt>
                <c:pt idx="4077">
                  <c:v>0.849583333333333</c:v>
                </c:pt>
                <c:pt idx="4078">
                  <c:v>0.849791666666667</c:v>
                </c:pt>
                <c:pt idx="4079">
                  <c:v>0.85</c:v>
                </c:pt>
                <c:pt idx="4080">
                  <c:v>0.850208333333333</c:v>
                </c:pt>
                <c:pt idx="4081">
                  <c:v>0.850416666666667</c:v>
                </c:pt>
                <c:pt idx="4082">
                  <c:v>0.850625</c:v>
                </c:pt>
                <c:pt idx="4083">
                  <c:v>0.850833333333333</c:v>
                </c:pt>
                <c:pt idx="4084">
                  <c:v>0.851041666666667</c:v>
                </c:pt>
                <c:pt idx="4085">
                  <c:v>0.85125</c:v>
                </c:pt>
                <c:pt idx="4086">
                  <c:v>0.851458333333333</c:v>
                </c:pt>
                <c:pt idx="4087">
                  <c:v>0.851666666666667</c:v>
                </c:pt>
                <c:pt idx="4088">
                  <c:v>0.851875</c:v>
                </c:pt>
                <c:pt idx="4089">
                  <c:v>0.852083333333333</c:v>
                </c:pt>
                <c:pt idx="4090">
                  <c:v>0.852291666666667</c:v>
                </c:pt>
                <c:pt idx="4091">
                  <c:v>0.8525</c:v>
                </c:pt>
                <c:pt idx="4092">
                  <c:v>0.852708333333333</c:v>
                </c:pt>
                <c:pt idx="4093">
                  <c:v>0.852916666666667</c:v>
                </c:pt>
                <c:pt idx="4094">
                  <c:v>0.853125</c:v>
                </c:pt>
                <c:pt idx="4095">
                  <c:v>0.853333333333333</c:v>
                </c:pt>
                <c:pt idx="4096">
                  <c:v>0.853541666666667</c:v>
                </c:pt>
                <c:pt idx="4097">
                  <c:v>0.85375</c:v>
                </c:pt>
                <c:pt idx="4098">
                  <c:v>0.853958333333333</c:v>
                </c:pt>
                <c:pt idx="4099">
                  <c:v>0.854166666666667</c:v>
                </c:pt>
                <c:pt idx="4100">
                  <c:v>0.854375</c:v>
                </c:pt>
                <c:pt idx="4101">
                  <c:v>0.854583333333333</c:v>
                </c:pt>
                <c:pt idx="4102">
                  <c:v>0.854791666666667</c:v>
                </c:pt>
                <c:pt idx="4103">
                  <c:v>0.855</c:v>
                </c:pt>
                <c:pt idx="4104">
                  <c:v>0.855208333333333</c:v>
                </c:pt>
                <c:pt idx="4105">
                  <c:v>0.855416666666667</c:v>
                </c:pt>
                <c:pt idx="4106">
                  <c:v>0.855625</c:v>
                </c:pt>
                <c:pt idx="4107">
                  <c:v>0.855833333333333</c:v>
                </c:pt>
                <c:pt idx="4108">
                  <c:v>0.856041666666667</c:v>
                </c:pt>
                <c:pt idx="4109">
                  <c:v>0.85625</c:v>
                </c:pt>
                <c:pt idx="4110">
                  <c:v>0.856458333333333</c:v>
                </c:pt>
                <c:pt idx="4111">
                  <c:v>0.856666666666667</c:v>
                </c:pt>
                <c:pt idx="4112">
                  <c:v>0.856875</c:v>
                </c:pt>
                <c:pt idx="4113">
                  <c:v>0.857083333333333</c:v>
                </c:pt>
                <c:pt idx="4114">
                  <c:v>0.857291666666667</c:v>
                </c:pt>
                <c:pt idx="4115">
                  <c:v>0.8575</c:v>
                </c:pt>
                <c:pt idx="4116">
                  <c:v>0.857708333333333</c:v>
                </c:pt>
                <c:pt idx="4117">
                  <c:v>0.857916666666667</c:v>
                </c:pt>
                <c:pt idx="4118">
                  <c:v>0.858125</c:v>
                </c:pt>
                <c:pt idx="4119">
                  <c:v>0.858333333333333</c:v>
                </c:pt>
                <c:pt idx="4120">
                  <c:v>0.858541666666667</c:v>
                </c:pt>
                <c:pt idx="4121">
                  <c:v>0.85875</c:v>
                </c:pt>
                <c:pt idx="4122">
                  <c:v>0.858958333333333</c:v>
                </c:pt>
                <c:pt idx="4123">
                  <c:v>0.859166666666667</c:v>
                </c:pt>
                <c:pt idx="4124">
                  <c:v>0.859375</c:v>
                </c:pt>
                <c:pt idx="4125">
                  <c:v>0.859583333333333</c:v>
                </c:pt>
                <c:pt idx="4126">
                  <c:v>0.859791666666667</c:v>
                </c:pt>
                <c:pt idx="4127">
                  <c:v>0.86</c:v>
                </c:pt>
                <c:pt idx="4128">
                  <c:v>0.860208333333333</c:v>
                </c:pt>
                <c:pt idx="4129">
                  <c:v>0.860416666666667</c:v>
                </c:pt>
                <c:pt idx="4130">
                  <c:v>0.860625</c:v>
                </c:pt>
                <c:pt idx="4131">
                  <c:v>0.860833333333333</c:v>
                </c:pt>
                <c:pt idx="4132">
                  <c:v>0.861041666666667</c:v>
                </c:pt>
                <c:pt idx="4133">
                  <c:v>0.86125</c:v>
                </c:pt>
                <c:pt idx="4134">
                  <c:v>0.861458333333333</c:v>
                </c:pt>
                <c:pt idx="4135">
                  <c:v>0.861666666666667</c:v>
                </c:pt>
                <c:pt idx="4136">
                  <c:v>0.861875</c:v>
                </c:pt>
                <c:pt idx="4137">
                  <c:v>0.862083333333333</c:v>
                </c:pt>
                <c:pt idx="4138">
                  <c:v>0.862291666666667</c:v>
                </c:pt>
                <c:pt idx="4139">
                  <c:v>0.8625</c:v>
                </c:pt>
                <c:pt idx="4140">
                  <c:v>0.862708333333333</c:v>
                </c:pt>
                <c:pt idx="4141">
                  <c:v>0.862916666666667</c:v>
                </c:pt>
                <c:pt idx="4142">
                  <c:v>0.863125</c:v>
                </c:pt>
                <c:pt idx="4143">
                  <c:v>0.863333333333333</c:v>
                </c:pt>
                <c:pt idx="4144">
                  <c:v>0.863541666666667</c:v>
                </c:pt>
                <c:pt idx="4145">
                  <c:v>0.86375</c:v>
                </c:pt>
                <c:pt idx="4146">
                  <c:v>0.863958333333333</c:v>
                </c:pt>
                <c:pt idx="4147">
                  <c:v>0.864166666666667</c:v>
                </c:pt>
                <c:pt idx="4148">
                  <c:v>0.864375</c:v>
                </c:pt>
                <c:pt idx="4149">
                  <c:v>0.864583333333333</c:v>
                </c:pt>
                <c:pt idx="4150">
                  <c:v>0.864791666666667</c:v>
                </c:pt>
                <c:pt idx="4151">
                  <c:v>0.865</c:v>
                </c:pt>
                <c:pt idx="4152">
                  <c:v>0.865208333333333</c:v>
                </c:pt>
                <c:pt idx="4153">
                  <c:v>0.865416666666667</c:v>
                </c:pt>
                <c:pt idx="4154">
                  <c:v>0.865625</c:v>
                </c:pt>
                <c:pt idx="4155">
                  <c:v>0.865833333333333</c:v>
                </c:pt>
                <c:pt idx="4156">
                  <c:v>0.866041666666667</c:v>
                </c:pt>
                <c:pt idx="4157">
                  <c:v>0.86625</c:v>
                </c:pt>
                <c:pt idx="4158">
                  <c:v>0.866458333333333</c:v>
                </c:pt>
                <c:pt idx="4159">
                  <c:v>0.866666666666667</c:v>
                </c:pt>
                <c:pt idx="4160">
                  <c:v>0.866875</c:v>
                </c:pt>
                <c:pt idx="4161">
                  <c:v>0.867083333333333</c:v>
                </c:pt>
                <c:pt idx="4162">
                  <c:v>0.867291666666667</c:v>
                </c:pt>
                <c:pt idx="4163">
                  <c:v>0.8675</c:v>
                </c:pt>
                <c:pt idx="4164">
                  <c:v>0.867708333333333</c:v>
                </c:pt>
                <c:pt idx="4165">
                  <c:v>0.867916666666667</c:v>
                </c:pt>
                <c:pt idx="4166">
                  <c:v>0.868125</c:v>
                </c:pt>
                <c:pt idx="4167">
                  <c:v>0.868333333333333</c:v>
                </c:pt>
                <c:pt idx="4168">
                  <c:v>0.868541666666667</c:v>
                </c:pt>
                <c:pt idx="4169">
                  <c:v>0.86875</c:v>
                </c:pt>
                <c:pt idx="4170">
                  <c:v>0.868958333333333</c:v>
                </c:pt>
                <c:pt idx="4171">
                  <c:v>0.869166666666667</c:v>
                </c:pt>
                <c:pt idx="4172">
                  <c:v>0.869375</c:v>
                </c:pt>
                <c:pt idx="4173">
                  <c:v>0.869583333333333</c:v>
                </c:pt>
                <c:pt idx="4174">
                  <c:v>0.869791666666667</c:v>
                </c:pt>
                <c:pt idx="4175">
                  <c:v>0.87</c:v>
                </c:pt>
                <c:pt idx="4176">
                  <c:v>0.870208333333333</c:v>
                </c:pt>
                <c:pt idx="4177">
                  <c:v>0.870416666666667</c:v>
                </c:pt>
                <c:pt idx="4178">
                  <c:v>0.870625</c:v>
                </c:pt>
                <c:pt idx="4179">
                  <c:v>0.870833333333333</c:v>
                </c:pt>
                <c:pt idx="4180">
                  <c:v>0.871041666666667</c:v>
                </c:pt>
                <c:pt idx="4181">
                  <c:v>0.87125</c:v>
                </c:pt>
                <c:pt idx="4182">
                  <c:v>0.871458333333333</c:v>
                </c:pt>
                <c:pt idx="4183">
                  <c:v>0.871666666666667</c:v>
                </c:pt>
                <c:pt idx="4184">
                  <c:v>0.871875</c:v>
                </c:pt>
                <c:pt idx="4185">
                  <c:v>0.872083333333333</c:v>
                </c:pt>
                <c:pt idx="4186">
                  <c:v>0.872291666666667</c:v>
                </c:pt>
                <c:pt idx="4187">
                  <c:v>0.8725</c:v>
                </c:pt>
                <c:pt idx="4188">
                  <c:v>0.872708333333333</c:v>
                </c:pt>
                <c:pt idx="4189">
                  <c:v>0.872916666666667</c:v>
                </c:pt>
                <c:pt idx="4190">
                  <c:v>0.873125</c:v>
                </c:pt>
                <c:pt idx="4191">
                  <c:v>0.873333333333333</c:v>
                </c:pt>
                <c:pt idx="4192">
                  <c:v>0.873541666666667</c:v>
                </c:pt>
                <c:pt idx="4193">
                  <c:v>0.87375</c:v>
                </c:pt>
                <c:pt idx="4194">
                  <c:v>0.873958333333333</c:v>
                </c:pt>
                <c:pt idx="4195">
                  <c:v>0.874166666666667</c:v>
                </c:pt>
                <c:pt idx="4196">
                  <c:v>0.874375</c:v>
                </c:pt>
                <c:pt idx="4197">
                  <c:v>0.874583333333333</c:v>
                </c:pt>
                <c:pt idx="4198">
                  <c:v>0.874791666666667</c:v>
                </c:pt>
                <c:pt idx="4199">
                  <c:v>0.875</c:v>
                </c:pt>
                <c:pt idx="4200">
                  <c:v>0.875208333333333</c:v>
                </c:pt>
                <c:pt idx="4201">
                  <c:v>0.875416666666667</c:v>
                </c:pt>
                <c:pt idx="4202">
                  <c:v>0.875625</c:v>
                </c:pt>
                <c:pt idx="4203">
                  <c:v>0.875833333333333</c:v>
                </c:pt>
                <c:pt idx="4204">
                  <c:v>0.876041666666667</c:v>
                </c:pt>
                <c:pt idx="4205">
                  <c:v>0.87625</c:v>
                </c:pt>
                <c:pt idx="4206">
                  <c:v>0.876458333333333</c:v>
                </c:pt>
                <c:pt idx="4207">
                  <c:v>0.876666666666667</c:v>
                </c:pt>
                <c:pt idx="4208">
                  <c:v>0.876875</c:v>
                </c:pt>
                <c:pt idx="4209">
                  <c:v>0.877083333333333</c:v>
                </c:pt>
                <c:pt idx="4210">
                  <c:v>0.877291666666667</c:v>
                </c:pt>
                <c:pt idx="4211">
                  <c:v>0.8775</c:v>
                </c:pt>
                <c:pt idx="4212">
                  <c:v>0.877708333333333</c:v>
                </c:pt>
                <c:pt idx="4213">
                  <c:v>0.877916666666667</c:v>
                </c:pt>
                <c:pt idx="4214">
                  <c:v>0.878125</c:v>
                </c:pt>
                <c:pt idx="4215">
                  <c:v>0.878333333333333</c:v>
                </c:pt>
                <c:pt idx="4216">
                  <c:v>0.878541666666667</c:v>
                </c:pt>
                <c:pt idx="4217">
                  <c:v>0.87875</c:v>
                </c:pt>
                <c:pt idx="4218">
                  <c:v>0.878958333333333</c:v>
                </c:pt>
                <c:pt idx="4219">
                  <c:v>0.879166666666667</c:v>
                </c:pt>
                <c:pt idx="4220">
                  <c:v>0.879375</c:v>
                </c:pt>
                <c:pt idx="4221">
                  <c:v>0.879583333333333</c:v>
                </c:pt>
                <c:pt idx="4222">
                  <c:v>0.879791666666667</c:v>
                </c:pt>
                <c:pt idx="4223">
                  <c:v>0.88</c:v>
                </c:pt>
                <c:pt idx="4224">
                  <c:v>0.880208333333333</c:v>
                </c:pt>
                <c:pt idx="4225">
                  <c:v>0.880416666666667</c:v>
                </c:pt>
                <c:pt idx="4226">
                  <c:v>0.880625</c:v>
                </c:pt>
                <c:pt idx="4227">
                  <c:v>0.880833333333333</c:v>
                </c:pt>
                <c:pt idx="4228">
                  <c:v>0.881041666666667</c:v>
                </c:pt>
                <c:pt idx="4229">
                  <c:v>0.88125</c:v>
                </c:pt>
                <c:pt idx="4230">
                  <c:v>0.881458333333333</c:v>
                </c:pt>
                <c:pt idx="4231">
                  <c:v>0.881666666666667</c:v>
                </c:pt>
                <c:pt idx="4232">
                  <c:v>0.881875</c:v>
                </c:pt>
                <c:pt idx="4233">
                  <c:v>0.882083333333333</c:v>
                </c:pt>
                <c:pt idx="4234">
                  <c:v>0.882291666666667</c:v>
                </c:pt>
                <c:pt idx="4235">
                  <c:v>0.8825</c:v>
                </c:pt>
                <c:pt idx="4236">
                  <c:v>0.882708333333333</c:v>
                </c:pt>
                <c:pt idx="4237">
                  <c:v>0.882916666666667</c:v>
                </c:pt>
                <c:pt idx="4238">
                  <c:v>0.883125</c:v>
                </c:pt>
                <c:pt idx="4239">
                  <c:v>0.883333333333333</c:v>
                </c:pt>
                <c:pt idx="4240">
                  <c:v>0.883541666666667</c:v>
                </c:pt>
                <c:pt idx="4241">
                  <c:v>0.88375</c:v>
                </c:pt>
                <c:pt idx="4242">
                  <c:v>0.883958333333333</c:v>
                </c:pt>
                <c:pt idx="4243">
                  <c:v>0.884166666666667</c:v>
                </c:pt>
                <c:pt idx="4244">
                  <c:v>0.884375</c:v>
                </c:pt>
                <c:pt idx="4245">
                  <c:v>0.884583333333333</c:v>
                </c:pt>
                <c:pt idx="4246">
                  <c:v>0.884791666666667</c:v>
                </c:pt>
                <c:pt idx="4247">
                  <c:v>0.885</c:v>
                </c:pt>
                <c:pt idx="4248">
                  <c:v>0.885208333333333</c:v>
                </c:pt>
                <c:pt idx="4249">
                  <c:v>0.885416666666667</c:v>
                </c:pt>
                <c:pt idx="4250">
                  <c:v>0.885625</c:v>
                </c:pt>
                <c:pt idx="4251">
                  <c:v>0.885833333333333</c:v>
                </c:pt>
                <c:pt idx="4252">
                  <c:v>0.886041666666667</c:v>
                </c:pt>
                <c:pt idx="4253">
                  <c:v>0.88625</c:v>
                </c:pt>
                <c:pt idx="4254">
                  <c:v>0.886458333333333</c:v>
                </c:pt>
                <c:pt idx="4255">
                  <c:v>0.886666666666667</c:v>
                </c:pt>
                <c:pt idx="4256">
                  <c:v>0.886875</c:v>
                </c:pt>
                <c:pt idx="4257">
                  <c:v>0.887083333333333</c:v>
                </c:pt>
                <c:pt idx="4258">
                  <c:v>0.887291666666667</c:v>
                </c:pt>
                <c:pt idx="4259">
                  <c:v>0.8875</c:v>
                </c:pt>
                <c:pt idx="4260">
                  <c:v>0.887708333333333</c:v>
                </c:pt>
                <c:pt idx="4261">
                  <c:v>0.887916666666667</c:v>
                </c:pt>
                <c:pt idx="4262">
                  <c:v>0.888125</c:v>
                </c:pt>
                <c:pt idx="4263">
                  <c:v>0.888333333333333</c:v>
                </c:pt>
                <c:pt idx="4264">
                  <c:v>0.888541666666667</c:v>
                </c:pt>
                <c:pt idx="4265">
                  <c:v>0.88875</c:v>
                </c:pt>
                <c:pt idx="4266">
                  <c:v>0.888958333333333</c:v>
                </c:pt>
                <c:pt idx="4267">
                  <c:v>0.889166666666667</c:v>
                </c:pt>
                <c:pt idx="4268">
                  <c:v>0.889375</c:v>
                </c:pt>
                <c:pt idx="4269">
                  <c:v>0.889583333333333</c:v>
                </c:pt>
                <c:pt idx="4270">
                  <c:v>0.889791666666667</c:v>
                </c:pt>
                <c:pt idx="4271">
                  <c:v>0.89</c:v>
                </c:pt>
                <c:pt idx="4272">
                  <c:v>0.890208333333333</c:v>
                </c:pt>
                <c:pt idx="4273">
                  <c:v>0.890416666666667</c:v>
                </c:pt>
                <c:pt idx="4274">
                  <c:v>0.890625</c:v>
                </c:pt>
                <c:pt idx="4275">
                  <c:v>0.890833333333333</c:v>
                </c:pt>
                <c:pt idx="4276">
                  <c:v>0.891041666666667</c:v>
                </c:pt>
                <c:pt idx="4277">
                  <c:v>0.89125</c:v>
                </c:pt>
                <c:pt idx="4278">
                  <c:v>0.891458333333333</c:v>
                </c:pt>
                <c:pt idx="4279">
                  <c:v>0.891666666666667</c:v>
                </c:pt>
                <c:pt idx="4280">
                  <c:v>0.891875</c:v>
                </c:pt>
                <c:pt idx="4281">
                  <c:v>0.892083333333333</c:v>
                </c:pt>
                <c:pt idx="4282">
                  <c:v>0.892291666666667</c:v>
                </c:pt>
                <c:pt idx="4283">
                  <c:v>0.8925</c:v>
                </c:pt>
                <c:pt idx="4284">
                  <c:v>0.892708333333333</c:v>
                </c:pt>
                <c:pt idx="4285">
                  <c:v>0.892916666666667</c:v>
                </c:pt>
                <c:pt idx="4286">
                  <c:v>0.893125</c:v>
                </c:pt>
                <c:pt idx="4287">
                  <c:v>0.893333333333333</c:v>
                </c:pt>
                <c:pt idx="4288">
                  <c:v>0.893541666666667</c:v>
                </c:pt>
                <c:pt idx="4289">
                  <c:v>0.89375</c:v>
                </c:pt>
                <c:pt idx="4290">
                  <c:v>0.893958333333333</c:v>
                </c:pt>
                <c:pt idx="4291">
                  <c:v>0.894166666666667</c:v>
                </c:pt>
                <c:pt idx="4292">
                  <c:v>0.894375</c:v>
                </c:pt>
                <c:pt idx="4293">
                  <c:v>0.894583333333333</c:v>
                </c:pt>
                <c:pt idx="4294">
                  <c:v>0.894791666666667</c:v>
                </c:pt>
                <c:pt idx="4295">
                  <c:v>0.895</c:v>
                </c:pt>
                <c:pt idx="4296">
                  <c:v>0.895208333333333</c:v>
                </c:pt>
                <c:pt idx="4297">
                  <c:v>0.895416666666667</c:v>
                </c:pt>
                <c:pt idx="4298">
                  <c:v>0.895625</c:v>
                </c:pt>
                <c:pt idx="4299">
                  <c:v>0.895833333333333</c:v>
                </c:pt>
                <c:pt idx="4300">
                  <c:v>0.896041666666667</c:v>
                </c:pt>
                <c:pt idx="4301">
                  <c:v>0.89625</c:v>
                </c:pt>
                <c:pt idx="4302">
                  <c:v>0.896458333333333</c:v>
                </c:pt>
                <c:pt idx="4303">
                  <c:v>0.896666666666667</c:v>
                </c:pt>
                <c:pt idx="4304">
                  <c:v>0.896875</c:v>
                </c:pt>
                <c:pt idx="4305">
                  <c:v>0.897083333333333</c:v>
                </c:pt>
                <c:pt idx="4306">
                  <c:v>0.897291666666667</c:v>
                </c:pt>
                <c:pt idx="4307">
                  <c:v>0.8975</c:v>
                </c:pt>
                <c:pt idx="4308">
                  <c:v>0.897708333333333</c:v>
                </c:pt>
                <c:pt idx="4309">
                  <c:v>0.897916666666667</c:v>
                </c:pt>
                <c:pt idx="4310">
                  <c:v>0.898125</c:v>
                </c:pt>
                <c:pt idx="4311">
                  <c:v>0.898333333333333</c:v>
                </c:pt>
                <c:pt idx="4312">
                  <c:v>0.898541666666667</c:v>
                </c:pt>
                <c:pt idx="4313">
                  <c:v>0.89875</c:v>
                </c:pt>
                <c:pt idx="4314">
                  <c:v>0.898958333333333</c:v>
                </c:pt>
                <c:pt idx="4315">
                  <c:v>0.899166666666667</c:v>
                </c:pt>
                <c:pt idx="4316">
                  <c:v>0.899375</c:v>
                </c:pt>
                <c:pt idx="4317">
                  <c:v>0.899583333333333</c:v>
                </c:pt>
                <c:pt idx="4318">
                  <c:v>0.899791666666667</c:v>
                </c:pt>
                <c:pt idx="4319">
                  <c:v>0.9</c:v>
                </c:pt>
                <c:pt idx="4320">
                  <c:v>0.900208333333333</c:v>
                </c:pt>
                <c:pt idx="4321">
                  <c:v>0.900416666666667</c:v>
                </c:pt>
                <c:pt idx="4322">
                  <c:v>0.900625</c:v>
                </c:pt>
                <c:pt idx="4323">
                  <c:v>0.900833333333333</c:v>
                </c:pt>
                <c:pt idx="4324">
                  <c:v>0.901041666666667</c:v>
                </c:pt>
                <c:pt idx="4325">
                  <c:v>0.90125</c:v>
                </c:pt>
                <c:pt idx="4326">
                  <c:v>0.901458333333333</c:v>
                </c:pt>
                <c:pt idx="4327">
                  <c:v>0.901666666666667</c:v>
                </c:pt>
                <c:pt idx="4328">
                  <c:v>0.901875</c:v>
                </c:pt>
                <c:pt idx="4329">
                  <c:v>0.902083333333333</c:v>
                </c:pt>
                <c:pt idx="4330">
                  <c:v>0.902291666666667</c:v>
                </c:pt>
                <c:pt idx="4331">
                  <c:v>0.9025</c:v>
                </c:pt>
                <c:pt idx="4332">
                  <c:v>0.902708333333333</c:v>
                </c:pt>
                <c:pt idx="4333">
                  <c:v>0.902916666666667</c:v>
                </c:pt>
                <c:pt idx="4334">
                  <c:v>0.903125</c:v>
                </c:pt>
                <c:pt idx="4335">
                  <c:v>0.903333333333333</c:v>
                </c:pt>
                <c:pt idx="4336">
                  <c:v>0.903541666666667</c:v>
                </c:pt>
                <c:pt idx="4337">
                  <c:v>0.90375</c:v>
                </c:pt>
                <c:pt idx="4338">
                  <c:v>0.903958333333333</c:v>
                </c:pt>
                <c:pt idx="4339">
                  <c:v>0.904166666666667</c:v>
                </c:pt>
                <c:pt idx="4340">
                  <c:v>0.904375</c:v>
                </c:pt>
                <c:pt idx="4341">
                  <c:v>0.904583333333333</c:v>
                </c:pt>
                <c:pt idx="4342">
                  <c:v>0.904791666666667</c:v>
                </c:pt>
                <c:pt idx="4343">
                  <c:v>0.905</c:v>
                </c:pt>
                <c:pt idx="4344">
                  <c:v>0.905208333333333</c:v>
                </c:pt>
                <c:pt idx="4345">
                  <c:v>0.905416666666667</c:v>
                </c:pt>
                <c:pt idx="4346">
                  <c:v>0.905625</c:v>
                </c:pt>
                <c:pt idx="4347">
                  <c:v>0.905833333333333</c:v>
                </c:pt>
                <c:pt idx="4348">
                  <c:v>0.906041666666667</c:v>
                </c:pt>
                <c:pt idx="4349">
                  <c:v>0.90625</c:v>
                </c:pt>
                <c:pt idx="4350">
                  <c:v>0.906458333333333</c:v>
                </c:pt>
                <c:pt idx="4351">
                  <c:v>0.906666666666667</c:v>
                </c:pt>
                <c:pt idx="4352">
                  <c:v>0.906875</c:v>
                </c:pt>
                <c:pt idx="4353">
                  <c:v>0.907083333333333</c:v>
                </c:pt>
                <c:pt idx="4354">
                  <c:v>0.907291666666667</c:v>
                </c:pt>
                <c:pt idx="4355">
                  <c:v>0.9075</c:v>
                </c:pt>
                <c:pt idx="4356">
                  <c:v>0.907708333333333</c:v>
                </c:pt>
                <c:pt idx="4357">
                  <c:v>0.907916666666667</c:v>
                </c:pt>
                <c:pt idx="4358">
                  <c:v>0.908125</c:v>
                </c:pt>
                <c:pt idx="4359">
                  <c:v>0.908333333333333</c:v>
                </c:pt>
                <c:pt idx="4360">
                  <c:v>0.908541666666667</c:v>
                </c:pt>
                <c:pt idx="4361">
                  <c:v>0.90875</c:v>
                </c:pt>
                <c:pt idx="4362">
                  <c:v>0.908958333333333</c:v>
                </c:pt>
                <c:pt idx="4363">
                  <c:v>0.909166666666667</c:v>
                </c:pt>
                <c:pt idx="4364">
                  <c:v>0.909375</c:v>
                </c:pt>
                <c:pt idx="4365">
                  <c:v>0.909583333333333</c:v>
                </c:pt>
                <c:pt idx="4366">
                  <c:v>0.909791666666667</c:v>
                </c:pt>
                <c:pt idx="4367">
                  <c:v>0.91</c:v>
                </c:pt>
                <c:pt idx="4368">
                  <c:v>0.910208333333333</c:v>
                </c:pt>
                <c:pt idx="4369">
                  <c:v>0.910416666666667</c:v>
                </c:pt>
                <c:pt idx="4370">
                  <c:v>0.910625</c:v>
                </c:pt>
                <c:pt idx="4371">
                  <c:v>0.910833333333333</c:v>
                </c:pt>
                <c:pt idx="4372">
                  <c:v>0.911041666666667</c:v>
                </c:pt>
                <c:pt idx="4373">
                  <c:v>0.91125</c:v>
                </c:pt>
                <c:pt idx="4374">
                  <c:v>0.911458333333333</c:v>
                </c:pt>
                <c:pt idx="4375">
                  <c:v>0.911666666666667</c:v>
                </c:pt>
                <c:pt idx="4376">
                  <c:v>0.911875</c:v>
                </c:pt>
                <c:pt idx="4377">
                  <c:v>0.912083333333333</c:v>
                </c:pt>
                <c:pt idx="4378">
                  <c:v>0.912291666666667</c:v>
                </c:pt>
                <c:pt idx="4379">
                  <c:v>0.9125</c:v>
                </c:pt>
                <c:pt idx="4380">
                  <c:v>0.912708333333333</c:v>
                </c:pt>
                <c:pt idx="4381">
                  <c:v>0.912916666666667</c:v>
                </c:pt>
                <c:pt idx="4382">
                  <c:v>0.913125</c:v>
                </c:pt>
                <c:pt idx="4383">
                  <c:v>0.913333333333333</c:v>
                </c:pt>
                <c:pt idx="4384">
                  <c:v>0.913541666666667</c:v>
                </c:pt>
                <c:pt idx="4385">
                  <c:v>0.91375</c:v>
                </c:pt>
                <c:pt idx="4386">
                  <c:v>0.913958333333333</c:v>
                </c:pt>
                <c:pt idx="4387">
                  <c:v>0.914166666666667</c:v>
                </c:pt>
                <c:pt idx="4388">
                  <c:v>0.914375</c:v>
                </c:pt>
                <c:pt idx="4389">
                  <c:v>0.914583333333333</c:v>
                </c:pt>
                <c:pt idx="4390">
                  <c:v>0.914791666666667</c:v>
                </c:pt>
                <c:pt idx="4391">
                  <c:v>0.915</c:v>
                </c:pt>
                <c:pt idx="4392">
                  <c:v>0.915208333333333</c:v>
                </c:pt>
                <c:pt idx="4393">
                  <c:v>0.915416666666667</c:v>
                </c:pt>
                <c:pt idx="4394">
                  <c:v>0.915625</c:v>
                </c:pt>
                <c:pt idx="4395">
                  <c:v>0.915833333333333</c:v>
                </c:pt>
                <c:pt idx="4396">
                  <c:v>0.916041666666667</c:v>
                </c:pt>
                <c:pt idx="4397">
                  <c:v>0.91625</c:v>
                </c:pt>
                <c:pt idx="4398">
                  <c:v>0.916458333333333</c:v>
                </c:pt>
                <c:pt idx="4399">
                  <c:v>0.916666666666667</c:v>
                </c:pt>
                <c:pt idx="4400">
                  <c:v>0.916875</c:v>
                </c:pt>
                <c:pt idx="4401">
                  <c:v>0.917083333333333</c:v>
                </c:pt>
                <c:pt idx="4402">
                  <c:v>0.917291666666667</c:v>
                </c:pt>
                <c:pt idx="4403">
                  <c:v>0.9175</c:v>
                </c:pt>
                <c:pt idx="4404">
                  <c:v>0.917708333333333</c:v>
                </c:pt>
                <c:pt idx="4405">
                  <c:v>0.917916666666667</c:v>
                </c:pt>
                <c:pt idx="4406">
                  <c:v>0.918125</c:v>
                </c:pt>
                <c:pt idx="4407">
                  <c:v>0.918333333333333</c:v>
                </c:pt>
                <c:pt idx="4408">
                  <c:v>0.918541666666667</c:v>
                </c:pt>
                <c:pt idx="4409">
                  <c:v>0.91875</c:v>
                </c:pt>
                <c:pt idx="4410">
                  <c:v>0.918958333333333</c:v>
                </c:pt>
                <c:pt idx="4411">
                  <c:v>0.919166666666667</c:v>
                </c:pt>
                <c:pt idx="4412">
                  <c:v>0.919375</c:v>
                </c:pt>
                <c:pt idx="4413">
                  <c:v>0.919583333333333</c:v>
                </c:pt>
                <c:pt idx="4414">
                  <c:v>0.919791666666667</c:v>
                </c:pt>
                <c:pt idx="4415">
                  <c:v>0.92</c:v>
                </c:pt>
                <c:pt idx="4416">
                  <c:v>0.920208333333333</c:v>
                </c:pt>
                <c:pt idx="4417">
                  <c:v>0.920416666666667</c:v>
                </c:pt>
                <c:pt idx="4418">
                  <c:v>0.920625</c:v>
                </c:pt>
                <c:pt idx="4419">
                  <c:v>0.920833333333333</c:v>
                </c:pt>
                <c:pt idx="4420">
                  <c:v>0.921041666666667</c:v>
                </c:pt>
                <c:pt idx="4421">
                  <c:v>0.92125</c:v>
                </c:pt>
                <c:pt idx="4422">
                  <c:v>0.921458333333333</c:v>
                </c:pt>
                <c:pt idx="4423">
                  <c:v>0.921666666666667</c:v>
                </c:pt>
                <c:pt idx="4424">
                  <c:v>0.921875</c:v>
                </c:pt>
                <c:pt idx="4425">
                  <c:v>0.922083333333333</c:v>
                </c:pt>
                <c:pt idx="4426">
                  <c:v>0.922291666666667</c:v>
                </c:pt>
                <c:pt idx="4427">
                  <c:v>0.9225</c:v>
                </c:pt>
                <c:pt idx="4428">
                  <c:v>0.922708333333333</c:v>
                </c:pt>
                <c:pt idx="4429">
                  <c:v>0.922916666666667</c:v>
                </c:pt>
                <c:pt idx="4430">
                  <c:v>0.923125</c:v>
                </c:pt>
                <c:pt idx="4431">
                  <c:v>0.923333333333333</c:v>
                </c:pt>
                <c:pt idx="4432">
                  <c:v>0.923541666666667</c:v>
                </c:pt>
                <c:pt idx="4433">
                  <c:v>0.92375</c:v>
                </c:pt>
                <c:pt idx="4434">
                  <c:v>0.923958333333333</c:v>
                </c:pt>
                <c:pt idx="4435">
                  <c:v>0.924166666666667</c:v>
                </c:pt>
                <c:pt idx="4436">
                  <c:v>0.924375</c:v>
                </c:pt>
                <c:pt idx="4437">
                  <c:v>0.924583333333333</c:v>
                </c:pt>
                <c:pt idx="4438">
                  <c:v>0.924791666666667</c:v>
                </c:pt>
                <c:pt idx="4439">
                  <c:v>0.925</c:v>
                </c:pt>
                <c:pt idx="4440">
                  <c:v>0.925208333333333</c:v>
                </c:pt>
                <c:pt idx="4441">
                  <c:v>0.925416666666667</c:v>
                </c:pt>
                <c:pt idx="4442">
                  <c:v>0.925625</c:v>
                </c:pt>
                <c:pt idx="4443">
                  <c:v>0.925833333333333</c:v>
                </c:pt>
                <c:pt idx="4444">
                  <c:v>0.926041666666667</c:v>
                </c:pt>
                <c:pt idx="4445">
                  <c:v>0.92625</c:v>
                </c:pt>
                <c:pt idx="4446">
                  <c:v>0.926458333333333</c:v>
                </c:pt>
                <c:pt idx="4447">
                  <c:v>0.926666666666667</c:v>
                </c:pt>
                <c:pt idx="4448">
                  <c:v>0.926875</c:v>
                </c:pt>
                <c:pt idx="4449">
                  <c:v>0.927083333333333</c:v>
                </c:pt>
                <c:pt idx="4450">
                  <c:v>0.927291666666667</c:v>
                </c:pt>
                <c:pt idx="4451">
                  <c:v>0.9275</c:v>
                </c:pt>
                <c:pt idx="4452">
                  <c:v>0.927708333333333</c:v>
                </c:pt>
                <c:pt idx="4453">
                  <c:v>0.927916666666667</c:v>
                </c:pt>
                <c:pt idx="4454">
                  <c:v>0.928125</c:v>
                </c:pt>
                <c:pt idx="4455">
                  <c:v>0.928333333333333</c:v>
                </c:pt>
                <c:pt idx="4456">
                  <c:v>0.928541666666667</c:v>
                </c:pt>
                <c:pt idx="4457">
                  <c:v>0.92875</c:v>
                </c:pt>
                <c:pt idx="4458">
                  <c:v>0.928958333333333</c:v>
                </c:pt>
                <c:pt idx="4459">
                  <c:v>0.929166666666667</c:v>
                </c:pt>
                <c:pt idx="4460">
                  <c:v>0.929375</c:v>
                </c:pt>
                <c:pt idx="4461">
                  <c:v>0.929583333333333</c:v>
                </c:pt>
                <c:pt idx="4462">
                  <c:v>0.929791666666667</c:v>
                </c:pt>
                <c:pt idx="4463">
                  <c:v>0.93</c:v>
                </c:pt>
                <c:pt idx="4464">
                  <c:v>0.930208333333333</c:v>
                </c:pt>
                <c:pt idx="4465">
                  <c:v>0.930416666666667</c:v>
                </c:pt>
                <c:pt idx="4466">
                  <c:v>0.930625</c:v>
                </c:pt>
                <c:pt idx="4467">
                  <c:v>0.930833333333333</c:v>
                </c:pt>
                <c:pt idx="4468">
                  <c:v>0.931041666666667</c:v>
                </c:pt>
                <c:pt idx="4469">
                  <c:v>0.93125</c:v>
                </c:pt>
                <c:pt idx="4470">
                  <c:v>0.931458333333333</c:v>
                </c:pt>
                <c:pt idx="4471">
                  <c:v>0.931666666666667</c:v>
                </c:pt>
                <c:pt idx="4472">
                  <c:v>0.931875</c:v>
                </c:pt>
                <c:pt idx="4473">
                  <c:v>0.932083333333333</c:v>
                </c:pt>
                <c:pt idx="4474">
                  <c:v>0.932291666666667</c:v>
                </c:pt>
                <c:pt idx="4475">
                  <c:v>0.9325</c:v>
                </c:pt>
                <c:pt idx="4476">
                  <c:v>0.932708333333333</c:v>
                </c:pt>
                <c:pt idx="4477">
                  <c:v>0.932916666666667</c:v>
                </c:pt>
                <c:pt idx="4478">
                  <c:v>0.933125</c:v>
                </c:pt>
                <c:pt idx="4479">
                  <c:v>0.933333333333333</c:v>
                </c:pt>
                <c:pt idx="4480">
                  <c:v>0.933541666666667</c:v>
                </c:pt>
                <c:pt idx="4481">
                  <c:v>0.93375</c:v>
                </c:pt>
                <c:pt idx="4482">
                  <c:v>0.933958333333333</c:v>
                </c:pt>
                <c:pt idx="4483">
                  <c:v>0.934166666666667</c:v>
                </c:pt>
                <c:pt idx="4484">
                  <c:v>0.934375</c:v>
                </c:pt>
                <c:pt idx="4485">
                  <c:v>0.934583333333333</c:v>
                </c:pt>
                <c:pt idx="4486">
                  <c:v>0.934791666666667</c:v>
                </c:pt>
                <c:pt idx="4487">
                  <c:v>0.935</c:v>
                </c:pt>
                <c:pt idx="4488">
                  <c:v>0.935208333333333</c:v>
                </c:pt>
                <c:pt idx="4489">
                  <c:v>0.935416666666667</c:v>
                </c:pt>
                <c:pt idx="4490">
                  <c:v>0.935625</c:v>
                </c:pt>
                <c:pt idx="4491">
                  <c:v>0.935833333333333</c:v>
                </c:pt>
                <c:pt idx="4492">
                  <c:v>0.936041666666667</c:v>
                </c:pt>
                <c:pt idx="4493">
                  <c:v>0.93625</c:v>
                </c:pt>
                <c:pt idx="4494">
                  <c:v>0.936458333333333</c:v>
                </c:pt>
                <c:pt idx="4495">
                  <c:v>0.936666666666667</c:v>
                </c:pt>
                <c:pt idx="4496">
                  <c:v>0.936875</c:v>
                </c:pt>
                <c:pt idx="4497">
                  <c:v>0.937083333333333</c:v>
                </c:pt>
                <c:pt idx="4498">
                  <c:v>0.937291666666667</c:v>
                </c:pt>
                <c:pt idx="4499">
                  <c:v>0.9375</c:v>
                </c:pt>
                <c:pt idx="4500">
                  <c:v>0.937708333333333</c:v>
                </c:pt>
                <c:pt idx="4501">
                  <c:v>0.937916666666667</c:v>
                </c:pt>
                <c:pt idx="4502">
                  <c:v>0.938125</c:v>
                </c:pt>
                <c:pt idx="4503">
                  <c:v>0.938333333333333</c:v>
                </c:pt>
                <c:pt idx="4504">
                  <c:v>0.938541666666667</c:v>
                </c:pt>
                <c:pt idx="4505">
                  <c:v>0.93875</c:v>
                </c:pt>
                <c:pt idx="4506">
                  <c:v>0.938958333333333</c:v>
                </c:pt>
                <c:pt idx="4507">
                  <c:v>0.939166666666667</c:v>
                </c:pt>
                <c:pt idx="4508">
                  <c:v>0.939375</c:v>
                </c:pt>
                <c:pt idx="4509">
                  <c:v>0.939583333333333</c:v>
                </c:pt>
                <c:pt idx="4510">
                  <c:v>0.939791666666667</c:v>
                </c:pt>
                <c:pt idx="4511">
                  <c:v>0.94</c:v>
                </c:pt>
                <c:pt idx="4512">
                  <c:v>0.940208333333333</c:v>
                </c:pt>
                <c:pt idx="4513">
                  <c:v>0.940416666666667</c:v>
                </c:pt>
                <c:pt idx="4514">
                  <c:v>0.940625</c:v>
                </c:pt>
                <c:pt idx="4515">
                  <c:v>0.940833333333333</c:v>
                </c:pt>
                <c:pt idx="4516">
                  <c:v>0.941041666666667</c:v>
                </c:pt>
                <c:pt idx="4517">
                  <c:v>0.94125</c:v>
                </c:pt>
                <c:pt idx="4518">
                  <c:v>0.941458333333333</c:v>
                </c:pt>
                <c:pt idx="4519">
                  <c:v>0.941666666666667</c:v>
                </c:pt>
                <c:pt idx="4520">
                  <c:v>0.941875</c:v>
                </c:pt>
                <c:pt idx="4521">
                  <c:v>0.942083333333333</c:v>
                </c:pt>
                <c:pt idx="4522">
                  <c:v>0.942291666666667</c:v>
                </c:pt>
                <c:pt idx="4523">
                  <c:v>0.9425</c:v>
                </c:pt>
                <c:pt idx="4524">
                  <c:v>0.942708333333333</c:v>
                </c:pt>
                <c:pt idx="4525">
                  <c:v>0.942916666666667</c:v>
                </c:pt>
                <c:pt idx="4526">
                  <c:v>0.943125</c:v>
                </c:pt>
                <c:pt idx="4527">
                  <c:v>0.943333333333333</c:v>
                </c:pt>
                <c:pt idx="4528">
                  <c:v>0.943541666666667</c:v>
                </c:pt>
                <c:pt idx="4529">
                  <c:v>0.94375</c:v>
                </c:pt>
                <c:pt idx="4530">
                  <c:v>0.943958333333333</c:v>
                </c:pt>
                <c:pt idx="4531">
                  <c:v>0.944166666666667</c:v>
                </c:pt>
                <c:pt idx="4532">
                  <c:v>0.944375</c:v>
                </c:pt>
                <c:pt idx="4533">
                  <c:v>0.944583333333333</c:v>
                </c:pt>
                <c:pt idx="4534">
                  <c:v>0.944791666666667</c:v>
                </c:pt>
                <c:pt idx="4535">
                  <c:v>0.945</c:v>
                </c:pt>
                <c:pt idx="4536">
                  <c:v>0.945208333333333</c:v>
                </c:pt>
                <c:pt idx="4537">
                  <c:v>0.945416666666667</c:v>
                </c:pt>
                <c:pt idx="4538">
                  <c:v>0.945625</c:v>
                </c:pt>
                <c:pt idx="4539">
                  <c:v>0.945833333333333</c:v>
                </c:pt>
                <c:pt idx="4540">
                  <c:v>0.946041666666667</c:v>
                </c:pt>
                <c:pt idx="4541">
                  <c:v>0.94625</c:v>
                </c:pt>
                <c:pt idx="4542">
                  <c:v>0.946458333333333</c:v>
                </c:pt>
                <c:pt idx="4543">
                  <c:v>0.946666666666667</c:v>
                </c:pt>
                <c:pt idx="4544">
                  <c:v>0.946875</c:v>
                </c:pt>
                <c:pt idx="4545">
                  <c:v>0.947083333333333</c:v>
                </c:pt>
                <c:pt idx="4546">
                  <c:v>0.947291666666667</c:v>
                </c:pt>
                <c:pt idx="4547">
                  <c:v>0.9475</c:v>
                </c:pt>
                <c:pt idx="4548">
                  <c:v>0.947708333333333</c:v>
                </c:pt>
                <c:pt idx="4549">
                  <c:v>0.947916666666667</c:v>
                </c:pt>
                <c:pt idx="4550">
                  <c:v>0.948125</c:v>
                </c:pt>
                <c:pt idx="4551">
                  <c:v>0.948333333333333</c:v>
                </c:pt>
                <c:pt idx="4552">
                  <c:v>0.948541666666667</c:v>
                </c:pt>
                <c:pt idx="4553">
                  <c:v>0.94875</c:v>
                </c:pt>
                <c:pt idx="4554">
                  <c:v>0.948958333333333</c:v>
                </c:pt>
                <c:pt idx="4555">
                  <c:v>0.949166666666667</c:v>
                </c:pt>
                <c:pt idx="4556">
                  <c:v>0.949375</c:v>
                </c:pt>
                <c:pt idx="4557">
                  <c:v>0.949583333333333</c:v>
                </c:pt>
                <c:pt idx="4558">
                  <c:v>0.949791666666667</c:v>
                </c:pt>
                <c:pt idx="4559">
                  <c:v>0.95</c:v>
                </c:pt>
                <c:pt idx="4560">
                  <c:v>0.950208333333333</c:v>
                </c:pt>
                <c:pt idx="4561">
                  <c:v>0.950416666666667</c:v>
                </c:pt>
                <c:pt idx="4562">
                  <c:v>0.950625</c:v>
                </c:pt>
                <c:pt idx="4563">
                  <c:v>0.950833333333333</c:v>
                </c:pt>
                <c:pt idx="4564">
                  <c:v>0.951041666666667</c:v>
                </c:pt>
                <c:pt idx="4565">
                  <c:v>0.95125</c:v>
                </c:pt>
                <c:pt idx="4566">
                  <c:v>0.951458333333333</c:v>
                </c:pt>
                <c:pt idx="4567">
                  <c:v>0.951666666666667</c:v>
                </c:pt>
                <c:pt idx="4568">
                  <c:v>0.951875</c:v>
                </c:pt>
                <c:pt idx="4569">
                  <c:v>0.952083333333333</c:v>
                </c:pt>
                <c:pt idx="4570">
                  <c:v>0.952291666666667</c:v>
                </c:pt>
                <c:pt idx="4571">
                  <c:v>0.9525</c:v>
                </c:pt>
                <c:pt idx="4572">
                  <c:v>0.952708333333333</c:v>
                </c:pt>
                <c:pt idx="4573">
                  <c:v>0.952916666666667</c:v>
                </c:pt>
                <c:pt idx="4574">
                  <c:v>0.953125</c:v>
                </c:pt>
                <c:pt idx="4575">
                  <c:v>0.953333333333333</c:v>
                </c:pt>
                <c:pt idx="4576">
                  <c:v>0.953541666666667</c:v>
                </c:pt>
                <c:pt idx="4577">
                  <c:v>0.95375</c:v>
                </c:pt>
                <c:pt idx="4578">
                  <c:v>0.953958333333333</c:v>
                </c:pt>
                <c:pt idx="4579">
                  <c:v>0.954166666666667</c:v>
                </c:pt>
                <c:pt idx="4580">
                  <c:v>0.954375</c:v>
                </c:pt>
                <c:pt idx="4581">
                  <c:v>0.954583333333333</c:v>
                </c:pt>
                <c:pt idx="4582">
                  <c:v>0.954791666666667</c:v>
                </c:pt>
                <c:pt idx="4583">
                  <c:v>0.955</c:v>
                </c:pt>
                <c:pt idx="4584">
                  <c:v>0.955208333333333</c:v>
                </c:pt>
                <c:pt idx="4585">
                  <c:v>0.955416666666667</c:v>
                </c:pt>
                <c:pt idx="4586">
                  <c:v>0.955625</c:v>
                </c:pt>
                <c:pt idx="4587">
                  <c:v>0.955833333333333</c:v>
                </c:pt>
                <c:pt idx="4588">
                  <c:v>0.956041666666667</c:v>
                </c:pt>
                <c:pt idx="4589">
                  <c:v>0.95625</c:v>
                </c:pt>
                <c:pt idx="4590">
                  <c:v>0.956458333333333</c:v>
                </c:pt>
                <c:pt idx="4591">
                  <c:v>0.956666666666667</c:v>
                </c:pt>
                <c:pt idx="4592">
                  <c:v>0.956875</c:v>
                </c:pt>
                <c:pt idx="4593">
                  <c:v>0.957083333333333</c:v>
                </c:pt>
                <c:pt idx="4594">
                  <c:v>0.957291666666667</c:v>
                </c:pt>
                <c:pt idx="4595">
                  <c:v>0.9575</c:v>
                </c:pt>
                <c:pt idx="4596">
                  <c:v>0.957708333333333</c:v>
                </c:pt>
                <c:pt idx="4597">
                  <c:v>0.957916666666667</c:v>
                </c:pt>
                <c:pt idx="4598">
                  <c:v>0.958125</c:v>
                </c:pt>
                <c:pt idx="4599">
                  <c:v>0.958333333333333</c:v>
                </c:pt>
                <c:pt idx="4600">
                  <c:v>0.958541666666667</c:v>
                </c:pt>
                <c:pt idx="4601">
                  <c:v>0.95875</c:v>
                </c:pt>
                <c:pt idx="4602">
                  <c:v>0.958958333333333</c:v>
                </c:pt>
                <c:pt idx="4603">
                  <c:v>0.959166666666667</c:v>
                </c:pt>
                <c:pt idx="4604">
                  <c:v>0.959375</c:v>
                </c:pt>
                <c:pt idx="4605">
                  <c:v>0.959583333333333</c:v>
                </c:pt>
                <c:pt idx="4606">
                  <c:v>0.959791666666667</c:v>
                </c:pt>
                <c:pt idx="4607">
                  <c:v>0.96</c:v>
                </c:pt>
                <c:pt idx="4608">
                  <c:v>0.960208333333333</c:v>
                </c:pt>
                <c:pt idx="4609">
                  <c:v>0.960416666666667</c:v>
                </c:pt>
                <c:pt idx="4610">
                  <c:v>0.960625</c:v>
                </c:pt>
                <c:pt idx="4611">
                  <c:v>0.960833333333333</c:v>
                </c:pt>
                <c:pt idx="4612">
                  <c:v>0.961041666666667</c:v>
                </c:pt>
                <c:pt idx="4613">
                  <c:v>0.96125</c:v>
                </c:pt>
                <c:pt idx="4614">
                  <c:v>0.961458333333333</c:v>
                </c:pt>
                <c:pt idx="4615">
                  <c:v>0.961666666666667</c:v>
                </c:pt>
                <c:pt idx="4616">
                  <c:v>0.961875</c:v>
                </c:pt>
                <c:pt idx="4617">
                  <c:v>0.962083333333333</c:v>
                </c:pt>
                <c:pt idx="4618">
                  <c:v>0.962291666666667</c:v>
                </c:pt>
                <c:pt idx="4619">
                  <c:v>0.9625</c:v>
                </c:pt>
                <c:pt idx="4620">
                  <c:v>0.962708333333333</c:v>
                </c:pt>
                <c:pt idx="4621">
                  <c:v>0.962916666666667</c:v>
                </c:pt>
                <c:pt idx="4622">
                  <c:v>0.963125</c:v>
                </c:pt>
                <c:pt idx="4623">
                  <c:v>0.963333333333333</c:v>
                </c:pt>
                <c:pt idx="4624">
                  <c:v>0.963541666666667</c:v>
                </c:pt>
                <c:pt idx="4625">
                  <c:v>0.96375</c:v>
                </c:pt>
                <c:pt idx="4626">
                  <c:v>0.963958333333333</c:v>
                </c:pt>
                <c:pt idx="4627">
                  <c:v>0.964166666666667</c:v>
                </c:pt>
                <c:pt idx="4628">
                  <c:v>0.964375</c:v>
                </c:pt>
                <c:pt idx="4629">
                  <c:v>0.964583333333333</c:v>
                </c:pt>
                <c:pt idx="4630">
                  <c:v>0.964791666666667</c:v>
                </c:pt>
                <c:pt idx="4631">
                  <c:v>0.965</c:v>
                </c:pt>
                <c:pt idx="4632">
                  <c:v>0.965208333333333</c:v>
                </c:pt>
                <c:pt idx="4633">
                  <c:v>0.965416666666667</c:v>
                </c:pt>
                <c:pt idx="4634">
                  <c:v>0.965625</c:v>
                </c:pt>
                <c:pt idx="4635">
                  <c:v>0.965833333333333</c:v>
                </c:pt>
                <c:pt idx="4636">
                  <c:v>0.966041666666667</c:v>
                </c:pt>
                <c:pt idx="4637">
                  <c:v>0.96625</c:v>
                </c:pt>
                <c:pt idx="4638">
                  <c:v>0.966458333333333</c:v>
                </c:pt>
                <c:pt idx="4639">
                  <c:v>0.966666666666667</c:v>
                </c:pt>
                <c:pt idx="4640">
                  <c:v>0.966875</c:v>
                </c:pt>
                <c:pt idx="4641">
                  <c:v>0.967083333333333</c:v>
                </c:pt>
                <c:pt idx="4642">
                  <c:v>0.967291666666667</c:v>
                </c:pt>
                <c:pt idx="4643">
                  <c:v>0.9675</c:v>
                </c:pt>
                <c:pt idx="4644">
                  <c:v>0.967708333333333</c:v>
                </c:pt>
                <c:pt idx="4645">
                  <c:v>0.967916666666667</c:v>
                </c:pt>
                <c:pt idx="4646">
                  <c:v>0.968125</c:v>
                </c:pt>
                <c:pt idx="4647">
                  <c:v>0.968333333333333</c:v>
                </c:pt>
                <c:pt idx="4648">
                  <c:v>0.968541666666667</c:v>
                </c:pt>
                <c:pt idx="4649">
                  <c:v>0.96875</c:v>
                </c:pt>
                <c:pt idx="4650">
                  <c:v>0.968958333333333</c:v>
                </c:pt>
                <c:pt idx="4651">
                  <c:v>0.969166666666667</c:v>
                </c:pt>
                <c:pt idx="4652">
                  <c:v>0.969375</c:v>
                </c:pt>
                <c:pt idx="4653">
                  <c:v>0.969583333333333</c:v>
                </c:pt>
                <c:pt idx="4654">
                  <c:v>0.969791666666667</c:v>
                </c:pt>
                <c:pt idx="4655">
                  <c:v>0.97</c:v>
                </c:pt>
                <c:pt idx="4656">
                  <c:v>0.970208333333333</c:v>
                </c:pt>
                <c:pt idx="4657">
                  <c:v>0.970416666666667</c:v>
                </c:pt>
                <c:pt idx="4658">
                  <c:v>0.970625</c:v>
                </c:pt>
                <c:pt idx="4659">
                  <c:v>0.970833333333333</c:v>
                </c:pt>
                <c:pt idx="4660">
                  <c:v>0.971041666666667</c:v>
                </c:pt>
                <c:pt idx="4661">
                  <c:v>0.97125</c:v>
                </c:pt>
                <c:pt idx="4662">
                  <c:v>0.971458333333333</c:v>
                </c:pt>
                <c:pt idx="4663">
                  <c:v>0.971666666666667</c:v>
                </c:pt>
                <c:pt idx="4664">
                  <c:v>0.971875</c:v>
                </c:pt>
                <c:pt idx="4665">
                  <c:v>0.972083333333333</c:v>
                </c:pt>
                <c:pt idx="4666">
                  <c:v>0.972291666666667</c:v>
                </c:pt>
                <c:pt idx="4667">
                  <c:v>0.9725</c:v>
                </c:pt>
                <c:pt idx="4668">
                  <c:v>0.972708333333333</c:v>
                </c:pt>
                <c:pt idx="4669">
                  <c:v>0.972916666666667</c:v>
                </c:pt>
                <c:pt idx="4670">
                  <c:v>0.973125</c:v>
                </c:pt>
                <c:pt idx="4671">
                  <c:v>0.973333333333333</c:v>
                </c:pt>
                <c:pt idx="4672">
                  <c:v>0.973541666666667</c:v>
                </c:pt>
                <c:pt idx="4673">
                  <c:v>0.97375</c:v>
                </c:pt>
                <c:pt idx="4674">
                  <c:v>0.973958333333333</c:v>
                </c:pt>
                <c:pt idx="4675">
                  <c:v>0.974166666666667</c:v>
                </c:pt>
                <c:pt idx="4676">
                  <c:v>0.974375</c:v>
                </c:pt>
                <c:pt idx="4677">
                  <c:v>0.974583333333333</c:v>
                </c:pt>
                <c:pt idx="4678">
                  <c:v>0.974791666666667</c:v>
                </c:pt>
                <c:pt idx="4679">
                  <c:v>0.975</c:v>
                </c:pt>
                <c:pt idx="4680">
                  <c:v>0.975208333333333</c:v>
                </c:pt>
                <c:pt idx="4681">
                  <c:v>0.975416666666667</c:v>
                </c:pt>
                <c:pt idx="4682">
                  <c:v>0.975625</c:v>
                </c:pt>
                <c:pt idx="4683">
                  <c:v>0.975833333333333</c:v>
                </c:pt>
                <c:pt idx="4684">
                  <c:v>0.976041666666667</c:v>
                </c:pt>
                <c:pt idx="4685">
                  <c:v>0.97625</c:v>
                </c:pt>
                <c:pt idx="4686">
                  <c:v>0.976458333333333</c:v>
                </c:pt>
                <c:pt idx="4687">
                  <c:v>0.976666666666667</c:v>
                </c:pt>
                <c:pt idx="4688">
                  <c:v>0.976875</c:v>
                </c:pt>
                <c:pt idx="4689">
                  <c:v>0.977083333333333</c:v>
                </c:pt>
                <c:pt idx="4690">
                  <c:v>0.977291666666667</c:v>
                </c:pt>
                <c:pt idx="4691">
                  <c:v>0.9775</c:v>
                </c:pt>
                <c:pt idx="4692">
                  <c:v>0.977708333333333</c:v>
                </c:pt>
                <c:pt idx="4693">
                  <c:v>0.977916666666667</c:v>
                </c:pt>
                <c:pt idx="4694">
                  <c:v>0.978125</c:v>
                </c:pt>
                <c:pt idx="4695">
                  <c:v>0.978333333333333</c:v>
                </c:pt>
                <c:pt idx="4696">
                  <c:v>0.978541666666667</c:v>
                </c:pt>
                <c:pt idx="4697">
                  <c:v>0.97875</c:v>
                </c:pt>
                <c:pt idx="4698">
                  <c:v>0.978958333333333</c:v>
                </c:pt>
                <c:pt idx="4699">
                  <c:v>0.979166666666667</c:v>
                </c:pt>
                <c:pt idx="4700">
                  <c:v>0.979375</c:v>
                </c:pt>
                <c:pt idx="4701">
                  <c:v>0.979583333333333</c:v>
                </c:pt>
                <c:pt idx="4702">
                  <c:v>0.979791666666667</c:v>
                </c:pt>
                <c:pt idx="4703">
                  <c:v>0.98</c:v>
                </c:pt>
                <c:pt idx="4704">
                  <c:v>0.980208333333333</c:v>
                </c:pt>
                <c:pt idx="4705">
                  <c:v>0.980416666666667</c:v>
                </c:pt>
                <c:pt idx="4706">
                  <c:v>0.980625</c:v>
                </c:pt>
                <c:pt idx="4707">
                  <c:v>0.980833333333333</c:v>
                </c:pt>
                <c:pt idx="4708">
                  <c:v>0.981041666666667</c:v>
                </c:pt>
                <c:pt idx="4709">
                  <c:v>0.98125</c:v>
                </c:pt>
                <c:pt idx="4710">
                  <c:v>0.981458333333333</c:v>
                </c:pt>
                <c:pt idx="4711">
                  <c:v>0.981666666666667</c:v>
                </c:pt>
                <c:pt idx="4712">
                  <c:v>0.981875</c:v>
                </c:pt>
                <c:pt idx="4713">
                  <c:v>0.982083333333333</c:v>
                </c:pt>
                <c:pt idx="4714">
                  <c:v>0.982291666666667</c:v>
                </c:pt>
                <c:pt idx="4715">
                  <c:v>0.9825</c:v>
                </c:pt>
                <c:pt idx="4716">
                  <c:v>0.982708333333333</c:v>
                </c:pt>
                <c:pt idx="4717">
                  <c:v>0.982916666666667</c:v>
                </c:pt>
                <c:pt idx="4718">
                  <c:v>0.983125</c:v>
                </c:pt>
                <c:pt idx="4719">
                  <c:v>0.983333333333333</c:v>
                </c:pt>
                <c:pt idx="4720">
                  <c:v>0.983541666666667</c:v>
                </c:pt>
                <c:pt idx="4721">
                  <c:v>0.98375</c:v>
                </c:pt>
                <c:pt idx="4722">
                  <c:v>0.983958333333333</c:v>
                </c:pt>
                <c:pt idx="4723">
                  <c:v>0.984166666666667</c:v>
                </c:pt>
                <c:pt idx="4724">
                  <c:v>0.984375</c:v>
                </c:pt>
                <c:pt idx="4725">
                  <c:v>0.984583333333333</c:v>
                </c:pt>
                <c:pt idx="4726">
                  <c:v>0.984791666666667</c:v>
                </c:pt>
                <c:pt idx="4727">
                  <c:v>0.985</c:v>
                </c:pt>
                <c:pt idx="4728">
                  <c:v>0.985208333333333</c:v>
                </c:pt>
                <c:pt idx="4729">
                  <c:v>0.985416666666667</c:v>
                </c:pt>
                <c:pt idx="4730">
                  <c:v>0.985625</c:v>
                </c:pt>
                <c:pt idx="4731">
                  <c:v>0.985833333333333</c:v>
                </c:pt>
                <c:pt idx="4732">
                  <c:v>0.986041666666667</c:v>
                </c:pt>
                <c:pt idx="4733">
                  <c:v>0.98625</c:v>
                </c:pt>
                <c:pt idx="4734">
                  <c:v>0.986458333333333</c:v>
                </c:pt>
                <c:pt idx="4735">
                  <c:v>0.986666666666667</c:v>
                </c:pt>
                <c:pt idx="4736">
                  <c:v>0.986875</c:v>
                </c:pt>
                <c:pt idx="4737">
                  <c:v>0.987083333333333</c:v>
                </c:pt>
                <c:pt idx="4738">
                  <c:v>0.987291666666667</c:v>
                </c:pt>
                <c:pt idx="4739">
                  <c:v>0.9875</c:v>
                </c:pt>
                <c:pt idx="4740">
                  <c:v>0.987708333333333</c:v>
                </c:pt>
                <c:pt idx="4741">
                  <c:v>0.987916666666667</c:v>
                </c:pt>
                <c:pt idx="4742">
                  <c:v>0.988125</c:v>
                </c:pt>
                <c:pt idx="4743">
                  <c:v>0.988333333333333</c:v>
                </c:pt>
                <c:pt idx="4744">
                  <c:v>0.988541666666667</c:v>
                </c:pt>
                <c:pt idx="4745">
                  <c:v>0.98875</c:v>
                </c:pt>
                <c:pt idx="4746">
                  <c:v>0.988958333333333</c:v>
                </c:pt>
                <c:pt idx="4747">
                  <c:v>0.989166666666667</c:v>
                </c:pt>
                <c:pt idx="4748">
                  <c:v>0.989375</c:v>
                </c:pt>
                <c:pt idx="4749">
                  <c:v>0.989583333333333</c:v>
                </c:pt>
                <c:pt idx="4750">
                  <c:v>0.989791666666667</c:v>
                </c:pt>
                <c:pt idx="4751">
                  <c:v>0.99</c:v>
                </c:pt>
                <c:pt idx="4752">
                  <c:v>0.990208333333333</c:v>
                </c:pt>
                <c:pt idx="4753">
                  <c:v>0.990416666666667</c:v>
                </c:pt>
                <c:pt idx="4754">
                  <c:v>0.990625</c:v>
                </c:pt>
                <c:pt idx="4755">
                  <c:v>0.990833333333333</c:v>
                </c:pt>
                <c:pt idx="4756">
                  <c:v>0.991041666666667</c:v>
                </c:pt>
                <c:pt idx="4757">
                  <c:v>0.99125</c:v>
                </c:pt>
                <c:pt idx="4758">
                  <c:v>0.991458333333333</c:v>
                </c:pt>
                <c:pt idx="4759">
                  <c:v>0.991666666666667</c:v>
                </c:pt>
                <c:pt idx="4760">
                  <c:v>0.991875</c:v>
                </c:pt>
                <c:pt idx="4761">
                  <c:v>0.992083333333333</c:v>
                </c:pt>
                <c:pt idx="4762">
                  <c:v>0.992291666666667</c:v>
                </c:pt>
                <c:pt idx="4763">
                  <c:v>0.9925</c:v>
                </c:pt>
                <c:pt idx="4764">
                  <c:v>0.992708333333333</c:v>
                </c:pt>
                <c:pt idx="4765">
                  <c:v>0.992916666666667</c:v>
                </c:pt>
                <c:pt idx="4766">
                  <c:v>0.993125</c:v>
                </c:pt>
                <c:pt idx="4767">
                  <c:v>0.993333333333333</c:v>
                </c:pt>
                <c:pt idx="4768">
                  <c:v>0.993541666666667</c:v>
                </c:pt>
                <c:pt idx="4769">
                  <c:v>0.99375</c:v>
                </c:pt>
                <c:pt idx="4770">
                  <c:v>0.993958333333333</c:v>
                </c:pt>
                <c:pt idx="4771">
                  <c:v>0.994166666666667</c:v>
                </c:pt>
                <c:pt idx="4772">
                  <c:v>0.994375</c:v>
                </c:pt>
                <c:pt idx="4773">
                  <c:v>0.994583333333333</c:v>
                </c:pt>
                <c:pt idx="4774">
                  <c:v>0.994791666666667</c:v>
                </c:pt>
                <c:pt idx="4775">
                  <c:v>0.995</c:v>
                </c:pt>
                <c:pt idx="4776">
                  <c:v>0.995208333333333</c:v>
                </c:pt>
                <c:pt idx="4777">
                  <c:v>0.995416666666667</c:v>
                </c:pt>
                <c:pt idx="4778">
                  <c:v>0.995625</c:v>
                </c:pt>
                <c:pt idx="4779">
                  <c:v>0.995833333333333</c:v>
                </c:pt>
                <c:pt idx="4780">
                  <c:v>0.996041666666667</c:v>
                </c:pt>
                <c:pt idx="4781">
                  <c:v>0.99625</c:v>
                </c:pt>
                <c:pt idx="4782">
                  <c:v>0.996458333333333</c:v>
                </c:pt>
                <c:pt idx="4783">
                  <c:v>0.996666666666667</c:v>
                </c:pt>
                <c:pt idx="4784">
                  <c:v>0.996875</c:v>
                </c:pt>
                <c:pt idx="4785">
                  <c:v>0.997083333333333</c:v>
                </c:pt>
                <c:pt idx="4786">
                  <c:v>0.997291666666667</c:v>
                </c:pt>
                <c:pt idx="4787">
                  <c:v>0.9975</c:v>
                </c:pt>
                <c:pt idx="4788">
                  <c:v>0.997708333333333</c:v>
                </c:pt>
                <c:pt idx="4789">
                  <c:v>0.997916666666667</c:v>
                </c:pt>
                <c:pt idx="4790">
                  <c:v>0.998125</c:v>
                </c:pt>
                <c:pt idx="4791">
                  <c:v>0.998333333333333</c:v>
                </c:pt>
                <c:pt idx="4792">
                  <c:v>0.998541666666667</c:v>
                </c:pt>
                <c:pt idx="4793">
                  <c:v>0.99875</c:v>
                </c:pt>
                <c:pt idx="4794">
                  <c:v>0.998958333333333</c:v>
                </c:pt>
                <c:pt idx="4795">
                  <c:v>0.999166666666667</c:v>
                </c:pt>
                <c:pt idx="4796">
                  <c:v>0.999375</c:v>
                </c:pt>
                <c:pt idx="4797">
                  <c:v>0.999583333333333</c:v>
                </c:pt>
                <c:pt idx="4798">
                  <c:v>0.999791666666667</c:v>
                </c:pt>
                <c:pt idx="4799">
                  <c:v>1.0</c:v>
                </c:pt>
              </c:numCache>
            </c:numRef>
          </c:yVal>
          <c:smooth val="0"/>
        </c:ser>
        <c:dLbls>
          <c:showLegendKey val="0"/>
          <c:showVal val="0"/>
          <c:showCatName val="0"/>
          <c:showSerName val="0"/>
          <c:showPercent val="0"/>
          <c:showBubbleSize val="0"/>
        </c:dLbls>
        <c:axId val="2143838776"/>
        <c:axId val="2111260088"/>
      </c:scatterChart>
      <c:valAx>
        <c:axId val="2143838776"/>
        <c:scaling>
          <c:orientation val="minMax"/>
        </c:scaling>
        <c:delete val="0"/>
        <c:axPos val="b"/>
        <c:title>
          <c:tx>
            <c:rich>
              <a:bodyPr/>
              <a:lstStyle/>
              <a:p>
                <a:pPr>
                  <a:defRPr sz="1800"/>
                </a:pPr>
                <a:r>
                  <a:rPr lang="en-US" sz="1800" dirty="0"/>
                  <a:t>Pickiness</a:t>
                </a:r>
              </a:p>
            </c:rich>
          </c:tx>
          <c:layout/>
          <c:overlay val="0"/>
        </c:title>
        <c:numFmt formatCode="General" sourceLinked="1"/>
        <c:majorTickMark val="out"/>
        <c:minorTickMark val="none"/>
        <c:tickLblPos val="nextTo"/>
        <c:txPr>
          <a:bodyPr/>
          <a:lstStyle/>
          <a:p>
            <a:pPr>
              <a:defRPr sz="1800"/>
            </a:pPr>
            <a:endParaRPr lang="en-US"/>
          </a:p>
        </c:txPr>
        <c:crossAx val="2111260088"/>
        <c:crosses val="autoZero"/>
        <c:crossBetween val="midCat"/>
      </c:valAx>
      <c:valAx>
        <c:axId val="2111260088"/>
        <c:scaling>
          <c:orientation val="minMax"/>
          <c:max val="1.0"/>
        </c:scaling>
        <c:delete val="0"/>
        <c:axPos val="l"/>
        <c:majorGridlines/>
        <c:title>
          <c:tx>
            <c:rich>
              <a:bodyPr rot="-5400000" vert="horz"/>
              <a:lstStyle/>
              <a:p>
                <a:pPr>
                  <a:defRPr sz="1800"/>
                </a:pPr>
                <a:r>
                  <a:rPr lang="en-US" sz="1800"/>
                  <a:t>CDF (% of jobs)</a:t>
                </a:r>
              </a:p>
            </c:rich>
          </c:tx>
          <c:layout/>
          <c:overlay val="0"/>
        </c:title>
        <c:numFmt formatCode="0%" sourceLinked="0"/>
        <c:majorTickMark val="out"/>
        <c:minorTickMark val="none"/>
        <c:tickLblPos val="nextTo"/>
        <c:txPr>
          <a:bodyPr/>
          <a:lstStyle/>
          <a:p>
            <a:pPr>
              <a:defRPr sz="1800"/>
            </a:pPr>
            <a:endParaRPr lang="en-US"/>
          </a:p>
        </c:txPr>
        <c:crossAx val="2143838776"/>
        <c:crosses val="autoZero"/>
        <c:crossBetween val="midCat"/>
      </c:valAx>
    </c:plotArea>
    <c:plotVisOnly val="1"/>
    <c:dispBlanksAs val="gap"/>
    <c:showDLblsOverMax val="0"/>
  </c:chart>
  <c:spPr>
    <a:ln>
      <a:noFill/>
    </a:ln>
  </c:spPr>
  <c:txPr>
    <a:bodyPr/>
    <a:lstStyle/>
    <a:p>
      <a:pPr>
        <a:defRPr sz="1300">
          <a:latin typeface="Arial"/>
          <a:cs typeface="Arial"/>
        </a:defRPr>
      </a:pPr>
      <a:endParaRPr lang="en-US"/>
    </a:p>
  </c:txPr>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 Id="rId2"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 Id="rId2"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algn="l" defTabSz="966788">
              <a:defRPr sz="1300">
                <a:latin typeface="Courier New" charset="0"/>
                <a:ea typeface="+mn-ea"/>
                <a:cs typeface="+mn-cs"/>
              </a:defRPr>
            </a:lvl1pPr>
          </a:lstStyle>
          <a:p>
            <a:pPr>
              <a:defRPr/>
            </a:pPr>
            <a:endParaRPr lang="en-US"/>
          </a:p>
        </p:txBody>
      </p:sp>
      <p:sp>
        <p:nvSpPr>
          <p:cNvPr id="10649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defTabSz="966788">
              <a:defRPr sz="1300">
                <a:latin typeface="Courier New" charset="0"/>
                <a:ea typeface="+mn-ea"/>
                <a:cs typeface="+mn-cs"/>
              </a:defRPr>
            </a:lvl1pPr>
          </a:lstStyle>
          <a:p>
            <a:pPr>
              <a:defRPr/>
            </a:pPr>
            <a:endParaRPr lang="en-US"/>
          </a:p>
        </p:txBody>
      </p:sp>
      <p:sp>
        <p:nvSpPr>
          <p:cNvPr id="106500"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algn="l" defTabSz="966788">
              <a:defRPr sz="1300">
                <a:latin typeface="Courier New" charset="0"/>
                <a:ea typeface="+mn-ea"/>
                <a:cs typeface="+mn-cs"/>
              </a:defRPr>
            </a:lvl1pPr>
          </a:lstStyle>
          <a:p>
            <a:pPr>
              <a:defRPr/>
            </a:pPr>
            <a:endParaRPr lang="en-US"/>
          </a:p>
        </p:txBody>
      </p:sp>
      <p:sp>
        <p:nvSpPr>
          <p:cNvPr id="10650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defTabSz="966788">
              <a:defRPr sz="1300"/>
            </a:lvl1pPr>
          </a:lstStyle>
          <a:p>
            <a:pPr>
              <a:defRPr/>
            </a:pPr>
            <a:fld id="{5F8EA4C2-7F8D-064D-855F-35E86434C924}" type="slidenum">
              <a:rPr lang="en-US"/>
              <a:pPr>
                <a:defRPr/>
              </a:pPr>
              <a:t>‹#›</a:t>
            </a:fld>
            <a:endParaRPr lang="en-US"/>
          </a:p>
        </p:txBody>
      </p:sp>
    </p:spTree>
    <p:extLst>
      <p:ext uri="{BB962C8B-B14F-4D97-AF65-F5344CB8AC3E}">
        <p14:creationId xmlns:p14="http://schemas.microsoft.com/office/powerpoint/2010/main" val="16343788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algn="l" defTabSz="957263">
              <a:defRPr sz="1300" b="0">
                <a:latin typeface="Times New Roman" charset="0"/>
                <a:ea typeface="+mn-ea"/>
                <a:cs typeface="+mn-cs"/>
              </a:defRPr>
            </a:lvl1pPr>
          </a:lstStyle>
          <a:p>
            <a:pPr>
              <a:defRPr/>
            </a:pPr>
            <a:endParaRPr lang="en-US"/>
          </a:p>
        </p:txBody>
      </p:sp>
      <p:sp>
        <p:nvSpPr>
          <p:cNvPr id="17613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defTabSz="957263">
              <a:defRPr sz="1300" b="0">
                <a:latin typeface="Times New Roman" charset="0"/>
                <a:ea typeface="+mn-ea"/>
                <a:cs typeface="+mn-cs"/>
              </a:defRPr>
            </a:lvl1pPr>
          </a:lstStyle>
          <a:p>
            <a:pPr>
              <a:defRPr/>
            </a:pPr>
            <a:endParaRPr lang="en-US"/>
          </a:p>
        </p:txBody>
      </p:sp>
      <p:sp>
        <p:nvSpPr>
          <p:cNvPr id="14340" name="Rectangle 4"/>
          <p:cNvSpPr>
            <a:spLocks noRo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613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613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algn="l" defTabSz="957263">
              <a:defRPr sz="1300" b="0">
                <a:latin typeface="Times New Roman" charset="0"/>
                <a:ea typeface="+mn-ea"/>
                <a:cs typeface="+mn-cs"/>
              </a:defRPr>
            </a:lvl1pPr>
          </a:lstStyle>
          <a:p>
            <a:pPr>
              <a:defRPr/>
            </a:pPr>
            <a:endParaRPr lang="en-US"/>
          </a:p>
        </p:txBody>
      </p:sp>
      <p:sp>
        <p:nvSpPr>
          <p:cNvPr id="17613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defTabSz="957263">
              <a:defRPr sz="1300" b="0">
                <a:latin typeface="Times New Roman" charset="0"/>
              </a:defRPr>
            </a:lvl1pPr>
          </a:lstStyle>
          <a:p>
            <a:pPr>
              <a:defRPr/>
            </a:pPr>
            <a:fld id="{16348B3E-5363-C046-A2EF-30DB46637592}" type="slidenum">
              <a:rPr lang="en-US"/>
              <a:pPr>
                <a:defRPr/>
              </a:pPr>
              <a:t>‹#›</a:t>
            </a:fld>
            <a:endParaRPr lang="en-US"/>
          </a:p>
        </p:txBody>
      </p:sp>
    </p:spTree>
    <p:extLst>
      <p:ext uri="{BB962C8B-B14F-4D97-AF65-F5344CB8AC3E}">
        <p14:creationId xmlns:p14="http://schemas.microsoft.com/office/powerpoint/2010/main" val="6063564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2945" name="Shape 51"/>
          <p:cNvSpPr>
            <a:spLocks noGrp="1" noRot="1" noChangeAspect="1" noTextEdit="1"/>
          </p:cNvSpPr>
          <p:nvPr>
            <p:ph type="sldImg" idx="2"/>
          </p:nvPr>
        </p:nvSpPr>
        <p:spPr>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a:round/>
          </a:ln>
        </p:spPr>
      </p:sp>
      <p:sp>
        <p:nvSpPr>
          <p:cNvPr id="82946" name="Shape 52"/>
          <p:cNvSpPr txBox="1">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5" tIns="96645" rIns="96645" bIns="96645"/>
          <a:lstStyle>
            <a:lvl1pPr>
              <a:defRPr sz="1200">
                <a:solidFill>
                  <a:schemeClr val="tx1"/>
                </a:solidFill>
                <a:latin typeface="Times New Roman" charset="0"/>
                <a:ea typeface="ＭＳ Ｐゴシック" charset="0"/>
                <a:cs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pPr>
              <a:spcBef>
                <a:spcPct val="0"/>
              </a:spcBef>
            </a:pPr>
            <a:r>
              <a:rPr lang="en-US"/>
              <a:t>3-D graph</a:t>
            </a:r>
          </a:p>
          <a:p>
            <a:pPr>
              <a:spcBef>
                <a:spcPct val="0"/>
              </a:spcBef>
            </a:pPr>
            <a:r>
              <a:rPr lang="en-US"/>
              <a:t>Checklist</a:t>
            </a:r>
          </a:p>
          <a:p>
            <a:pPr>
              <a:spcBef>
                <a:spcPct val="0"/>
              </a:spcBef>
            </a:pPr>
            <a:r>
              <a:rPr lang="en-US"/>
              <a:t>What we want to enable</a:t>
            </a:r>
          </a:p>
          <a:p>
            <a:pPr>
              <a:spcBef>
                <a:spcPct val="0"/>
              </a:spcBef>
            </a:pPr>
            <a:r>
              <a:rPr lang="en-US"/>
              <a:t>What we have today</a:t>
            </a:r>
          </a:p>
          <a:p>
            <a:pPr>
              <a:spcBef>
                <a:spcPct val="0"/>
              </a:spcBef>
            </a:pPr>
            <a:r>
              <a:rPr lang="en-US"/>
              <a:t>How we’ll get there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3969" name="Shape 51"/>
          <p:cNvSpPr>
            <a:spLocks noGrp="1" noRot="1" noChangeAspect="1" noTextEdit="1"/>
          </p:cNvSpPr>
          <p:nvPr>
            <p:ph type="sldImg" idx="2"/>
          </p:nvPr>
        </p:nvSpPr>
        <p:spPr>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a:round/>
          </a:ln>
        </p:spPr>
      </p:sp>
      <p:sp>
        <p:nvSpPr>
          <p:cNvPr id="83970" name="Shape 52"/>
          <p:cNvSpPr txBox="1">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5" tIns="96645" rIns="96645" bIns="96645"/>
          <a:lstStyle>
            <a:lvl1pPr>
              <a:defRPr sz="1200">
                <a:solidFill>
                  <a:schemeClr val="tx1"/>
                </a:solidFill>
                <a:latin typeface="Times New Roman" charset="0"/>
                <a:ea typeface="ＭＳ Ｐゴシック" charset="0"/>
                <a:cs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pPr>
              <a:spcBef>
                <a:spcPct val="0"/>
              </a:spcBef>
            </a:pPr>
            <a:r>
              <a:rPr lang="en-US"/>
              <a:t>3-D graph</a:t>
            </a:r>
          </a:p>
          <a:p>
            <a:pPr>
              <a:spcBef>
                <a:spcPct val="0"/>
              </a:spcBef>
            </a:pPr>
            <a:r>
              <a:rPr lang="en-US"/>
              <a:t>Checklist</a:t>
            </a:r>
          </a:p>
          <a:p>
            <a:pPr>
              <a:spcBef>
                <a:spcPct val="0"/>
              </a:spcBef>
            </a:pPr>
            <a:r>
              <a:rPr lang="en-US"/>
              <a:t>What we want to enable</a:t>
            </a:r>
          </a:p>
          <a:p>
            <a:pPr>
              <a:spcBef>
                <a:spcPct val="0"/>
              </a:spcBef>
            </a:pPr>
            <a:r>
              <a:rPr lang="en-US"/>
              <a:t>What we have today</a:t>
            </a:r>
          </a:p>
          <a:p>
            <a:pPr>
              <a:spcBef>
                <a:spcPct val="0"/>
              </a:spcBef>
            </a:pPr>
            <a:r>
              <a:rPr lang="en-US"/>
              <a:t>How we’ll get there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The basic abstraction to allocate resources to framework is the resource offer. A resource offer represents the set of available resources on a node.</a:t>
            </a:r>
          </a:p>
          <a:p>
            <a:endParaRPr lang="en-US">
              <a:ea typeface="ＭＳ Ｐゴシック" charset="0"/>
              <a:cs typeface="ＭＳ Ｐゴシック" charset="0"/>
            </a:endParaRPr>
          </a:p>
          <a:p>
            <a:r>
              <a:rPr lang="en-US">
                <a:ea typeface="ＭＳ Ｐゴシック" charset="0"/>
                <a:cs typeface="ＭＳ Ｐゴシック" charset="0"/>
              </a:rPr>
              <a:t>Push task scheduling to frameworks as they they are in the best position to perform this activity; they have most ssematics about job requirements, constraints, and preferences. This can be viewed as an application of the e2e argument.</a:t>
            </a:r>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C4F8D10E-6519-5448-A3BF-C6F833B60C66}" type="slidenum">
              <a:rPr lang="en-US" sz="1300" b="0">
                <a:latin typeface="Times New Roman" charset="0"/>
              </a:rPr>
              <a:pPr eaLnBrk="1" hangingPunct="1"/>
              <a:t>14</a:t>
            </a:fld>
            <a:endParaRPr lang="en-US" sz="1300" b="0">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a:ln/>
        </p:spPr>
      </p:sp>
      <p:sp>
        <p:nvSpPr>
          <p:cNvPr id="368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
        <p:nvSpPr>
          <p:cNvPr id="368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9CC28701-47B9-BE4B-BEDD-C2AE7BAB8977}" type="slidenum">
              <a:rPr lang="en-US" sz="1300" b="0">
                <a:latin typeface="Times New Roman" charset="0"/>
              </a:rPr>
              <a:pPr eaLnBrk="1" hangingPunct="1"/>
              <a:t>15</a:t>
            </a:fld>
            <a:endParaRPr lang="en-US" sz="1300" b="0">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a:ln/>
        </p:spPr>
      </p:sp>
      <p:sp>
        <p:nvSpPr>
          <p:cNvPr id="419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So how long does a framework need to wait to get the resources that satisfy its constraints? This time depends on at least two parameters: distribution of task duration; indeed if we assume no preemption the framework needs to wait for existing tasks to finish and free the resources. And, how many resources satisfy the framework</a:t>
            </a:r>
            <a:r>
              <a:rPr lang="ja-JP" altLang="en-US">
                <a:ea typeface="ＭＳ Ｐゴシック" charset="0"/>
                <a:cs typeface="ＭＳ Ｐゴシック" charset="0"/>
              </a:rPr>
              <a:t>’</a:t>
            </a:r>
            <a:r>
              <a:rPr lang="en-US" altLang="ja-JP">
                <a:ea typeface="ＭＳ Ｐゴシック" charset="0"/>
                <a:cs typeface="ＭＳ Ｐゴシック" charset="0"/>
              </a:rPr>
              <a:t>s constraints. </a:t>
            </a:r>
          </a:p>
          <a:p>
            <a:endParaRPr lang="en-US">
              <a:ea typeface="ＭＳ Ｐゴシック" charset="0"/>
              <a:cs typeface="ＭＳ Ｐゴシック" charset="0"/>
            </a:endParaRPr>
          </a:p>
          <a:p>
            <a:endParaRPr lang="en-US">
              <a:ea typeface="ＭＳ Ｐゴシック" charset="0"/>
              <a:cs typeface="ＭＳ Ｐゴシック" charset="0"/>
            </a:endParaRPr>
          </a:p>
        </p:txBody>
      </p:sp>
      <p:sp>
        <p:nvSpPr>
          <p:cNvPr id="419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FCA4C3AE-27F8-A948-8636-0F7DA22E2390}" type="slidenum">
              <a:rPr lang="en-US" sz="1300" b="0">
                <a:latin typeface="Times New Roman" charset="0"/>
              </a:rPr>
              <a:pPr eaLnBrk="1" hangingPunct="1"/>
              <a:t>19</a:t>
            </a:fld>
            <a:endParaRPr lang="en-US" sz="1300" b="0">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a:ln/>
        </p:spPr>
      </p:sp>
      <p:sp>
        <p:nvSpPr>
          <p:cNvPr id="440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
        <p:nvSpPr>
          <p:cNvPr id="440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7F5920DF-0960-BD43-9D2B-489D62E6DBC2}" type="slidenum">
              <a:rPr lang="en-US" sz="1300" b="0">
                <a:latin typeface="Times New Roman" charset="0"/>
              </a:rPr>
              <a:pPr eaLnBrk="1" hangingPunct="1"/>
              <a:t>20</a:t>
            </a:fld>
            <a:endParaRPr lang="en-US" sz="1300" b="0">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a:ln/>
        </p:spPr>
      </p:sp>
      <p:sp>
        <p:nvSpPr>
          <p:cNvPr id="460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
        <p:nvSpPr>
          <p:cNvPr id="460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1FF04A2A-C8A8-2842-85D3-072B3BEA5FD6}" type="slidenum">
              <a:rPr lang="en-US" sz="1300" b="0">
                <a:latin typeface="Times New Roman" charset="0"/>
              </a:rPr>
              <a:pPr eaLnBrk="1" hangingPunct="1"/>
              <a:t>21</a:t>
            </a:fld>
            <a:endParaRPr lang="en-US" sz="1300" b="0">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a:ln/>
        </p:spPr>
      </p:sp>
      <p:sp>
        <p:nvSpPr>
          <p:cNvPr id="481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
        <p:nvSpPr>
          <p:cNvPr id="4813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BDF67EB1-7BC4-984B-92C8-89A6DC75794E}" type="slidenum">
              <a:rPr lang="en-US" sz="1300" b="0">
                <a:latin typeface="Times New Roman" charset="0"/>
              </a:rPr>
              <a:pPr eaLnBrk="1" hangingPunct="1"/>
              <a:t>22</a:t>
            </a:fld>
            <a:endParaRPr lang="en-US" sz="1300" b="0">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a:ln/>
        </p:spPr>
      </p:sp>
      <p:sp>
        <p:nvSpPr>
          <p:cNvPr id="501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
        <p:nvSpPr>
          <p:cNvPr id="5017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3E005FEE-2CB1-4F43-970C-E8527268761D}" type="slidenum">
              <a:rPr lang="en-US" sz="1300" b="0">
                <a:latin typeface="Times New Roman" charset="0"/>
              </a:rPr>
              <a:pPr eaLnBrk="1" hangingPunct="1"/>
              <a:t>23</a:t>
            </a:fld>
            <a:endParaRPr lang="en-US" sz="1300" b="0">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4993" name="Shape 51"/>
          <p:cNvSpPr>
            <a:spLocks noGrp="1" noRot="1" noChangeAspect="1" noTextEdit="1"/>
          </p:cNvSpPr>
          <p:nvPr>
            <p:ph type="sldImg" idx="2"/>
          </p:nvPr>
        </p:nvSpPr>
        <p:spPr>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a:round/>
          </a:ln>
        </p:spPr>
      </p:sp>
      <p:sp>
        <p:nvSpPr>
          <p:cNvPr id="84994" name="Shape 52"/>
          <p:cNvSpPr txBox="1">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5" tIns="96645" rIns="96645" bIns="96645"/>
          <a:lstStyle>
            <a:lvl1pPr>
              <a:defRPr sz="1200">
                <a:solidFill>
                  <a:schemeClr val="tx1"/>
                </a:solidFill>
                <a:latin typeface="Times New Roman" charset="0"/>
                <a:ea typeface="ＭＳ Ｐゴシック" charset="0"/>
                <a:cs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pPr>
              <a:spcBef>
                <a:spcPct val="0"/>
              </a:spcBef>
            </a:pPr>
            <a:r>
              <a:rPr lang="en-US"/>
              <a:t>3-D graph</a:t>
            </a:r>
          </a:p>
          <a:p>
            <a:pPr>
              <a:spcBef>
                <a:spcPct val="0"/>
              </a:spcBef>
            </a:pPr>
            <a:r>
              <a:rPr lang="en-US"/>
              <a:t>Checklist</a:t>
            </a:r>
          </a:p>
          <a:p>
            <a:pPr>
              <a:spcBef>
                <a:spcPct val="0"/>
              </a:spcBef>
            </a:pPr>
            <a:r>
              <a:rPr lang="en-US"/>
              <a:t>What we want to enable</a:t>
            </a:r>
          </a:p>
          <a:p>
            <a:pPr>
              <a:spcBef>
                <a:spcPct val="0"/>
              </a:spcBef>
            </a:pPr>
            <a:r>
              <a:rPr lang="en-US"/>
              <a:t>What we have today</a:t>
            </a:r>
          </a:p>
          <a:p>
            <a:pPr>
              <a:spcBef>
                <a:spcPct val="0"/>
              </a:spcBef>
            </a:pPr>
            <a:r>
              <a:rPr lang="en-US"/>
              <a:t>How we’ll get there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lstStyle/>
          <a:p>
            <a:pPr defTabSz="966612" eaLnBrk="1" fontAlgn="auto" hangingPunct="1">
              <a:spcBef>
                <a:spcPts val="0"/>
              </a:spcBef>
              <a:spcAft>
                <a:spcPts val="0"/>
              </a:spcAft>
              <a:defRPr/>
            </a:pPr>
            <a:endParaRPr lang="en-US" sz="1300" dirty="0">
              <a:latin typeface="+mn-lt"/>
              <a:ea typeface="+mn-ea"/>
              <a:cs typeface="+mn-cs"/>
            </a:endParaRPr>
          </a:p>
          <a:p>
            <a:pPr defTabSz="966612" eaLnBrk="1" fontAlgn="auto" hangingPunct="1">
              <a:spcBef>
                <a:spcPts val="0"/>
              </a:spcBef>
              <a:spcAft>
                <a:spcPts val="0"/>
              </a:spcAft>
              <a:defRPr/>
            </a:pPr>
            <a:r>
              <a:rPr lang="en-US" sz="1300" dirty="0">
                <a:latin typeface="+mn-lt"/>
                <a:ea typeface="+mn-ea"/>
                <a:cs typeface="+mn-cs"/>
              </a:rPr>
              <a:t>Take </a:t>
            </a:r>
            <a:r>
              <a:rPr lang="en-US" sz="1300" dirty="0" err="1">
                <a:latin typeface="+mn-lt"/>
                <a:ea typeface="+mn-ea"/>
                <a:cs typeface="+mn-cs"/>
              </a:rPr>
              <a:t>helloworld</a:t>
            </a:r>
            <a:r>
              <a:rPr lang="en-US" sz="1300" dirty="0">
                <a:latin typeface="+mn-lt"/>
                <a:ea typeface="+mn-ea"/>
                <a:cs typeface="+mn-cs"/>
              </a:rPr>
              <a:t> as example to example how it works. </a:t>
            </a:r>
            <a:endParaRPr lang="en-US" dirty="0" smtClean="0"/>
          </a:p>
        </p:txBody>
      </p:sp>
      <p:sp>
        <p:nvSpPr>
          <p:cNvPr id="860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B54A4DAC-8C35-BB48-A122-12FBA5DD2418}" type="slidenum">
              <a:rPr lang="en-US" sz="1300" b="0">
                <a:latin typeface="Times New Roman" charset="0"/>
              </a:rPr>
              <a:pPr eaLnBrk="1" hangingPunct="1"/>
              <a:t>36</a:t>
            </a:fld>
            <a:endParaRPr lang="en-US" sz="1300" b="0">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a:ln/>
        </p:spPr>
      </p:sp>
      <p:sp>
        <p:nvSpPr>
          <p:cNvPr id="163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endParaRPr lang="en-US" sz="1400">
              <a:ea typeface="ＭＳ Ｐゴシック" charset="0"/>
              <a:cs typeface="ＭＳ Ｐゴシック" charset="0"/>
            </a:endParaRPr>
          </a:p>
          <a:p>
            <a:pPr>
              <a:lnSpc>
                <a:spcPct val="90000"/>
              </a:lnSpc>
            </a:pPr>
            <a:r>
              <a:rPr lang="en-US" sz="1400">
                <a:ea typeface="ＭＳ Ｐゴシック" charset="0"/>
                <a:cs typeface="ＭＳ Ｐゴシック" charset="0"/>
              </a:rPr>
              <a:t>Today we are witnessing rapid innovation in cloud computing. </a:t>
            </a:r>
          </a:p>
          <a:p>
            <a:pPr>
              <a:lnSpc>
                <a:spcPct val="90000"/>
              </a:lnSpc>
            </a:pPr>
            <a:endParaRPr lang="en-US" sz="1800">
              <a:ea typeface="ＭＳ Ｐゴシック" charset="0"/>
              <a:cs typeface="ＭＳ Ｐゴシック" charset="0"/>
            </a:endParaRPr>
          </a:p>
          <a:p>
            <a:pPr>
              <a:lnSpc>
                <a:spcPct val="90000"/>
              </a:lnSpc>
            </a:pPr>
            <a:r>
              <a:rPr lang="en-US" sz="1800">
                <a:ea typeface="ＭＳ Ｐゴシック" charset="0"/>
                <a:cs typeface="ＭＳ Ｐゴシック" charset="0"/>
              </a:rPr>
              <a:t>Over the past decade a large number of cloud computing frameworks have been developed, starting with MapReduce. Other examples, are Hadoop, HDFS, …., </a:t>
            </a:r>
          </a:p>
          <a:p>
            <a:pPr>
              <a:lnSpc>
                <a:spcPct val="90000"/>
              </a:lnSpc>
            </a:pPr>
            <a:endParaRPr lang="en-US" sz="1800">
              <a:ea typeface="ＭＳ Ｐゴシック" charset="0"/>
              <a:cs typeface="ＭＳ Ｐゴシック" charset="0"/>
            </a:endParaRPr>
          </a:p>
          <a:p>
            <a:pPr>
              <a:lnSpc>
                <a:spcPct val="90000"/>
              </a:lnSpc>
            </a:pPr>
            <a:r>
              <a:rPr lang="en-US" sz="1800">
                <a:ea typeface="ＭＳ Ｐゴシック" charset="0"/>
                <a:cs typeface="ＭＳ Ｐゴシック" charset="0"/>
              </a:rPr>
              <a:t>Framework: software system that manages and runs one or multiple jobs simultaneously on a cluster computer</a:t>
            </a:r>
          </a:p>
          <a:p>
            <a:pPr>
              <a:lnSpc>
                <a:spcPct val="90000"/>
              </a:lnSpc>
            </a:pPr>
            <a:endParaRPr lang="en-US" sz="1800">
              <a:ea typeface="ＭＳ Ｐゴシック" charset="0"/>
              <a:cs typeface="ＭＳ Ｐゴシック" charset="0"/>
            </a:endParaRPr>
          </a:p>
          <a:p>
            <a:pPr>
              <a:lnSpc>
                <a:spcPct val="90000"/>
              </a:lnSpc>
            </a:pPr>
            <a:r>
              <a:rPr lang="en-US" sz="1800">
                <a:ea typeface="ＭＳ Ｐゴシック" charset="0"/>
                <a:cs typeface="ＭＳ Ｐゴシック" charset="0"/>
              </a:rPr>
              <a:t>It is clear that at least today there is no genera framework, and different applications will need to use different frameworks. Unfortunately, existing frameworks assumes they own the cluster. Running each framework on a dedicate cluster or a set of virtual machines is expensive as it does not allow fine grained sharing of resources. Furthermore, more than one frameworks may require to access the same data and this data would be hard, if not infeasible. To replicate. </a:t>
            </a:r>
          </a:p>
          <a:p>
            <a:pPr>
              <a:lnSpc>
                <a:spcPct val="90000"/>
              </a:lnSpc>
            </a:pPr>
            <a:endParaRPr lang="en-US" sz="1800">
              <a:ea typeface="ＭＳ Ｐゴシック" charset="0"/>
              <a:cs typeface="ＭＳ Ｐゴシック" charset="0"/>
            </a:endParaRPr>
          </a:p>
          <a:p>
            <a:pPr>
              <a:lnSpc>
                <a:spcPct val="90000"/>
              </a:lnSpc>
            </a:pPr>
            <a:r>
              <a:rPr lang="en-US" sz="1800">
                <a:ea typeface="ＭＳ Ｐゴシック" charset="0"/>
                <a:cs typeface="ＭＳ Ｐゴシック" charset="0"/>
              </a:rPr>
              <a:t>The challenge we want to address is to run multiple frameworks on some cluster.</a:t>
            </a:r>
          </a:p>
          <a:p>
            <a:pPr>
              <a:lnSpc>
                <a:spcPct val="90000"/>
              </a:lnSpc>
            </a:pPr>
            <a:endParaRPr lang="en-US" sz="1800">
              <a:ea typeface="ＭＳ Ｐゴシック" charset="0"/>
              <a:cs typeface="ＭＳ Ｐゴシック" charset="0"/>
            </a:endParaRPr>
          </a:p>
        </p:txBody>
      </p:sp>
      <p:sp>
        <p:nvSpPr>
          <p:cNvPr id="163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1899B0A2-0853-8D42-8C05-E1C909712826}" type="slidenum">
              <a:rPr lang="en-US" sz="1300" b="0">
                <a:latin typeface="Times New Roman" charset="0"/>
              </a:rPr>
              <a:pPr eaLnBrk="1" hangingPunct="1"/>
              <a:t>3</a:t>
            </a:fld>
            <a:endParaRPr lang="en-US" sz="1300" b="0">
              <a:latin typeface="Times New Roman"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lstStyle/>
          <a:p>
            <a:pPr defTabSz="966612" eaLnBrk="1" fontAlgn="auto" hangingPunct="1">
              <a:spcBef>
                <a:spcPts val="0"/>
              </a:spcBef>
              <a:spcAft>
                <a:spcPts val="0"/>
              </a:spcAft>
              <a:defRPr/>
            </a:pPr>
            <a:endParaRPr lang="en-US" sz="1300" dirty="0">
              <a:latin typeface="+mn-lt"/>
              <a:ea typeface="+mn-ea"/>
              <a:cs typeface="+mn-cs"/>
            </a:endParaRPr>
          </a:p>
          <a:p>
            <a:pPr defTabSz="966612" eaLnBrk="1" fontAlgn="auto" hangingPunct="1">
              <a:spcBef>
                <a:spcPts val="0"/>
              </a:spcBef>
              <a:spcAft>
                <a:spcPts val="0"/>
              </a:spcAft>
              <a:defRPr/>
            </a:pPr>
            <a:r>
              <a:rPr lang="en-US" sz="1300" dirty="0">
                <a:latin typeface="+mn-lt"/>
                <a:ea typeface="+mn-ea"/>
                <a:cs typeface="+mn-cs"/>
              </a:rPr>
              <a:t>Take </a:t>
            </a:r>
            <a:r>
              <a:rPr lang="en-US" sz="1300" dirty="0" err="1">
                <a:latin typeface="+mn-lt"/>
                <a:ea typeface="+mn-ea"/>
                <a:cs typeface="+mn-cs"/>
              </a:rPr>
              <a:t>helloworld</a:t>
            </a:r>
            <a:r>
              <a:rPr lang="en-US" sz="1300" dirty="0">
                <a:latin typeface="+mn-lt"/>
                <a:ea typeface="+mn-ea"/>
                <a:cs typeface="+mn-cs"/>
              </a:rPr>
              <a:t> as example to example how it works. </a:t>
            </a:r>
            <a:endParaRPr lang="en-US" dirty="0" smtClean="0"/>
          </a:p>
        </p:txBody>
      </p:sp>
      <p:sp>
        <p:nvSpPr>
          <p:cNvPr id="870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3F4C8EB7-46B5-EF4E-9031-C682DA55ABAA}" type="slidenum">
              <a:rPr lang="en-US" sz="1300" b="0">
                <a:latin typeface="Times New Roman" charset="0"/>
              </a:rPr>
              <a:pPr eaLnBrk="1" hangingPunct="1"/>
              <a:t>37</a:t>
            </a:fld>
            <a:endParaRPr lang="en-US" sz="1300" b="0">
              <a:latin typeface="Times New Roman"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lstStyle/>
          <a:p>
            <a:pPr defTabSz="966612" eaLnBrk="1" fontAlgn="auto" hangingPunct="1">
              <a:spcBef>
                <a:spcPts val="0"/>
              </a:spcBef>
              <a:spcAft>
                <a:spcPts val="0"/>
              </a:spcAft>
              <a:defRPr/>
            </a:pPr>
            <a:r>
              <a:rPr lang="en-US" sz="1300" dirty="0">
                <a:latin typeface="+mn-lt"/>
                <a:ea typeface="+mn-ea"/>
                <a:cs typeface="+mn-cs"/>
              </a:rPr>
              <a:t>Score caching: Cache score, ignore small changes</a:t>
            </a:r>
          </a:p>
          <a:p>
            <a:pPr defTabSz="966612" eaLnBrk="1" fontAlgn="auto" hangingPunct="1">
              <a:spcBef>
                <a:spcPts val="0"/>
              </a:spcBef>
              <a:spcAft>
                <a:spcPts val="0"/>
              </a:spcAft>
              <a:defRPr/>
            </a:pPr>
            <a:r>
              <a:rPr lang="en-US" dirty="0" smtClean="0"/>
              <a:t>Equivalence classes: s</a:t>
            </a:r>
            <a:r>
              <a:rPr lang="en-US" sz="1300" dirty="0">
                <a:latin typeface="+mn-lt"/>
                <a:ea typeface="+mn-ea"/>
                <a:cs typeface="+mn-cs"/>
              </a:rPr>
              <a:t>coring for one task per </a:t>
            </a:r>
            <a:r>
              <a:rPr lang="en-US" sz="1300" i="1" dirty="0">
                <a:latin typeface="+mn-lt"/>
                <a:ea typeface="+mn-ea"/>
                <a:cs typeface="+mn-cs"/>
              </a:rPr>
              <a:t>equivalence class </a:t>
            </a:r>
          </a:p>
          <a:p>
            <a:pPr defTabSz="966612" eaLnBrk="1" fontAlgn="auto" hangingPunct="1">
              <a:spcBef>
                <a:spcPts val="0"/>
              </a:spcBef>
              <a:spcAft>
                <a:spcPts val="0"/>
              </a:spcAft>
              <a:defRPr/>
            </a:pPr>
            <a:r>
              <a:rPr lang="en-US" sz="1300" dirty="0">
                <a:latin typeface="+mn-lt"/>
                <a:ea typeface="+mn-ea"/>
                <a:cs typeface="+mn-cs"/>
              </a:rPr>
              <a:t>Relaxed randomization: don’t scores all machines, choose random number of machines.</a:t>
            </a:r>
            <a:endParaRPr lang="en-US" dirty="0" smtClean="0"/>
          </a:p>
          <a:p>
            <a:pPr defTabSz="966612" eaLnBrk="1" fontAlgn="auto" hangingPunct="1">
              <a:spcBef>
                <a:spcPts val="0"/>
              </a:spcBef>
              <a:spcAft>
                <a:spcPts val="0"/>
              </a:spcAft>
              <a:defRPr/>
            </a:pPr>
            <a:endParaRPr lang="en-US" dirty="0" smtClean="0"/>
          </a:p>
        </p:txBody>
      </p:sp>
      <p:sp>
        <p:nvSpPr>
          <p:cNvPr id="880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CDF84833-5F92-2746-A6A1-E73E97C02DC2}" type="slidenum">
              <a:rPr lang="en-US" sz="1300" b="0">
                <a:latin typeface="Times New Roman" charset="0"/>
              </a:rPr>
              <a:pPr eaLnBrk="1" hangingPunct="1"/>
              <a:t>38</a:t>
            </a:fld>
            <a:endParaRPr lang="en-US" sz="1300" b="0">
              <a:latin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lstStyle/>
          <a:p>
            <a:pPr defTabSz="966612" eaLnBrk="1" fontAlgn="auto" hangingPunct="1">
              <a:spcBef>
                <a:spcPts val="0"/>
              </a:spcBef>
              <a:spcAft>
                <a:spcPts val="0"/>
              </a:spcAft>
              <a:defRPr/>
            </a:pPr>
            <a:r>
              <a:rPr lang="en-US" sz="1300" i="1" dirty="0">
                <a:latin typeface="+mn-lt"/>
                <a:ea typeface="+mn-ea"/>
                <a:cs typeface="+mn-cs"/>
              </a:rPr>
              <a:t>feasibility checking</a:t>
            </a:r>
            <a:r>
              <a:rPr lang="en-US" sz="1300" dirty="0">
                <a:latin typeface="+mn-lt"/>
                <a:ea typeface="+mn-ea"/>
                <a:cs typeface="+mn-cs"/>
              </a:rPr>
              <a:t>, to find machines on which the task could run</a:t>
            </a:r>
          </a:p>
          <a:p>
            <a:pPr defTabSz="966612" eaLnBrk="1" fontAlgn="auto" hangingPunct="1">
              <a:spcBef>
                <a:spcPts val="0"/>
              </a:spcBef>
              <a:spcAft>
                <a:spcPts val="0"/>
              </a:spcAft>
              <a:defRPr/>
            </a:pPr>
            <a:r>
              <a:rPr lang="en-US" sz="1300" i="1" dirty="0">
                <a:latin typeface="+mn-lt"/>
                <a:ea typeface="+mn-ea"/>
                <a:cs typeface="+mn-cs"/>
              </a:rPr>
              <a:t>scoring</a:t>
            </a:r>
            <a:r>
              <a:rPr lang="en-US" sz="1300" dirty="0">
                <a:latin typeface="+mn-lt"/>
                <a:ea typeface="+mn-ea"/>
                <a:cs typeface="+mn-cs"/>
              </a:rPr>
              <a:t>, which picks one of the feasible machines.</a:t>
            </a:r>
          </a:p>
          <a:p>
            <a:pPr defTabSz="966612" eaLnBrk="1" fontAlgn="auto" hangingPunct="1">
              <a:spcBef>
                <a:spcPts val="0"/>
              </a:spcBef>
              <a:spcAft>
                <a:spcPts val="0"/>
              </a:spcAft>
              <a:defRPr/>
            </a:pPr>
            <a:r>
              <a:rPr lang="en-US" sz="1300" dirty="0">
                <a:latin typeface="+mn-lt"/>
                <a:ea typeface="+mn-ea"/>
                <a:cs typeface="+mn-cs"/>
              </a:rPr>
              <a:t>The scoring system is a combine of user-specified preferences &amp; build-in criteria: picking machines that already have a copy of the task’s packages.</a:t>
            </a:r>
          </a:p>
          <a:p>
            <a:pPr defTabSz="966612" eaLnBrk="1" fontAlgn="auto" hangingPunct="1">
              <a:spcBef>
                <a:spcPts val="0"/>
              </a:spcBef>
              <a:spcAft>
                <a:spcPts val="0"/>
              </a:spcAft>
              <a:defRPr/>
            </a:pPr>
            <a:endParaRPr lang="en-US" dirty="0" smtClean="0"/>
          </a:p>
        </p:txBody>
      </p:sp>
      <p:sp>
        <p:nvSpPr>
          <p:cNvPr id="8909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D4A6228F-1515-E44F-B988-99953858706F}" type="slidenum">
              <a:rPr lang="en-US" sz="1300" b="0">
                <a:latin typeface="Times New Roman" charset="0"/>
              </a:rPr>
              <a:pPr eaLnBrk="1" hangingPunct="1"/>
              <a:t>39</a:t>
            </a:fld>
            <a:endParaRPr lang="en-US" sz="1300" b="0">
              <a:latin typeface="Times New 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lstStyle/>
          <a:p>
            <a:pPr defTabSz="966612" eaLnBrk="1" fontAlgn="auto" hangingPunct="1">
              <a:spcBef>
                <a:spcPts val="0"/>
              </a:spcBef>
              <a:spcAft>
                <a:spcPts val="0"/>
              </a:spcAft>
              <a:defRPr/>
            </a:pPr>
            <a:r>
              <a:rPr lang="en-US" sz="1300" i="1" dirty="0">
                <a:latin typeface="+mn-lt"/>
                <a:ea typeface="+mn-ea"/>
                <a:cs typeface="+mn-cs"/>
              </a:rPr>
              <a:t>feasibility checking</a:t>
            </a:r>
            <a:r>
              <a:rPr lang="en-US" sz="1300" dirty="0">
                <a:latin typeface="+mn-lt"/>
                <a:ea typeface="+mn-ea"/>
                <a:cs typeface="+mn-cs"/>
              </a:rPr>
              <a:t>, to find machines on which the task could run</a:t>
            </a:r>
          </a:p>
          <a:p>
            <a:pPr defTabSz="966612" eaLnBrk="1" fontAlgn="auto" hangingPunct="1">
              <a:spcBef>
                <a:spcPts val="0"/>
              </a:spcBef>
              <a:spcAft>
                <a:spcPts val="0"/>
              </a:spcAft>
              <a:defRPr/>
            </a:pPr>
            <a:r>
              <a:rPr lang="en-US" sz="1300" i="1" dirty="0">
                <a:latin typeface="+mn-lt"/>
                <a:ea typeface="+mn-ea"/>
                <a:cs typeface="+mn-cs"/>
              </a:rPr>
              <a:t>scoring</a:t>
            </a:r>
            <a:r>
              <a:rPr lang="en-US" sz="1300" dirty="0">
                <a:latin typeface="+mn-lt"/>
                <a:ea typeface="+mn-ea"/>
                <a:cs typeface="+mn-cs"/>
              </a:rPr>
              <a:t>, which picks one of the feasible machines.</a:t>
            </a:r>
          </a:p>
          <a:p>
            <a:pPr defTabSz="966612" eaLnBrk="1" fontAlgn="auto" hangingPunct="1">
              <a:spcBef>
                <a:spcPts val="0"/>
              </a:spcBef>
              <a:spcAft>
                <a:spcPts val="0"/>
              </a:spcAft>
              <a:defRPr/>
            </a:pPr>
            <a:r>
              <a:rPr lang="en-US" sz="1300" dirty="0">
                <a:latin typeface="+mn-lt"/>
                <a:ea typeface="+mn-ea"/>
                <a:cs typeface="+mn-cs"/>
              </a:rPr>
              <a:t>The scoring system is a combine of user-specified preferences &amp; build-in criteria: picking machines that already have a copy of the task’s packages.</a:t>
            </a:r>
          </a:p>
          <a:p>
            <a:pPr defTabSz="966612" eaLnBrk="1" fontAlgn="auto" hangingPunct="1">
              <a:spcBef>
                <a:spcPts val="0"/>
              </a:spcBef>
              <a:spcAft>
                <a:spcPts val="0"/>
              </a:spcAft>
              <a:defRPr/>
            </a:pPr>
            <a:endParaRPr lang="en-US" dirty="0" smtClean="0"/>
          </a:p>
        </p:txBody>
      </p:sp>
      <p:sp>
        <p:nvSpPr>
          <p:cNvPr id="901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7ED423B3-EA17-504F-97B0-04C84B2DDCD0}" type="slidenum">
              <a:rPr lang="en-US" sz="1300" b="0">
                <a:latin typeface="Times New Roman" charset="0"/>
              </a:rPr>
              <a:pPr eaLnBrk="1" hangingPunct="1"/>
              <a:t>40</a:t>
            </a:fld>
            <a:endParaRPr lang="en-US" sz="1300" b="0">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Our solution is Mesos, a resource sharing layer that abstracts resources to framework, and this way allows over which diverse frameworks cab run, by abstracting resources to framework </a:t>
            </a:r>
          </a:p>
          <a:p>
            <a:endParaRPr lang="en-US">
              <a:ea typeface="ＭＳ Ｐゴシック" charset="0"/>
              <a:cs typeface="ＭＳ Ｐゴシック" charset="0"/>
            </a:endParaRPr>
          </a:p>
          <a:p>
            <a:r>
              <a:rPr lang="en-US">
                <a:ea typeface="ＭＳ Ｐゴシック" charset="0"/>
                <a:cs typeface="ＭＳ Ｐゴシック" charset="0"/>
              </a:rPr>
              <a:t>By doing so we go from uniprograming or one framework per cluster to multiprogramming where we share entire cluster among diverse frameworks. </a:t>
            </a: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E36A56DB-8DF5-DC48-84BE-66837C91346F}" type="slidenum">
              <a:rPr lang="en-US" sz="1300" b="0">
                <a:latin typeface="Times New Roman" charset="0"/>
              </a:rPr>
              <a:pPr eaLnBrk="1" hangingPunct="1"/>
              <a:t>6</a:t>
            </a:fld>
            <a:endParaRPr lang="en-US" sz="1300" b="0">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a:ln/>
        </p:spPr>
      </p:sp>
      <p:sp>
        <p:nvSpPr>
          <p:cNvPr id="225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Mesos provide fine grained resource sharing. In particular, with Mesos resources are shared at the task granukarity both in time &amp; space. What I mean by this is that Mesos multiplex a node and the tome between tasks belonging to different jobs and frameworks. </a:t>
            </a:r>
          </a:p>
          <a:p>
            <a:endParaRPr lang="en-US">
              <a:ea typeface="ＭＳ Ｐゴシック" charset="0"/>
              <a:cs typeface="ＭＳ Ｐゴシック" charset="0"/>
            </a:endParaRPr>
          </a:p>
          <a:p>
            <a:r>
              <a:rPr lang="en-US">
                <a:ea typeface="ＭＳ Ｐゴシック" charset="0"/>
                <a:cs typeface="ＭＳ Ｐゴシック" charset="0"/>
              </a:rPr>
              <a:t>In addition, tasks are typically small with median between 10s of seconds and minutes.</a:t>
            </a:r>
          </a:p>
          <a:p>
            <a:endParaRPr lang="en-US">
              <a:ea typeface="ＭＳ Ｐゴシック" charset="0"/>
              <a:cs typeface="ＭＳ Ｐゴシック" charset="0"/>
            </a:endParaRPr>
          </a:p>
          <a:p>
            <a:r>
              <a:rPr lang="en-US">
                <a:ea typeface="ＭＳ Ｐゴシック" charset="0"/>
                <a:cs typeface="ＭＳ Ｐゴシック" charset="0"/>
              </a:rPr>
              <a:t>Fine grain sharing has two immediate advantages. First, it improves data locality. If the multiple jobs and frameworks have input data stored or cached at a few nodes, fine grained sharing minimizes the time a job needs to wait before running on a node that has its data, Second, it makes it easier to tolerate node failures, as a node failure will result in the loss of relatively little work.</a:t>
            </a:r>
          </a:p>
          <a:p>
            <a:endParaRPr lang="en-US">
              <a:ea typeface="ＭＳ Ｐゴシック" charset="0"/>
              <a:cs typeface="ＭＳ Ｐゴシック" charset="0"/>
            </a:endParaRPr>
          </a:p>
        </p:txBody>
      </p:sp>
      <p:sp>
        <p:nvSpPr>
          <p:cNvPr id="2253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D9EB3599-41C6-B94D-B8EE-5ADCA089044E}" type="slidenum">
              <a:rPr lang="en-US" sz="1300" b="0">
                <a:latin typeface="Times New Roman" charset="0"/>
              </a:rPr>
              <a:pPr eaLnBrk="1" hangingPunct="1"/>
              <a:t>7</a:t>
            </a:fld>
            <a:endParaRPr lang="en-US" sz="1300" b="0">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ln/>
        </p:spPr>
      </p:sp>
      <p:sp>
        <p:nvSpPr>
          <p:cNvPr id="245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Assumptions</a:t>
            </a:r>
          </a:p>
          <a:p>
            <a:pPr>
              <a:buFontTx/>
              <a:buChar char="-"/>
            </a:pPr>
            <a:r>
              <a:rPr lang="en-US">
                <a:ea typeface="ＭＳ Ｐゴシック" charset="0"/>
                <a:cs typeface="ＭＳ Ｐゴシック" charset="0"/>
              </a:rPr>
              <a:t>Shared storage</a:t>
            </a:r>
          </a:p>
          <a:p>
            <a:pPr>
              <a:buFontTx/>
              <a:buChar char="-"/>
            </a:pPr>
            <a:r>
              <a:rPr lang="en-US">
                <a:ea typeface="ＭＳ Ｐゴシック" charset="0"/>
                <a:cs typeface="ＭＳ Ｐゴシック" charset="0"/>
              </a:rPr>
              <a:t>Not all tasks require full node</a:t>
            </a:r>
          </a:p>
          <a:p>
            <a:pPr>
              <a:buFontTx/>
              <a:buChar char="-"/>
            </a:pPr>
            <a:r>
              <a:rPr lang="en-US">
                <a:ea typeface="ＭＳ Ｐゴシック" charset="0"/>
                <a:cs typeface="ＭＳ Ｐゴシック" charset="0"/>
              </a:rPr>
              <a:t>Not all nodes identical</a:t>
            </a:r>
          </a:p>
          <a:p>
            <a:r>
              <a:rPr lang="en-US">
                <a:ea typeface="ＭＳ Ｐゴシック" charset="0"/>
                <a:cs typeface="ＭＳ Ｐゴシック" charset="0"/>
              </a:rPr>
              <a:t>We have achieved these goals and it</a:t>
            </a:r>
            <a:r>
              <a:rPr lang="ja-JP" altLang="en-US">
                <a:ea typeface="ＭＳ Ｐゴシック" charset="0"/>
                <a:cs typeface="ＭＳ Ｐゴシック" charset="0"/>
              </a:rPr>
              <a:t>’</a:t>
            </a:r>
            <a:r>
              <a:rPr lang="en-US" altLang="ja-JP">
                <a:ea typeface="ＭＳ Ｐゴシック" charset="0"/>
                <a:cs typeface="ＭＳ Ｐゴシック" charset="0"/>
              </a:rPr>
              <a:t>s been deployed</a:t>
            </a:r>
            <a:endParaRPr lang="en-US">
              <a:ea typeface="ＭＳ Ｐゴシック" charset="0"/>
              <a:cs typeface="ＭＳ Ｐゴシック" charset="0"/>
            </a:endParaRPr>
          </a:p>
        </p:txBody>
      </p:sp>
      <p:sp>
        <p:nvSpPr>
          <p:cNvPr id="2457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9651AD76-BA67-6940-A891-65E41D4ECF5B}" type="slidenum">
              <a:rPr lang="en-US" sz="1300" b="0">
                <a:latin typeface="Times New Roman" charset="0"/>
              </a:rPr>
              <a:pPr eaLnBrk="1" hangingPunct="1"/>
              <a:t>8</a:t>
            </a:fld>
            <a:endParaRPr lang="en-US" sz="1300" b="0">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a:t>
            </a:r>
          </a:p>
          <a:p>
            <a:endParaRPr lang="en-US">
              <a:ea typeface="ＭＳ Ｐゴシック" charset="0"/>
              <a:cs typeface="ＭＳ Ｐゴシック" charset="0"/>
            </a:endParaRPr>
          </a:p>
          <a:p>
            <a:r>
              <a:rPr lang="en-US">
                <a:ea typeface="ＭＳ Ｐゴシック" charset="0"/>
                <a:cs typeface="ＭＳ Ｐゴシック" charset="0"/>
              </a:rPr>
              <a:t>Complexity. There are two kinds of complexity. The first is the computation complexity. Computing an on-line a schedule for a cluster with 10Ks machines and millions of tasks can be a challenge. This has a negative impact on scale and resilience, and the scheduler needs to recover a non-trivial amount of state upon failure. However, arguable the biggest complexity challenge is that such scheduler needs to provide a rich API or or generic language to allow frameworks and job wide types of requirements, Furthermore such language should cover not only existing frameworks but also of the future requirements. Point in case. Condor</a:t>
            </a:r>
            <a:r>
              <a:rPr lang="ja-JP" altLang="en-US">
                <a:ea typeface="ＭＳ Ｐゴシック" charset="0"/>
                <a:cs typeface="ＭＳ Ｐゴシック" charset="0"/>
              </a:rPr>
              <a:t>’</a:t>
            </a:r>
            <a:r>
              <a:rPr lang="en-US" altLang="ja-JP">
                <a:ea typeface="ＭＳ Ｐゴシック" charset="0"/>
                <a:cs typeface="ＭＳ Ｐゴシック" charset="0"/>
              </a:rPr>
              <a:t>s ClassAds provides a very popular specification language in grid computing. While ClassAds is good, very good. However, despite the fact that its specification is tens of pages, it cannot capture some of the  </a:t>
            </a:r>
          </a:p>
          <a:p>
            <a:endParaRPr lang="en-US">
              <a:ea typeface="ＭＳ Ｐゴシック" charset="0"/>
              <a:cs typeface="ＭＳ Ｐゴシック" charset="0"/>
            </a:endParaRPr>
          </a:p>
          <a:p>
            <a:r>
              <a:rPr lang="en-US">
                <a:ea typeface="ＭＳ Ｐゴシック" charset="0"/>
                <a:cs typeface="ＭＳ Ｐゴシック" charset="0"/>
              </a:rPr>
              <a:t>However despite the fact hat ClassAds</a:t>
            </a:r>
            <a:r>
              <a:rPr lang="ja-JP" altLang="en-US">
                <a:ea typeface="ＭＳ Ｐゴシック" charset="0"/>
                <a:cs typeface="ＭＳ Ｐゴシック" charset="0"/>
              </a:rPr>
              <a:t>’</a:t>
            </a:r>
            <a:r>
              <a:rPr lang="en-US" altLang="ja-JP">
                <a:ea typeface="ＭＳ Ｐゴシック" charset="0"/>
                <a:cs typeface="ＭＳ Ｐゴシック" charset="0"/>
              </a:rPr>
              <a:t> specification is tens of pages it does not cover all requirements of today;s frameworks, such as delay scheduling, which we are going to discuss later.</a:t>
            </a:r>
          </a:p>
          <a:p>
            <a:endParaRPr lang="en-US">
              <a:ea typeface="ＭＳ Ｐゴシック" charset="0"/>
              <a:cs typeface="ＭＳ Ｐゴシック" charset="0"/>
            </a:endParaRPr>
          </a:p>
          <a:p>
            <a:r>
              <a:rPr lang="en-US">
                <a:ea typeface="ＭＳ Ｐゴシック" charset="0"/>
                <a:cs typeface="ＭＳ Ｐゴシック" charset="0"/>
              </a:rPr>
              <a:t>Finally, one of our primary goals is to port the existing frameworks which have their won sophisticated scheduling algorithms. This approach oould require to factor these frameowkrs and push their scheduling into the global scheduler. This can be intrusive and time consuming proposition.</a:t>
            </a:r>
          </a:p>
        </p:txBody>
      </p:sp>
      <p:sp>
        <p:nvSpPr>
          <p:cNvPr id="2662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348819D1-F8EC-0E4B-B3E1-1221B2EB66E8}" type="slidenum">
              <a:rPr lang="en-US" sz="1300" b="0">
                <a:latin typeface="Times New Roman" charset="0"/>
              </a:rPr>
              <a:pPr eaLnBrk="1" hangingPunct="1"/>
              <a:t>9</a:t>
            </a:fld>
            <a:endParaRPr lang="en-US" sz="1300" b="0">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a:ln/>
        </p:spPr>
      </p:sp>
      <p:sp>
        <p:nvSpPr>
          <p:cNvPr id="286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a:t>
            </a:r>
          </a:p>
          <a:p>
            <a:endParaRPr lang="en-US">
              <a:ea typeface="ＭＳ Ｐゴシック" charset="0"/>
              <a:cs typeface="ＭＳ Ｐゴシック" charset="0"/>
            </a:endParaRPr>
          </a:p>
          <a:p>
            <a:r>
              <a:rPr lang="en-US">
                <a:ea typeface="ＭＳ Ｐゴシック" charset="0"/>
                <a:cs typeface="ＭＳ Ｐゴシック" charset="0"/>
              </a:rPr>
              <a:t>Complexity. There are two kinds of complexity. The first is the computation complexity. Computing an on-line a schedule for a cluster with 10Ks machines and millions of tasks can be a challenge. This has a negative impact on scale and resilience, and the scheduler needs to recover a non-trivial amount of state upon failure. However, arguable the biggest complexity challenge is that such scheduler needs to provide a rich API or or generic language to allow frameworks and job wide types of requirements, Furthermore such language should cover not only existing frameworks but also of the future requirements. Point in case. Condor</a:t>
            </a:r>
            <a:r>
              <a:rPr lang="ja-JP" altLang="en-US">
                <a:ea typeface="ＭＳ Ｐゴシック" charset="0"/>
                <a:cs typeface="ＭＳ Ｐゴシック" charset="0"/>
              </a:rPr>
              <a:t>’</a:t>
            </a:r>
            <a:r>
              <a:rPr lang="en-US" altLang="ja-JP">
                <a:ea typeface="ＭＳ Ｐゴシック" charset="0"/>
                <a:cs typeface="ＭＳ Ｐゴシック" charset="0"/>
              </a:rPr>
              <a:t>s ClassAds provides a very popular specification language in grid computing. While ClassAds is good, very good. However, despite the fact that its specification is tens of pages, it cannot capture some of the  </a:t>
            </a:r>
          </a:p>
          <a:p>
            <a:endParaRPr lang="en-US">
              <a:ea typeface="ＭＳ Ｐゴシック" charset="0"/>
              <a:cs typeface="ＭＳ Ｐゴシック" charset="0"/>
            </a:endParaRPr>
          </a:p>
          <a:p>
            <a:r>
              <a:rPr lang="en-US">
                <a:ea typeface="ＭＳ Ｐゴシック" charset="0"/>
                <a:cs typeface="ＭＳ Ｐゴシック" charset="0"/>
              </a:rPr>
              <a:t>However despite the fact hat ClassAds</a:t>
            </a:r>
            <a:r>
              <a:rPr lang="ja-JP" altLang="en-US">
                <a:ea typeface="ＭＳ Ｐゴシック" charset="0"/>
                <a:cs typeface="ＭＳ Ｐゴシック" charset="0"/>
              </a:rPr>
              <a:t>’</a:t>
            </a:r>
            <a:r>
              <a:rPr lang="en-US" altLang="ja-JP">
                <a:ea typeface="ＭＳ Ｐゴシック" charset="0"/>
                <a:cs typeface="ＭＳ Ｐゴシック" charset="0"/>
              </a:rPr>
              <a:t> specification is tens of pages it does not cover all requirements of today;s frameworks, such as delay scheduling, which we are going to discuss later.</a:t>
            </a:r>
          </a:p>
          <a:p>
            <a:endParaRPr lang="en-US">
              <a:ea typeface="ＭＳ Ｐゴシック" charset="0"/>
              <a:cs typeface="ＭＳ Ｐゴシック" charset="0"/>
            </a:endParaRPr>
          </a:p>
          <a:p>
            <a:r>
              <a:rPr lang="en-US">
                <a:ea typeface="ＭＳ Ｐゴシック" charset="0"/>
                <a:cs typeface="ＭＳ Ｐゴシック" charset="0"/>
              </a:rPr>
              <a:t>Finally, one of our primary goals is to port the existing frameworks which have their won sophisticated scheduling algorithms. This approach oould require to factor these frameowkrs and push their scheduling into the global scheduler. This can be intrusive and time consuming proposition.</a:t>
            </a:r>
          </a:p>
        </p:txBody>
      </p:sp>
      <p:sp>
        <p:nvSpPr>
          <p:cNvPr id="2867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8504A00C-B1F7-B548-8E82-F58A8F5A0993}" type="slidenum">
              <a:rPr lang="en-US" sz="1300" b="0">
                <a:latin typeface="Times New Roman" charset="0"/>
              </a:rPr>
              <a:pPr eaLnBrk="1" hangingPunct="1"/>
              <a:t>10</a:t>
            </a:fld>
            <a:endParaRPr lang="en-US" sz="1300" b="0">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a:t>
            </a:r>
          </a:p>
          <a:p>
            <a:endParaRPr lang="en-US">
              <a:ea typeface="ＭＳ Ｐゴシック" charset="0"/>
              <a:cs typeface="ＭＳ Ｐゴシック" charset="0"/>
            </a:endParaRPr>
          </a:p>
          <a:p>
            <a:r>
              <a:rPr lang="en-US">
                <a:ea typeface="ＭＳ Ｐゴシック" charset="0"/>
                <a:cs typeface="ＭＳ Ｐゴシック" charset="0"/>
              </a:rPr>
              <a:t>Complexity. There are two kinds of complexity. The first is the computation complexity. Computing an on-line a schedule for a cluster with 10Ks machines and millions of tasks can be a challenge. This has a negative impact on scale and resilience, and the scheduler needs to recover a non-trivial amount of state upon failure. However, arguable the biggest complexity challenge is that such scheduler needs to provide a rich API or or generic language to allow frameworks and job wide types of requirements, Furthermore such language should cover not only existing frameworks but also of the future requirements. Point in case. Condor</a:t>
            </a:r>
            <a:r>
              <a:rPr lang="ja-JP" altLang="en-US">
                <a:ea typeface="ＭＳ Ｐゴシック" charset="0"/>
                <a:cs typeface="ＭＳ Ｐゴシック" charset="0"/>
              </a:rPr>
              <a:t>’</a:t>
            </a:r>
            <a:r>
              <a:rPr lang="en-US" altLang="ja-JP">
                <a:ea typeface="ＭＳ Ｐゴシック" charset="0"/>
                <a:cs typeface="ＭＳ Ｐゴシック" charset="0"/>
              </a:rPr>
              <a:t>s ClassAds provides a very popular specification language in grid computing. While ClassAds is good, very good. However, despite the fact that its specification is tens of pages, it cannot capture some of the  </a:t>
            </a:r>
          </a:p>
          <a:p>
            <a:endParaRPr lang="en-US">
              <a:ea typeface="ＭＳ Ｐゴシック" charset="0"/>
              <a:cs typeface="ＭＳ Ｐゴシック" charset="0"/>
            </a:endParaRPr>
          </a:p>
          <a:p>
            <a:r>
              <a:rPr lang="en-US">
                <a:ea typeface="ＭＳ Ｐゴシック" charset="0"/>
                <a:cs typeface="ＭＳ Ｐゴシック" charset="0"/>
              </a:rPr>
              <a:t>However despite the fact hat ClassAds</a:t>
            </a:r>
            <a:r>
              <a:rPr lang="ja-JP" altLang="en-US">
                <a:ea typeface="ＭＳ Ｐゴシック" charset="0"/>
                <a:cs typeface="ＭＳ Ｐゴシック" charset="0"/>
              </a:rPr>
              <a:t>’</a:t>
            </a:r>
            <a:r>
              <a:rPr lang="en-US" altLang="ja-JP">
                <a:ea typeface="ＭＳ Ｐゴシック" charset="0"/>
                <a:cs typeface="ＭＳ Ｐゴシック" charset="0"/>
              </a:rPr>
              <a:t> specification is tens of pages it does not cover all requirements of today;s frameworks, such as delay scheduling, which we are going to discuss later.</a:t>
            </a:r>
          </a:p>
          <a:p>
            <a:endParaRPr lang="en-US">
              <a:ea typeface="ＭＳ Ｐゴシック" charset="0"/>
              <a:cs typeface="ＭＳ Ｐゴシック" charset="0"/>
            </a:endParaRPr>
          </a:p>
          <a:p>
            <a:r>
              <a:rPr lang="en-US">
                <a:ea typeface="ＭＳ Ｐゴシック" charset="0"/>
                <a:cs typeface="ＭＳ Ｐゴシック" charset="0"/>
              </a:rPr>
              <a:t>Finally, one of our primary goals is to port the existing frameworks which have their won sophisticated scheduling algorithms. This approach oould require to factor these frameowkrs and push their scheduling into the global scheduler. This can be intrusive and time consuming proposition.</a:t>
            </a:r>
          </a:p>
        </p:txBody>
      </p:sp>
      <p:sp>
        <p:nvSpPr>
          <p:cNvPr id="3072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21031C99-47C6-9947-8C5A-5584C3AD48E6}" type="slidenum">
              <a:rPr lang="en-US" sz="1300" b="0">
                <a:latin typeface="Times New Roman" charset="0"/>
              </a:rPr>
              <a:pPr eaLnBrk="1" hangingPunct="1"/>
              <a:t>11</a:t>
            </a:fld>
            <a:endParaRPr lang="en-US" sz="1300" b="0">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a:ln/>
        </p:spPr>
      </p:sp>
      <p:sp>
        <p:nvSpPr>
          <p:cNvPr id="327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a:t>
            </a:r>
          </a:p>
          <a:p>
            <a:endParaRPr lang="en-US">
              <a:ea typeface="ＭＳ Ｐゴシック" charset="0"/>
              <a:cs typeface="ＭＳ Ｐゴシック" charset="0"/>
            </a:endParaRPr>
          </a:p>
          <a:p>
            <a:r>
              <a:rPr lang="en-US">
                <a:ea typeface="ＭＳ Ｐゴシック" charset="0"/>
                <a:cs typeface="ＭＳ Ｐゴシック" charset="0"/>
              </a:rPr>
              <a:t>Complexity. There are two kinds of complexity. The first is the computation complexity. Computing an on-line a schedule for a cluster with 10Ks machines and millions of tasks can be a challenge. This has a negative impact on scale and resilience, and the scheduler needs to recover a non-trivial amount of state upon failure. However, arguable the biggest complexity challenge is that such scheduler needs to provide a rich API or or generic language to allow frameworks and job wide types of requirements, Furthermore such language should cover not only existing frameworks but also of the future requirements. Point in case. Condor</a:t>
            </a:r>
            <a:r>
              <a:rPr lang="ja-JP" altLang="en-US">
                <a:ea typeface="ＭＳ Ｐゴシック" charset="0"/>
                <a:cs typeface="ＭＳ Ｐゴシック" charset="0"/>
              </a:rPr>
              <a:t>’</a:t>
            </a:r>
            <a:r>
              <a:rPr lang="en-US" altLang="ja-JP">
                <a:ea typeface="ＭＳ Ｐゴシック" charset="0"/>
                <a:cs typeface="ＭＳ Ｐゴシック" charset="0"/>
              </a:rPr>
              <a:t>s ClassAds provides a very popular specification language in grid computing. While ClassAds is good, very good. However, despite the fact that its specification is tens of pages, it cannot capture some of the  </a:t>
            </a:r>
          </a:p>
          <a:p>
            <a:endParaRPr lang="en-US">
              <a:ea typeface="ＭＳ Ｐゴシック" charset="0"/>
              <a:cs typeface="ＭＳ Ｐゴシック" charset="0"/>
            </a:endParaRPr>
          </a:p>
          <a:p>
            <a:r>
              <a:rPr lang="en-US">
                <a:ea typeface="ＭＳ Ｐゴシック" charset="0"/>
                <a:cs typeface="ＭＳ Ｐゴシック" charset="0"/>
              </a:rPr>
              <a:t>However despite the fact hat ClassAds</a:t>
            </a:r>
            <a:r>
              <a:rPr lang="ja-JP" altLang="en-US">
                <a:ea typeface="ＭＳ Ｐゴシック" charset="0"/>
                <a:cs typeface="ＭＳ Ｐゴシック" charset="0"/>
              </a:rPr>
              <a:t>’</a:t>
            </a:r>
            <a:r>
              <a:rPr lang="en-US" altLang="ja-JP">
                <a:ea typeface="ＭＳ Ｐゴシック" charset="0"/>
                <a:cs typeface="ＭＳ Ｐゴシック" charset="0"/>
              </a:rPr>
              <a:t> specification is tens of pages it does not cover all requirements of today;s frameworks, such as delay scheduling, which we are going to discuss later.</a:t>
            </a:r>
          </a:p>
          <a:p>
            <a:endParaRPr lang="en-US">
              <a:ea typeface="ＭＳ Ｐゴシック" charset="0"/>
              <a:cs typeface="ＭＳ Ｐゴシック" charset="0"/>
            </a:endParaRPr>
          </a:p>
          <a:p>
            <a:r>
              <a:rPr lang="en-US">
                <a:ea typeface="ＭＳ Ｐゴシック" charset="0"/>
                <a:cs typeface="ＭＳ Ｐゴシック" charset="0"/>
              </a:rPr>
              <a:t>Finally, one of our primary goals is to port the existing frameworks which have their won sophisticated scheduling algorithms. This approach oould require to factor these frameowkrs and push their scheduling into the global scheduler. This can be intrusive and time consuming proposition.</a:t>
            </a:r>
          </a:p>
        </p:txBody>
      </p:sp>
      <p:sp>
        <p:nvSpPr>
          <p:cNvPr id="327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3773B3E6-C2A9-8349-A7CC-4515D2CFCDD0}" type="slidenum">
              <a:rPr lang="en-US" sz="1300" b="0">
                <a:latin typeface="Times New Roman" charset="0"/>
              </a:rPr>
              <a:pPr eaLnBrk="1" hangingPunct="1"/>
              <a:t>12</a:t>
            </a:fld>
            <a:endParaRPr lang="en-US" sz="1300" b="0">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5AE4F12-EFBD-3941-94FB-3FEB72CF21F2}" type="slidenum">
              <a:rPr lang="en-US"/>
              <a:pPr>
                <a:defRPr/>
              </a:pPr>
              <a:t>‹#›</a:t>
            </a:fld>
            <a:endParaRPr lang="en-US"/>
          </a:p>
        </p:txBody>
      </p:sp>
    </p:spTree>
    <p:extLst>
      <p:ext uri="{BB962C8B-B14F-4D97-AF65-F5344CB8AC3E}">
        <p14:creationId xmlns:p14="http://schemas.microsoft.com/office/powerpoint/2010/main" val="1467410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45EE161-B443-614B-B70D-1A2203ED9D8A}" type="slidenum">
              <a:rPr lang="en-US"/>
              <a:pPr>
                <a:defRPr/>
              </a:pPr>
              <a:t>‹#›</a:t>
            </a:fld>
            <a:endParaRPr lang="en-US"/>
          </a:p>
        </p:txBody>
      </p:sp>
    </p:spTree>
    <p:extLst>
      <p:ext uri="{BB962C8B-B14F-4D97-AF65-F5344CB8AC3E}">
        <p14:creationId xmlns:p14="http://schemas.microsoft.com/office/powerpoint/2010/main" val="3159561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811F2FB-7C3E-4146-BA92-7D6D971C77ED}" type="slidenum">
              <a:rPr lang="en-US"/>
              <a:pPr>
                <a:defRPr/>
              </a:pPr>
              <a:t>‹#›</a:t>
            </a:fld>
            <a:endParaRPr lang="en-US"/>
          </a:p>
        </p:txBody>
      </p:sp>
    </p:spTree>
    <p:extLst>
      <p:ext uri="{BB962C8B-B14F-4D97-AF65-F5344CB8AC3E}">
        <p14:creationId xmlns:p14="http://schemas.microsoft.com/office/powerpoint/2010/main" val="1175258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85ABCD5-71C2-6143-9C8A-B3331D38EC52}" type="slidenum">
              <a:rPr lang="en-US"/>
              <a:pPr>
                <a:defRPr/>
              </a:pPr>
              <a:t>‹#›</a:t>
            </a:fld>
            <a:endParaRPr lang="en-US"/>
          </a:p>
        </p:txBody>
      </p:sp>
    </p:spTree>
    <p:extLst>
      <p:ext uri="{BB962C8B-B14F-4D97-AF65-F5344CB8AC3E}">
        <p14:creationId xmlns:p14="http://schemas.microsoft.com/office/powerpoint/2010/main" val="842003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87D19BF-2E6C-C346-868B-C011E3C27154}" type="slidenum">
              <a:rPr lang="en-US"/>
              <a:pPr>
                <a:defRPr/>
              </a:pPr>
              <a:t>‹#›</a:t>
            </a:fld>
            <a:endParaRPr lang="en-US"/>
          </a:p>
        </p:txBody>
      </p:sp>
    </p:spTree>
    <p:extLst>
      <p:ext uri="{BB962C8B-B14F-4D97-AF65-F5344CB8AC3E}">
        <p14:creationId xmlns:p14="http://schemas.microsoft.com/office/powerpoint/2010/main" val="1949072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B7337A4-C588-A746-9AE8-E7FA832DCC9A}" type="slidenum">
              <a:rPr lang="en-US"/>
              <a:pPr>
                <a:defRPr/>
              </a:pPr>
              <a:t>‹#›</a:t>
            </a:fld>
            <a:endParaRPr lang="en-US"/>
          </a:p>
        </p:txBody>
      </p:sp>
    </p:spTree>
    <p:extLst>
      <p:ext uri="{BB962C8B-B14F-4D97-AF65-F5344CB8AC3E}">
        <p14:creationId xmlns:p14="http://schemas.microsoft.com/office/powerpoint/2010/main" val="900704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708293B-01ED-4F4A-85B5-E45483DF9F34}" type="slidenum">
              <a:rPr lang="en-US"/>
              <a:pPr>
                <a:defRPr/>
              </a:pPr>
              <a:t>‹#›</a:t>
            </a:fld>
            <a:endParaRPr lang="en-US"/>
          </a:p>
        </p:txBody>
      </p:sp>
    </p:spTree>
    <p:extLst>
      <p:ext uri="{BB962C8B-B14F-4D97-AF65-F5344CB8AC3E}">
        <p14:creationId xmlns:p14="http://schemas.microsoft.com/office/powerpoint/2010/main" val="3322905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C7CC012-680A-3C42-BB2E-95D73F1EFC6C}" type="slidenum">
              <a:rPr lang="en-US"/>
              <a:pPr>
                <a:defRPr/>
              </a:pPr>
              <a:t>‹#›</a:t>
            </a:fld>
            <a:endParaRPr lang="en-US"/>
          </a:p>
        </p:txBody>
      </p:sp>
    </p:spTree>
    <p:extLst>
      <p:ext uri="{BB962C8B-B14F-4D97-AF65-F5344CB8AC3E}">
        <p14:creationId xmlns:p14="http://schemas.microsoft.com/office/powerpoint/2010/main" val="434522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F1D6D1A-171C-BE47-8871-318D86E56E00}" type="slidenum">
              <a:rPr lang="en-US"/>
              <a:pPr>
                <a:defRPr/>
              </a:pPr>
              <a:t>‹#›</a:t>
            </a:fld>
            <a:endParaRPr lang="en-US"/>
          </a:p>
        </p:txBody>
      </p:sp>
    </p:spTree>
    <p:extLst>
      <p:ext uri="{BB962C8B-B14F-4D97-AF65-F5344CB8AC3E}">
        <p14:creationId xmlns:p14="http://schemas.microsoft.com/office/powerpoint/2010/main" val="3374655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A9F7D87-23ED-F04C-BC0A-FF102728C0AA}" type="slidenum">
              <a:rPr lang="en-US"/>
              <a:pPr>
                <a:defRPr/>
              </a:pPr>
              <a:t>‹#›</a:t>
            </a:fld>
            <a:endParaRPr lang="en-US"/>
          </a:p>
        </p:txBody>
      </p:sp>
    </p:spTree>
    <p:extLst>
      <p:ext uri="{BB962C8B-B14F-4D97-AF65-F5344CB8AC3E}">
        <p14:creationId xmlns:p14="http://schemas.microsoft.com/office/powerpoint/2010/main" val="175406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7E3337D-AE10-6847-A2E6-6E76FDF55BDE}" type="slidenum">
              <a:rPr lang="en-US"/>
              <a:pPr>
                <a:defRPr/>
              </a:pPr>
              <a:t>‹#›</a:t>
            </a:fld>
            <a:endParaRPr lang="en-US"/>
          </a:p>
        </p:txBody>
      </p:sp>
    </p:spTree>
    <p:extLst>
      <p:ext uri="{BB962C8B-B14F-4D97-AF65-F5344CB8AC3E}">
        <p14:creationId xmlns:p14="http://schemas.microsoft.com/office/powerpoint/2010/main" val="18011896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22238"/>
            <a:ext cx="8229600"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01124"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b="0">
                <a:latin typeface="+mn-lt"/>
                <a:ea typeface="+mn-ea"/>
                <a:cs typeface="+mn-cs"/>
              </a:defRPr>
            </a:lvl1pPr>
          </a:lstStyle>
          <a:p>
            <a:pPr>
              <a:defRPr/>
            </a:pPr>
            <a:endParaRPr lang="en-US"/>
          </a:p>
        </p:txBody>
      </p:sp>
      <p:sp>
        <p:nvSpPr>
          <p:cNvPr id="90112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0">
                <a:latin typeface="+mn-lt"/>
                <a:ea typeface="+mn-ea"/>
                <a:cs typeface="+mn-cs"/>
              </a:defRPr>
            </a:lvl1pPr>
          </a:lstStyle>
          <a:p>
            <a:pPr>
              <a:defRPr/>
            </a:pPr>
            <a:endParaRPr lang="en-US"/>
          </a:p>
        </p:txBody>
      </p:sp>
      <p:sp>
        <p:nvSpPr>
          <p:cNvPr id="901126"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0">
                <a:latin typeface="Arial" charset="0"/>
              </a:defRPr>
            </a:lvl1pPr>
          </a:lstStyle>
          <a:p>
            <a:pPr>
              <a:defRPr/>
            </a:pPr>
            <a:fld id="{9E779F9D-7941-DA4F-95E1-C4D6A04A9D8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3900" b="1">
          <a:solidFill>
            <a:schemeClr val="tx2"/>
          </a:solidFill>
          <a:latin typeface="Calibri"/>
          <a:ea typeface="ＭＳ Ｐゴシック" charset="-128"/>
          <a:cs typeface="Calibri"/>
        </a:defRPr>
      </a:lvl1pPr>
      <a:lvl2pPr algn="l" rtl="0" eaLnBrk="0" fontAlgn="base" hangingPunct="0">
        <a:spcBef>
          <a:spcPct val="0"/>
        </a:spcBef>
        <a:spcAft>
          <a:spcPct val="0"/>
        </a:spcAft>
        <a:defRPr sz="3900" b="1">
          <a:solidFill>
            <a:schemeClr val="tx2"/>
          </a:solidFill>
          <a:latin typeface="Calibri" charset="0"/>
          <a:ea typeface="ＭＳ Ｐゴシック" charset="-128"/>
          <a:cs typeface="ＭＳ Ｐゴシック" charset="-128"/>
        </a:defRPr>
      </a:lvl2pPr>
      <a:lvl3pPr algn="l" rtl="0" eaLnBrk="0" fontAlgn="base" hangingPunct="0">
        <a:spcBef>
          <a:spcPct val="0"/>
        </a:spcBef>
        <a:spcAft>
          <a:spcPct val="0"/>
        </a:spcAft>
        <a:defRPr sz="3900" b="1">
          <a:solidFill>
            <a:schemeClr val="tx2"/>
          </a:solidFill>
          <a:latin typeface="Calibri" charset="0"/>
          <a:ea typeface="ＭＳ Ｐゴシック" charset="-128"/>
          <a:cs typeface="ＭＳ Ｐゴシック" charset="-128"/>
        </a:defRPr>
      </a:lvl3pPr>
      <a:lvl4pPr algn="l" rtl="0" eaLnBrk="0" fontAlgn="base" hangingPunct="0">
        <a:spcBef>
          <a:spcPct val="0"/>
        </a:spcBef>
        <a:spcAft>
          <a:spcPct val="0"/>
        </a:spcAft>
        <a:defRPr sz="3900" b="1">
          <a:solidFill>
            <a:schemeClr val="tx2"/>
          </a:solidFill>
          <a:latin typeface="Calibri" charset="0"/>
          <a:ea typeface="ＭＳ Ｐゴシック" charset="-128"/>
          <a:cs typeface="ＭＳ Ｐゴシック" charset="-128"/>
        </a:defRPr>
      </a:lvl4pPr>
      <a:lvl5pPr algn="l" rtl="0" eaLnBrk="0" fontAlgn="base" hangingPunct="0">
        <a:spcBef>
          <a:spcPct val="0"/>
        </a:spcBef>
        <a:spcAft>
          <a:spcPct val="0"/>
        </a:spcAft>
        <a:defRPr sz="3900" b="1">
          <a:solidFill>
            <a:schemeClr val="tx2"/>
          </a:solidFill>
          <a:latin typeface="Calibri" charset="0"/>
          <a:ea typeface="ＭＳ Ｐゴシック" charset="-128"/>
          <a:cs typeface="ＭＳ Ｐゴシック" charset="-128"/>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charset="0"/>
        <a:buChar char="l"/>
        <a:defRPr sz="2800">
          <a:solidFill>
            <a:schemeClr val="tx1"/>
          </a:solidFill>
          <a:latin typeface="Calibri"/>
          <a:ea typeface="ＭＳ Ｐゴシック" charset="-128"/>
          <a:cs typeface="Calibri"/>
        </a:defRPr>
      </a:lvl1pPr>
      <a:lvl2pPr marL="692150" indent="-347663" algn="l" rtl="0" eaLnBrk="0" fontAlgn="base" hangingPunct="0">
        <a:spcBef>
          <a:spcPct val="20000"/>
        </a:spcBef>
        <a:spcAft>
          <a:spcPct val="0"/>
        </a:spcAft>
        <a:buClr>
          <a:schemeClr val="accent2"/>
        </a:buClr>
        <a:buSzPct val="70000"/>
        <a:buFont typeface="Wingdings" charset="0"/>
        <a:buChar char="l"/>
        <a:defRPr sz="2400">
          <a:solidFill>
            <a:schemeClr val="tx1"/>
          </a:solidFill>
          <a:latin typeface="Calibri"/>
          <a:ea typeface="ＭＳ Ｐゴシック" charset="-128"/>
          <a:cs typeface="Calibri"/>
        </a:defRPr>
      </a:lvl2pPr>
      <a:lvl3pPr marL="987425" indent="-293688" algn="l" rtl="0" eaLnBrk="0" fontAlgn="base" hangingPunct="0">
        <a:spcBef>
          <a:spcPct val="20000"/>
        </a:spcBef>
        <a:spcAft>
          <a:spcPct val="0"/>
        </a:spcAft>
        <a:buClr>
          <a:schemeClr val="accent1"/>
        </a:buClr>
        <a:buSzPct val="70000"/>
        <a:buFont typeface="Wingdings" charset="0"/>
        <a:buChar char="l"/>
        <a:defRPr sz="2000">
          <a:solidFill>
            <a:schemeClr val="tx1"/>
          </a:solidFill>
          <a:latin typeface="Calibri"/>
          <a:ea typeface="ＭＳ Ｐゴシック" charset="-128"/>
          <a:cs typeface="Calibri"/>
        </a:defRPr>
      </a:lvl3pPr>
      <a:lvl4pPr marL="1281113" indent="-292100" algn="l" rtl="0" eaLnBrk="0" fontAlgn="base" hangingPunct="0">
        <a:spcBef>
          <a:spcPct val="20000"/>
        </a:spcBef>
        <a:spcAft>
          <a:spcPct val="0"/>
        </a:spcAft>
        <a:buClr>
          <a:schemeClr val="tx2"/>
        </a:buClr>
        <a:buSzPct val="75000"/>
        <a:buFont typeface="Wingdings" charset="0"/>
        <a:buChar char="§"/>
        <a:defRPr>
          <a:solidFill>
            <a:schemeClr val="tx1"/>
          </a:solidFill>
          <a:latin typeface="Calibri"/>
          <a:ea typeface="ＭＳ Ｐゴシック" charset="-128"/>
          <a:cs typeface="Calibri"/>
        </a:defRPr>
      </a:lvl4pPr>
      <a:lvl5pPr marL="1598613" indent="-315913" algn="l" rtl="0" eaLnBrk="0" fontAlgn="base" hangingPunct="0">
        <a:spcBef>
          <a:spcPct val="20000"/>
        </a:spcBef>
        <a:spcAft>
          <a:spcPct val="0"/>
        </a:spcAft>
        <a:buClr>
          <a:schemeClr val="folHlink"/>
        </a:buClr>
        <a:buSzPct val="80000"/>
        <a:buFont typeface="Wingdings" charset="0"/>
        <a:buChar char="§"/>
        <a:defRPr>
          <a:solidFill>
            <a:schemeClr val="tx1"/>
          </a:solidFill>
          <a:latin typeface="Calibri"/>
          <a:ea typeface="ＭＳ Ｐゴシック" charset="-128"/>
          <a:cs typeface="Calibri"/>
        </a:defRPr>
      </a:lvl5pPr>
      <a:lvl6pPr marL="20558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6pPr>
      <a:lvl7pPr marL="25130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7pPr>
      <a:lvl8pPr marL="29702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8pPr>
      <a:lvl9pPr marL="34274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eople.eecs.berkeley.edu/~alig/papers/mesos.pdf"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 Id="rId3" Type="http://schemas.openxmlformats.org/officeDocument/2006/relationships/chart" Target="../charts/char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oleObject" Target="../embeddings/Microsoft_Equation3.bin"/><Relationship Id="rId6" Type="http://schemas.openxmlformats.org/officeDocument/2006/relationships/image" Target="../media/image14.emf"/><Relationship Id="rId7" Type="http://schemas.openxmlformats.org/officeDocument/2006/relationships/oleObject" Target="../embeddings/Microsoft_Equation4.bin"/><Relationship Id="rId8" Type="http://schemas.openxmlformats.org/officeDocument/2006/relationships/image" Target="../media/image15.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3.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oleObject" Target="../embeddings/Microsoft_Excel_97_-_2004_Worksheet1.xls"/><Relationship Id="rId5" Type="http://schemas.openxmlformats.org/officeDocument/2006/relationships/image" Target="../media/image12.emf"/><Relationship Id="rId6" Type="http://schemas.openxmlformats.org/officeDocument/2006/relationships/oleObject" Target="../embeddings/Microsoft_Excel_97_-_2004_Worksheet2.xls"/><Relationship Id="rId7" Type="http://schemas.openxmlformats.org/officeDocument/2006/relationships/image" Target="../media/image13.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hape 54"/>
          <p:cNvSpPr>
            <a:spLocks noGrp="1"/>
          </p:cNvSpPr>
          <p:nvPr>
            <p:ph type="ctrTitle"/>
          </p:nvPr>
        </p:nvSpPr>
        <p:spPr>
          <a:xfrm>
            <a:off x="311150" y="355600"/>
            <a:ext cx="8521700" cy="3271838"/>
          </a:xfrm>
        </p:spPr>
        <p:txBody>
          <a:bodyPr lIns="91425" tIns="91425" rIns="91425" bIns="91425"/>
          <a:lstStyle/>
          <a:p>
            <a:r>
              <a:rPr lang="en-US" sz="4800">
                <a:latin typeface="Calibri" charset="0"/>
                <a:ea typeface="ＭＳ Ｐゴシック" charset="0"/>
              </a:rPr>
              <a:t>Mesos and Borg</a:t>
            </a:r>
            <a:br>
              <a:rPr lang="en-US" sz="4800">
                <a:latin typeface="Calibri" charset="0"/>
                <a:ea typeface="ＭＳ Ｐゴシック" charset="0"/>
              </a:rPr>
            </a:br>
            <a:r>
              <a:rPr lang="en-US" sz="4800">
                <a:latin typeface="Calibri" charset="0"/>
                <a:ea typeface="ＭＳ Ｐゴシック" charset="0"/>
              </a:rPr>
              <a:t>(Lecture 17, </a:t>
            </a:r>
            <a:r>
              <a:rPr lang="en-US" sz="4400">
                <a:latin typeface="Calibri" charset="0"/>
                <a:ea typeface="ＭＳ Ｐゴシック" charset="0"/>
              </a:rPr>
              <a:t>cs262a) </a:t>
            </a:r>
            <a:endParaRPr lang="en-US" sz="4800">
              <a:latin typeface="Calibri" charset="0"/>
              <a:ea typeface="ＭＳ Ｐゴシック" charset="0"/>
            </a:endParaRPr>
          </a:p>
        </p:txBody>
      </p:sp>
      <p:sp>
        <p:nvSpPr>
          <p:cNvPr id="61442" name="Shape 55"/>
          <p:cNvSpPr>
            <a:spLocks noGrp="1"/>
          </p:cNvSpPr>
          <p:nvPr>
            <p:ph type="subTitle" idx="1"/>
          </p:nvPr>
        </p:nvSpPr>
        <p:spPr>
          <a:xfrm>
            <a:off x="0" y="4113213"/>
            <a:ext cx="9144000" cy="1916112"/>
          </a:xfrm>
        </p:spPr>
        <p:txBody>
          <a:bodyPr lIns="91425" tIns="91425" rIns="91425" bIns="91425"/>
          <a:lstStyle/>
          <a:p>
            <a:pPr>
              <a:spcBef>
                <a:spcPct val="0"/>
              </a:spcBef>
            </a:pPr>
            <a:r>
              <a:rPr lang="en-US" sz="2200">
                <a:latin typeface="Helvetica Neue" charset="0"/>
                <a:ea typeface="ＭＳ Ｐゴシック" charset="0"/>
                <a:cs typeface="Helvetica Neue" charset="0"/>
              </a:rPr>
              <a:t>Ion Stoica,</a:t>
            </a:r>
          </a:p>
          <a:p>
            <a:pPr>
              <a:spcBef>
                <a:spcPct val="0"/>
              </a:spcBef>
            </a:pPr>
            <a:r>
              <a:rPr lang="en-US" sz="2200">
                <a:latin typeface="Helvetica Neue" charset="0"/>
                <a:ea typeface="ＭＳ Ｐゴシック" charset="0"/>
                <a:cs typeface="Helvetica Neue" charset="0"/>
              </a:rPr>
              <a:t>UC Berkeley</a:t>
            </a:r>
          </a:p>
          <a:p>
            <a:pPr>
              <a:spcBef>
                <a:spcPct val="0"/>
              </a:spcBef>
            </a:pPr>
            <a:r>
              <a:rPr lang="en-US" sz="2200">
                <a:latin typeface="Helvetica Neue" charset="0"/>
                <a:ea typeface="ＭＳ Ｐゴシック" charset="0"/>
                <a:cs typeface="Helvetica Neue" charset="0"/>
              </a:rPr>
              <a:t>October 24, 2016</a:t>
            </a:r>
          </a:p>
          <a:p>
            <a:pPr>
              <a:spcBef>
                <a:spcPct val="0"/>
              </a:spcBef>
            </a:pPr>
            <a:endParaRPr lang="en-US" sz="2200">
              <a:latin typeface="Helvetica Neue" charset="0"/>
              <a:ea typeface="ＭＳ Ｐゴシック" charset="0"/>
              <a:cs typeface="Helvetica Neue" charset="0"/>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457200" y="0"/>
            <a:ext cx="8458200" cy="1173163"/>
          </a:xfrm>
        </p:spPr>
        <p:txBody>
          <a:bodyPr/>
          <a:lstStyle/>
          <a:p>
            <a:r>
              <a:rPr lang="en-US">
                <a:latin typeface="Calibri" charset="0"/>
                <a:ea typeface="ＭＳ Ｐゴシック" charset="0"/>
              </a:rPr>
              <a:t>Approach: Global Scheduler</a:t>
            </a:r>
          </a:p>
        </p:txBody>
      </p:sp>
      <p:sp>
        <p:nvSpPr>
          <p:cNvPr id="2765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929910B8-DF77-3D4E-9F7D-F940ED57B794}" type="slidenum">
              <a:rPr lang="en-US" sz="1000" b="0">
                <a:latin typeface="Arial" charset="0"/>
              </a:rPr>
              <a:pPr eaLnBrk="1" hangingPunct="1"/>
              <a:t>10</a:t>
            </a:fld>
            <a:endParaRPr lang="en-US" sz="1000" b="0">
              <a:latin typeface="Arial" charset="0"/>
            </a:endParaRPr>
          </a:p>
        </p:txBody>
      </p:sp>
      <p:sp>
        <p:nvSpPr>
          <p:cNvPr id="27651" name="Rectangle 4"/>
          <p:cNvSpPr>
            <a:spLocks noChangeArrowheads="1"/>
          </p:cNvSpPr>
          <p:nvPr/>
        </p:nvSpPr>
        <p:spPr bwMode="auto">
          <a:xfrm>
            <a:off x="3981450" y="1447800"/>
            <a:ext cx="1981200" cy="1981200"/>
          </a:xfrm>
          <a:prstGeom prst="rect">
            <a:avLst/>
          </a:prstGeom>
          <a:solidFill>
            <a:srgbClr val="FFCC99"/>
          </a:solidFill>
          <a:ln w="9525">
            <a:solidFill>
              <a:schemeClr val="tx1"/>
            </a:solidFill>
            <a:round/>
            <a:headEnd/>
            <a:tailEnd/>
          </a:ln>
        </p:spPr>
        <p:txBody>
          <a:bodyPr wrap="none" anchor="ctr"/>
          <a:lstStyle/>
          <a:p>
            <a:pPr algn="ctr"/>
            <a:r>
              <a:rPr lang="en-US" sz="2400" b="0">
                <a:latin typeface="Calibri" charset="0"/>
                <a:cs typeface="Calibri" charset="0"/>
              </a:rPr>
              <a:t>Global </a:t>
            </a:r>
          </a:p>
          <a:p>
            <a:pPr algn="ctr"/>
            <a:r>
              <a:rPr lang="en-US" sz="2400" b="0">
                <a:latin typeface="Calibri" charset="0"/>
                <a:cs typeface="Calibri" charset="0"/>
              </a:rPr>
              <a:t>Scheduler</a:t>
            </a:r>
          </a:p>
        </p:txBody>
      </p:sp>
      <p:grpSp>
        <p:nvGrpSpPr>
          <p:cNvPr id="27652" name="Group 16"/>
          <p:cNvGrpSpPr>
            <a:grpSpLocks/>
          </p:cNvGrpSpPr>
          <p:nvPr/>
        </p:nvGrpSpPr>
        <p:grpSpPr bwMode="auto">
          <a:xfrm>
            <a:off x="609600" y="1295400"/>
            <a:ext cx="3371850" cy="461963"/>
            <a:chOff x="304800" y="1600200"/>
            <a:chExt cx="3371850" cy="461665"/>
          </a:xfrm>
        </p:grpSpPr>
        <p:sp>
          <p:nvSpPr>
            <p:cNvPr id="27666" name="Right Arrow 5"/>
            <p:cNvSpPr>
              <a:spLocks noChangeArrowheads="1"/>
            </p:cNvSpPr>
            <p:nvPr/>
          </p:nvSpPr>
          <p:spPr bwMode="auto">
            <a:xfrm>
              <a:off x="3067050" y="1752600"/>
              <a:ext cx="609600" cy="304800"/>
            </a:xfrm>
            <a:prstGeom prst="rightArrow">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8" name="TextBox 7"/>
            <p:cNvSpPr txBox="1"/>
            <p:nvPr/>
          </p:nvSpPr>
          <p:spPr>
            <a:xfrm>
              <a:off x="304800" y="1600200"/>
              <a:ext cx="2794000" cy="461665"/>
            </a:xfrm>
            <a:prstGeom prst="rect">
              <a:avLst/>
            </a:prstGeom>
            <a:noFill/>
          </p:spPr>
          <p:txBody>
            <a:bodyPr wrap="none">
              <a:spAutoFit/>
            </a:bodyPr>
            <a:lstStyle/>
            <a:p>
              <a:pPr algn="l">
                <a:defRPr/>
              </a:pPr>
              <a:r>
                <a:rPr lang="en-US" sz="2400" b="0" dirty="0">
                  <a:latin typeface="+mn-lt"/>
                  <a:ea typeface="+mn-ea"/>
                  <a:cs typeface="+mn-cs"/>
                </a:rPr>
                <a:t>Organization policies</a:t>
              </a:r>
            </a:p>
          </p:txBody>
        </p:sp>
      </p:grpSp>
      <p:grpSp>
        <p:nvGrpSpPr>
          <p:cNvPr id="27653" name="Group 17"/>
          <p:cNvGrpSpPr>
            <a:grpSpLocks/>
          </p:cNvGrpSpPr>
          <p:nvPr/>
        </p:nvGrpSpPr>
        <p:grpSpPr bwMode="auto">
          <a:xfrm>
            <a:off x="679450" y="1752600"/>
            <a:ext cx="3302000" cy="461963"/>
            <a:chOff x="374729" y="2057400"/>
            <a:chExt cx="3301921" cy="461665"/>
          </a:xfrm>
        </p:grpSpPr>
        <p:sp>
          <p:nvSpPr>
            <p:cNvPr id="27664" name="Right Arrow 8"/>
            <p:cNvSpPr>
              <a:spLocks noChangeArrowheads="1"/>
            </p:cNvSpPr>
            <p:nvPr/>
          </p:nvSpPr>
          <p:spPr bwMode="auto">
            <a:xfrm>
              <a:off x="3067050" y="2190750"/>
              <a:ext cx="609600" cy="304800"/>
            </a:xfrm>
            <a:prstGeom prst="rightArrow">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10" name="TextBox 9"/>
            <p:cNvSpPr txBox="1"/>
            <p:nvPr/>
          </p:nvSpPr>
          <p:spPr>
            <a:xfrm>
              <a:off x="374729" y="2057400"/>
              <a:ext cx="2749484" cy="461665"/>
            </a:xfrm>
            <a:prstGeom prst="rect">
              <a:avLst/>
            </a:prstGeom>
            <a:noFill/>
          </p:spPr>
          <p:txBody>
            <a:bodyPr wrap="none">
              <a:spAutoFit/>
            </a:bodyPr>
            <a:lstStyle/>
            <a:p>
              <a:pPr algn="l">
                <a:defRPr/>
              </a:pPr>
              <a:r>
                <a:rPr lang="en-US" sz="2400" b="0" dirty="0">
                  <a:latin typeface="+mn-lt"/>
                  <a:ea typeface="+mn-ea"/>
                  <a:cs typeface="+mn-cs"/>
                </a:rPr>
                <a:t>Resource availability</a:t>
              </a:r>
            </a:p>
          </p:txBody>
        </p:sp>
      </p:grpSp>
      <p:grpSp>
        <p:nvGrpSpPr>
          <p:cNvPr id="4" name="Group 8"/>
          <p:cNvGrpSpPr>
            <a:grpSpLocks/>
          </p:cNvGrpSpPr>
          <p:nvPr/>
        </p:nvGrpSpPr>
        <p:grpSpPr bwMode="auto">
          <a:xfrm>
            <a:off x="990600" y="2605088"/>
            <a:ext cx="2438400" cy="1292225"/>
            <a:chOff x="457200" y="2433935"/>
            <a:chExt cx="2438400" cy="1292662"/>
          </a:xfrm>
        </p:grpSpPr>
        <p:sp>
          <p:nvSpPr>
            <p:cNvPr id="22" name="TextBox 21"/>
            <p:cNvSpPr txBox="1"/>
            <p:nvPr/>
          </p:nvSpPr>
          <p:spPr>
            <a:xfrm>
              <a:off x="457200" y="2433935"/>
              <a:ext cx="2362200" cy="462118"/>
            </a:xfrm>
            <a:prstGeom prst="rect">
              <a:avLst/>
            </a:prstGeom>
            <a:solidFill>
              <a:schemeClr val="accent6">
                <a:lumMod val="20000"/>
                <a:lumOff val="80000"/>
              </a:schemeClr>
            </a:solidFill>
            <a:ln>
              <a:solidFill>
                <a:schemeClr val="accent6">
                  <a:lumMod val="60000"/>
                  <a:lumOff val="40000"/>
                </a:schemeClr>
              </a:solidFill>
            </a:ln>
            <a:effectLst>
              <a:outerShdw blurRad="50800" dist="38100" dir="2700000" algn="tl" rotWithShape="0">
                <a:prstClr val="black">
                  <a:alpha val="40000"/>
                </a:prstClr>
              </a:outerShdw>
            </a:effectLst>
          </p:spPr>
          <p:txBody>
            <a:bodyPr>
              <a:spAutoFit/>
            </a:bodyPr>
            <a:lstStyle/>
            <a:p>
              <a:pPr marL="342900" indent="-342900" algn="l">
                <a:buFont typeface="Arial"/>
                <a:buChar char="•"/>
                <a:defRPr/>
              </a:pPr>
              <a:endParaRPr lang="en-US" sz="2400" b="0" dirty="0">
                <a:latin typeface="Calibri"/>
                <a:cs typeface="Calibri"/>
              </a:endParaRPr>
            </a:p>
          </p:txBody>
        </p:sp>
        <p:sp>
          <p:nvSpPr>
            <p:cNvPr id="21" name="TextBox 20"/>
            <p:cNvSpPr txBox="1"/>
            <p:nvPr/>
          </p:nvSpPr>
          <p:spPr>
            <a:xfrm>
              <a:off x="457200" y="2896053"/>
              <a:ext cx="2438400" cy="830544"/>
            </a:xfrm>
            <a:prstGeom prst="rect">
              <a:avLst/>
            </a:prstGeom>
            <a:solidFill>
              <a:schemeClr val="accent6">
                <a:lumMod val="20000"/>
                <a:lumOff val="80000"/>
              </a:schemeClr>
            </a:solidFill>
            <a:ln>
              <a:solidFill>
                <a:schemeClr val="accent6">
                  <a:lumMod val="60000"/>
                  <a:lumOff val="40000"/>
                </a:schemeClr>
              </a:solidFill>
            </a:ln>
            <a:effectLst>
              <a:outerShdw blurRad="50800" dist="38100" dir="2700000" algn="tl" rotWithShape="0">
                <a:prstClr val="black">
                  <a:alpha val="40000"/>
                </a:prstClr>
              </a:outerShdw>
            </a:effectLst>
          </p:spPr>
          <p:txBody>
            <a:bodyPr>
              <a:spAutoFit/>
            </a:bodyPr>
            <a:lstStyle/>
            <a:p>
              <a:pPr marL="342900" indent="-342900" algn="l">
                <a:buFont typeface="Arial"/>
                <a:buChar char="•"/>
                <a:defRPr/>
              </a:pPr>
              <a:r>
                <a:rPr lang="en-US" sz="2400" b="0" dirty="0">
                  <a:latin typeface="Calibri"/>
                  <a:cs typeface="Calibri"/>
                </a:rPr>
                <a:t>Task DAG</a:t>
              </a:r>
            </a:p>
            <a:p>
              <a:pPr marL="342900" indent="-342900" algn="l">
                <a:buFont typeface="Arial"/>
                <a:buChar char="•"/>
                <a:defRPr/>
              </a:pPr>
              <a:r>
                <a:rPr lang="en-US" sz="2400" b="0" dirty="0">
                  <a:latin typeface="Calibri"/>
                  <a:cs typeface="Calibri"/>
                </a:rPr>
                <a:t>Inputs/outputs</a:t>
              </a:r>
            </a:p>
          </p:txBody>
        </p:sp>
      </p:grpSp>
      <p:grpSp>
        <p:nvGrpSpPr>
          <p:cNvPr id="27655" name="Group 18"/>
          <p:cNvGrpSpPr>
            <a:grpSpLocks/>
          </p:cNvGrpSpPr>
          <p:nvPr/>
        </p:nvGrpSpPr>
        <p:grpSpPr bwMode="auto">
          <a:xfrm>
            <a:off x="1054100" y="2209800"/>
            <a:ext cx="2927350" cy="461963"/>
            <a:chOff x="748730" y="2514600"/>
            <a:chExt cx="2927920" cy="461665"/>
          </a:xfrm>
        </p:grpSpPr>
        <p:sp>
          <p:nvSpPr>
            <p:cNvPr id="27660" name="Right Arrow 12"/>
            <p:cNvSpPr>
              <a:spLocks noChangeArrowheads="1"/>
            </p:cNvSpPr>
            <p:nvPr/>
          </p:nvSpPr>
          <p:spPr bwMode="auto">
            <a:xfrm>
              <a:off x="3067050" y="2628900"/>
              <a:ext cx="609600" cy="304800"/>
            </a:xfrm>
            <a:prstGeom prst="rightArrow">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14" name="TextBox 13"/>
            <p:cNvSpPr txBox="1"/>
            <p:nvPr/>
          </p:nvSpPr>
          <p:spPr>
            <a:xfrm>
              <a:off x="748730" y="2514600"/>
              <a:ext cx="2375362" cy="461665"/>
            </a:xfrm>
            <a:prstGeom prst="rect">
              <a:avLst/>
            </a:prstGeom>
            <a:noFill/>
          </p:spPr>
          <p:txBody>
            <a:bodyPr wrap="none">
              <a:spAutoFit/>
            </a:bodyPr>
            <a:lstStyle/>
            <a:p>
              <a:pPr algn="l">
                <a:defRPr/>
              </a:pPr>
              <a:r>
                <a:rPr lang="en-US" sz="2400" b="0" dirty="0">
                  <a:latin typeface="+mn-lt"/>
                  <a:ea typeface="+mn-ea"/>
                  <a:cs typeface="+mn-cs"/>
                </a:rPr>
                <a:t>Job requirements</a:t>
              </a:r>
            </a:p>
          </p:txBody>
        </p:sp>
      </p:grpSp>
      <p:grpSp>
        <p:nvGrpSpPr>
          <p:cNvPr id="6" name="Group 19"/>
          <p:cNvGrpSpPr>
            <a:grpSpLocks/>
          </p:cNvGrpSpPr>
          <p:nvPr/>
        </p:nvGrpSpPr>
        <p:grpSpPr bwMode="auto">
          <a:xfrm>
            <a:off x="914400" y="2598738"/>
            <a:ext cx="3067050" cy="460375"/>
            <a:chOff x="609600" y="2902803"/>
            <a:chExt cx="3067050" cy="461665"/>
          </a:xfrm>
        </p:grpSpPr>
        <p:sp>
          <p:nvSpPr>
            <p:cNvPr id="27658" name="Right Arrow 10"/>
            <p:cNvSpPr>
              <a:spLocks noChangeArrowheads="1"/>
            </p:cNvSpPr>
            <p:nvPr/>
          </p:nvSpPr>
          <p:spPr bwMode="auto">
            <a:xfrm>
              <a:off x="3067050" y="3048000"/>
              <a:ext cx="609600" cy="304800"/>
            </a:xfrm>
            <a:prstGeom prst="rightArrow">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12" name="TextBox 11"/>
            <p:cNvSpPr txBox="1"/>
            <p:nvPr/>
          </p:nvSpPr>
          <p:spPr>
            <a:xfrm>
              <a:off x="609600" y="2902803"/>
              <a:ext cx="2514600" cy="461665"/>
            </a:xfrm>
            <a:prstGeom prst="rect">
              <a:avLst/>
            </a:prstGeom>
            <a:noFill/>
          </p:spPr>
          <p:txBody>
            <a:bodyPr wrap="none">
              <a:spAutoFit/>
            </a:bodyPr>
            <a:lstStyle/>
            <a:p>
              <a:pPr algn="l">
                <a:defRPr/>
              </a:pPr>
              <a:r>
                <a:rPr lang="en-US" sz="2400" b="0" dirty="0">
                  <a:latin typeface="+mn-lt"/>
                  <a:ea typeface="+mn-ea"/>
                  <a:cs typeface="+mn-cs"/>
                </a:rPr>
                <a:t>Job execution plan</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1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xit" presetSubtype="4" fill="hold" nodeType="clickEffect">
                                  <p:stCondLst>
                                    <p:cond delay="0"/>
                                  </p:stCondLst>
                                  <p:childTnLst>
                                    <p:animEffect transition="out" filter="wipe(down)">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457200" y="0"/>
            <a:ext cx="8458200" cy="1173163"/>
          </a:xfrm>
        </p:spPr>
        <p:txBody>
          <a:bodyPr/>
          <a:lstStyle/>
          <a:p>
            <a:r>
              <a:rPr lang="en-US">
                <a:latin typeface="Calibri" charset="0"/>
                <a:ea typeface="ＭＳ Ｐゴシック" charset="0"/>
              </a:rPr>
              <a:t>Approach: Global Scheduler</a:t>
            </a:r>
          </a:p>
        </p:txBody>
      </p:sp>
      <p:sp>
        <p:nvSpPr>
          <p:cNvPr id="2969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E412BAB3-5B5F-F546-AF9F-60035D148E04}" type="slidenum">
              <a:rPr lang="en-US" sz="1000" b="0">
                <a:latin typeface="Arial" charset="0"/>
              </a:rPr>
              <a:pPr eaLnBrk="1" hangingPunct="1"/>
              <a:t>11</a:t>
            </a:fld>
            <a:endParaRPr lang="en-US" sz="1000" b="0">
              <a:latin typeface="Arial" charset="0"/>
            </a:endParaRPr>
          </a:p>
        </p:txBody>
      </p:sp>
      <p:sp>
        <p:nvSpPr>
          <p:cNvPr id="29699" name="Rectangle 4"/>
          <p:cNvSpPr>
            <a:spLocks noChangeArrowheads="1"/>
          </p:cNvSpPr>
          <p:nvPr/>
        </p:nvSpPr>
        <p:spPr bwMode="auto">
          <a:xfrm>
            <a:off x="3981450" y="1447800"/>
            <a:ext cx="1981200" cy="1981200"/>
          </a:xfrm>
          <a:prstGeom prst="rect">
            <a:avLst/>
          </a:prstGeom>
          <a:solidFill>
            <a:srgbClr val="FFCC99"/>
          </a:solidFill>
          <a:ln w="9525">
            <a:solidFill>
              <a:schemeClr val="tx1"/>
            </a:solidFill>
            <a:round/>
            <a:headEnd/>
            <a:tailEnd/>
          </a:ln>
        </p:spPr>
        <p:txBody>
          <a:bodyPr wrap="none" anchor="ctr"/>
          <a:lstStyle/>
          <a:p>
            <a:pPr algn="ctr"/>
            <a:r>
              <a:rPr lang="en-US" sz="2400" b="0">
                <a:latin typeface="Calibri" charset="0"/>
                <a:cs typeface="Calibri" charset="0"/>
              </a:rPr>
              <a:t>Global </a:t>
            </a:r>
          </a:p>
          <a:p>
            <a:pPr algn="ctr"/>
            <a:r>
              <a:rPr lang="en-US" sz="2400" b="0">
                <a:latin typeface="Calibri" charset="0"/>
                <a:cs typeface="Calibri" charset="0"/>
              </a:rPr>
              <a:t>Scheduler</a:t>
            </a:r>
          </a:p>
        </p:txBody>
      </p:sp>
      <p:grpSp>
        <p:nvGrpSpPr>
          <p:cNvPr id="29700" name="Group 16"/>
          <p:cNvGrpSpPr>
            <a:grpSpLocks/>
          </p:cNvGrpSpPr>
          <p:nvPr/>
        </p:nvGrpSpPr>
        <p:grpSpPr bwMode="auto">
          <a:xfrm>
            <a:off x="609600" y="1295400"/>
            <a:ext cx="3371850" cy="461963"/>
            <a:chOff x="304800" y="1600200"/>
            <a:chExt cx="3371850" cy="461665"/>
          </a:xfrm>
        </p:grpSpPr>
        <p:sp>
          <p:nvSpPr>
            <p:cNvPr id="29717" name="Right Arrow 5"/>
            <p:cNvSpPr>
              <a:spLocks noChangeArrowheads="1"/>
            </p:cNvSpPr>
            <p:nvPr/>
          </p:nvSpPr>
          <p:spPr bwMode="auto">
            <a:xfrm>
              <a:off x="3067050" y="1752600"/>
              <a:ext cx="609600" cy="304800"/>
            </a:xfrm>
            <a:prstGeom prst="rightArrow">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8" name="TextBox 7"/>
            <p:cNvSpPr txBox="1"/>
            <p:nvPr/>
          </p:nvSpPr>
          <p:spPr>
            <a:xfrm>
              <a:off x="304800" y="1600200"/>
              <a:ext cx="2794000" cy="461665"/>
            </a:xfrm>
            <a:prstGeom prst="rect">
              <a:avLst/>
            </a:prstGeom>
            <a:noFill/>
          </p:spPr>
          <p:txBody>
            <a:bodyPr wrap="none">
              <a:spAutoFit/>
            </a:bodyPr>
            <a:lstStyle/>
            <a:p>
              <a:pPr algn="l">
                <a:defRPr/>
              </a:pPr>
              <a:r>
                <a:rPr lang="en-US" sz="2400" b="0" dirty="0">
                  <a:latin typeface="+mn-lt"/>
                  <a:ea typeface="+mn-ea"/>
                  <a:cs typeface="+mn-cs"/>
                </a:rPr>
                <a:t>Organization policies</a:t>
              </a:r>
            </a:p>
          </p:txBody>
        </p:sp>
      </p:grpSp>
      <p:grpSp>
        <p:nvGrpSpPr>
          <p:cNvPr id="29701" name="Group 17"/>
          <p:cNvGrpSpPr>
            <a:grpSpLocks/>
          </p:cNvGrpSpPr>
          <p:nvPr/>
        </p:nvGrpSpPr>
        <p:grpSpPr bwMode="auto">
          <a:xfrm>
            <a:off x="679450" y="1752600"/>
            <a:ext cx="3302000" cy="461963"/>
            <a:chOff x="374729" y="2057400"/>
            <a:chExt cx="3301921" cy="461665"/>
          </a:xfrm>
        </p:grpSpPr>
        <p:sp>
          <p:nvSpPr>
            <p:cNvPr id="29715" name="Right Arrow 8"/>
            <p:cNvSpPr>
              <a:spLocks noChangeArrowheads="1"/>
            </p:cNvSpPr>
            <p:nvPr/>
          </p:nvSpPr>
          <p:spPr bwMode="auto">
            <a:xfrm>
              <a:off x="3067050" y="2190750"/>
              <a:ext cx="609600" cy="304800"/>
            </a:xfrm>
            <a:prstGeom prst="rightArrow">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10" name="TextBox 9"/>
            <p:cNvSpPr txBox="1"/>
            <p:nvPr/>
          </p:nvSpPr>
          <p:spPr>
            <a:xfrm>
              <a:off x="374729" y="2057400"/>
              <a:ext cx="2749484" cy="461665"/>
            </a:xfrm>
            <a:prstGeom prst="rect">
              <a:avLst/>
            </a:prstGeom>
            <a:noFill/>
          </p:spPr>
          <p:txBody>
            <a:bodyPr wrap="none">
              <a:spAutoFit/>
            </a:bodyPr>
            <a:lstStyle/>
            <a:p>
              <a:pPr algn="l">
                <a:defRPr/>
              </a:pPr>
              <a:r>
                <a:rPr lang="en-US" sz="2400" b="0" dirty="0">
                  <a:latin typeface="+mn-lt"/>
                  <a:ea typeface="+mn-ea"/>
                  <a:cs typeface="+mn-cs"/>
                </a:rPr>
                <a:t>Resource availability</a:t>
              </a:r>
            </a:p>
          </p:txBody>
        </p:sp>
      </p:grpSp>
      <p:grpSp>
        <p:nvGrpSpPr>
          <p:cNvPr id="4" name="Group 8"/>
          <p:cNvGrpSpPr>
            <a:grpSpLocks/>
          </p:cNvGrpSpPr>
          <p:nvPr/>
        </p:nvGrpSpPr>
        <p:grpSpPr bwMode="auto">
          <a:xfrm>
            <a:off x="1981200" y="3048000"/>
            <a:ext cx="2438400" cy="1662113"/>
            <a:chOff x="457200" y="2433935"/>
            <a:chExt cx="4334933" cy="1661993"/>
          </a:xfrm>
        </p:grpSpPr>
        <p:sp>
          <p:nvSpPr>
            <p:cNvPr id="22" name="TextBox 21"/>
            <p:cNvSpPr txBox="1"/>
            <p:nvPr/>
          </p:nvSpPr>
          <p:spPr>
            <a:xfrm>
              <a:off x="457200" y="2433935"/>
              <a:ext cx="2362201" cy="461930"/>
            </a:xfrm>
            <a:prstGeom prst="rect">
              <a:avLst/>
            </a:prstGeom>
            <a:solidFill>
              <a:schemeClr val="accent6">
                <a:lumMod val="20000"/>
                <a:lumOff val="80000"/>
              </a:schemeClr>
            </a:solidFill>
            <a:ln>
              <a:solidFill>
                <a:schemeClr val="accent6">
                  <a:lumMod val="60000"/>
                  <a:lumOff val="40000"/>
                </a:schemeClr>
              </a:solidFill>
            </a:ln>
            <a:effectLst>
              <a:outerShdw blurRad="50800" dist="38100" dir="2700000" algn="tl" rotWithShape="0">
                <a:prstClr val="black">
                  <a:alpha val="40000"/>
                </a:prstClr>
              </a:outerShdw>
            </a:effectLst>
          </p:spPr>
          <p:txBody>
            <a:bodyPr>
              <a:spAutoFit/>
            </a:bodyPr>
            <a:lstStyle/>
            <a:p>
              <a:pPr marL="342900" indent="-342900" algn="l">
                <a:buFont typeface="Arial"/>
                <a:buChar char="•"/>
                <a:defRPr/>
              </a:pPr>
              <a:endParaRPr lang="en-US" sz="2400" b="0" dirty="0">
                <a:latin typeface="Calibri"/>
                <a:cs typeface="Calibri"/>
              </a:endParaRPr>
            </a:p>
          </p:txBody>
        </p:sp>
        <p:sp>
          <p:nvSpPr>
            <p:cNvPr id="21" name="TextBox 20"/>
            <p:cNvSpPr txBox="1"/>
            <p:nvPr/>
          </p:nvSpPr>
          <p:spPr>
            <a:xfrm>
              <a:off x="457200" y="2895865"/>
              <a:ext cx="4334933" cy="1200063"/>
            </a:xfrm>
            <a:prstGeom prst="rect">
              <a:avLst/>
            </a:prstGeom>
            <a:solidFill>
              <a:schemeClr val="accent6">
                <a:lumMod val="20000"/>
                <a:lumOff val="80000"/>
              </a:schemeClr>
            </a:solidFill>
            <a:ln>
              <a:solidFill>
                <a:schemeClr val="accent6">
                  <a:lumMod val="60000"/>
                  <a:lumOff val="40000"/>
                </a:schemeClr>
              </a:solidFill>
            </a:ln>
            <a:effectLst>
              <a:outerShdw blurRad="50800" dist="38100" dir="2700000" algn="tl" rotWithShape="0">
                <a:prstClr val="black">
                  <a:alpha val="40000"/>
                </a:prstClr>
              </a:outerShdw>
            </a:effectLst>
          </p:spPr>
          <p:txBody>
            <a:bodyPr>
              <a:spAutoFit/>
            </a:bodyPr>
            <a:lstStyle/>
            <a:p>
              <a:pPr marL="342900" indent="-342900" algn="l">
                <a:buFont typeface="Arial"/>
                <a:buChar char="•"/>
                <a:defRPr/>
              </a:pPr>
              <a:r>
                <a:rPr lang="en-US" sz="2400" b="0" dirty="0">
                  <a:latin typeface="Calibri"/>
                  <a:cs typeface="Calibri"/>
                </a:rPr>
                <a:t>Task durations</a:t>
              </a:r>
            </a:p>
            <a:p>
              <a:pPr marL="342900" indent="-342900" algn="l">
                <a:buFont typeface="Arial"/>
                <a:buChar char="•"/>
                <a:defRPr/>
              </a:pPr>
              <a:r>
                <a:rPr lang="en-US" sz="2400" b="0" dirty="0">
                  <a:latin typeface="Calibri"/>
                  <a:cs typeface="Calibri"/>
                </a:rPr>
                <a:t>Input sizes</a:t>
              </a:r>
            </a:p>
            <a:p>
              <a:pPr marL="342900" indent="-342900" algn="l">
                <a:buFont typeface="Arial"/>
                <a:buChar char="•"/>
                <a:defRPr/>
              </a:pPr>
              <a:r>
                <a:rPr lang="en-US" sz="2400" b="0" dirty="0">
                  <a:latin typeface="Calibri"/>
                  <a:cs typeface="Calibri"/>
                </a:rPr>
                <a:t>Transfer sizes</a:t>
              </a:r>
            </a:p>
          </p:txBody>
        </p:sp>
      </p:grpSp>
      <p:grpSp>
        <p:nvGrpSpPr>
          <p:cNvPr id="29703" name="Group 18"/>
          <p:cNvGrpSpPr>
            <a:grpSpLocks/>
          </p:cNvGrpSpPr>
          <p:nvPr/>
        </p:nvGrpSpPr>
        <p:grpSpPr bwMode="auto">
          <a:xfrm>
            <a:off x="1054100" y="2209800"/>
            <a:ext cx="2927350" cy="461963"/>
            <a:chOff x="748730" y="2514600"/>
            <a:chExt cx="2927920" cy="461665"/>
          </a:xfrm>
        </p:grpSpPr>
        <p:sp>
          <p:nvSpPr>
            <p:cNvPr id="29711" name="Right Arrow 12"/>
            <p:cNvSpPr>
              <a:spLocks noChangeArrowheads="1"/>
            </p:cNvSpPr>
            <p:nvPr/>
          </p:nvSpPr>
          <p:spPr bwMode="auto">
            <a:xfrm>
              <a:off x="3067050" y="2628900"/>
              <a:ext cx="609600" cy="304800"/>
            </a:xfrm>
            <a:prstGeom prst="rightArrow">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14" name="TextBox 13"/>
            <p:cNvSpPr txBox="1"/>
            <p:nvPr/>
          </p:nvSpPr>
          <p:spPr>
            <a:xfrm>
              <a:off x="748730" y="2514600"/>
              <a:ext cx="2375362" cy="461665"/>
            </a:xfrm>
            <a:prstGeom prst="rect">
              <a:avLst/>
            </a:prstGeom>
            <a:noFill/>
          </p:spPr>
          <p:txBody>
            <a:bodyPr wrap="none">
              <a:spAutoFit/>
            </a:bodyPr>
            <a:lstStyle/>
            <a:p>
              <a:pPr algn="l">
                <a:defRPr/>
              </a:pPr>
              <a:r>
                <a:rPr lang="en-US" sz="2400" b="0" dirty="0">
                  <a:latin typeface="+mn-lt"/>
                  <a:ea typeface="+mn-ea"/>
                  <a:cs typeface="+mn-cs"/>
                </a:rPr>
                <a:t>Job requirements</a:t>
              </a:r>
            </a:p>
          </p:txBody>
        </p:sp>
      </p:grpSp>
      <p:grpSp>
        <p:nvGrpSpPr>
          <p:cNvPr id="29704" name="Group 19"/>
          <p:cNvGrpSpPr>
            <a:grpSpLocks/>
          </p:cNvGrpSpPr>
          <p:nvPr/>
        </p:nvGrpSpPr>
        <p:grpSpPr bwMode="auto">
          <a:xfrm>
            <a:off x="914400" y="2598738"/>
            <a:ext cx="3067050" cy="460375"/>
            <a:chOff x="609600" y="2902803"/>
            <a:chExt cx="3067050" cy="461665"/>
          </a:xfrm>
        </p:grpSpPr>
        <p:sp>
          <p:nvSpPr>
            <p:cNvPr id="29709" name="Right Arrow 10"/>
            <p:cNvSpPr>
              <a:spLocks noChangeArrowheads="1"/>
            </p:cNvSpPr>
            <p:nvPr/>
          </p:nvSpPr>
          <p:spPr bwMode="auto">
            <a:xfrm>
              <a:off x="3067050" y="3048000"/>
              <a:ext cx="609600" cy="304800"/>
            </a:xfrm>
            <a:prstGeom prst="rightArrow">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12" name="TextBox 11"/>
            <p:cNvSpPr txBox="1"/>
            <p:nvPr/>
          </p:nvSpPr>
          <p:spPr>
            <a:xfrm>
              <a:off x="609600" y="2902803"/>
              <a:ext cx="2514600" cy="461665"/>
            </a:xfrm>
            <a:prstGeom prst="rect">
              <a:avLst/>
            </a:prstGeom>
            <a:noFill/>
          </p:spPr>
          <p:txBody>
            <a:bodyPr wrap="none">
              <a:spAutoFit/>
            </a:bodyPr>
            <a:lstStyle/>
            <a:p>
              <a:pPr algn="l">
                <a:defRPr/>
              </a:pPr>
              <a:r>
                <a:rPr lang="en-US" sz="2400" b="0" dirty="0">
                  <a:latin typeface="+mn-lt"/>
                  <a:ea typeface="+mn-ea"/>
                  <a:cs typeface="+mn-cs"/>
                </a:rPr>
                <a:t>Job execution plan</a:t>
              </a:r>
            </a:p>
          </p:txBody>
        </p:sp>
      </p:grpSp>
      <p:grpSp>
        <p:nvGrpSpPr>
          <p:cNvPr id="7" name="Group 19"/>
          <p:cNvGrpSpPr>
            <a:grpSpLocks/>
          </p:cNvGrpSpPr>
          <p:nvPr/>
        </p:nvGrpSpPr>
        <p:grpSpPr bwMode="auto">
          <a:xfrm>
            <a:off x="1981200" y="2979738"/>
            <a:ext cx="1981200" cy="460375"/>
            <a:chOff x="1695450" y="2902803"/>
            <a:chExt cx="1981200" cy="461665"/>
          </a:xfrm>
        </p:grpSpPr>
        <p:sp>
          <p:nvSpPr>
            <p:cNvPr id="29707" name="Right Arrow 10"/>
            <p:cNvSpPr>
              <a:spLocks noChangeArrowheads="1"/>
            </p:cNvSpPr>
            <p:nvPr/>
          </p:nvSpPr>
          <p:spPr bwMode="auto">
            <a:xfrm>
              <a:off x="3067050" y="3048000"/>
              <a:ext cx="609600" cy="304800"/>
            </a:xfrm>
            <a:prstGeom prst="rightArrow">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26" name="TextBox 25"/>
            <p:cNvSpPr txBox="1"/>
            <p:nvPr/>
          </p:nvSpPr>
          <p:spPr>
            <a:xfrm>
              <a:off x="1695450" y="2902803"/>
              <a:ext cx="1397000" cy="461665"/>
            </a:xfrm>
            <a:prstGeom prst="rect">
              <a:avLst/>
            </a:prstGeom>
            <a:noFill/>
          </p:spPr>
          <p:txBody>
            <a:bodyPr wrap="none">
              <a:spAutoFit/>
            </a:bodyPr>
            <a:lstStyle/>
            <a:p>
              <a:pPr algn="l">
                <a:defRPr/>
              </a:pPr>
              <a:r>
                <a:rPr lang="en-US" sz="2400" b="0" dirty="0">
                  <a:latin typeface="+mn-lt"/>
                  <a:ea typeface="+mn-ea"/>
                  <a:cs typeface="+mn-cs"/>
                </a:rPr>
                <a:t>Estimates</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1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xit" presetSubtype="4" fill="hold" nodeType="clickEffect">
                                  <p:stCondLst>
                                    <p:cond delay="0"/>
                                  </p:stCondLst>
                                  <p:childTnLst>
                                    <p:animEffect transition="out" filter="wipe(down)">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457200" y="0"/>
            <a:ext cx="8458200" cy="1173163"/>
          </a:xfrm>
        </p:spPr>
        <p:txBody>
          <a:bodyPr/>
          <a:lstStyle/>
          <a:p>
            <a:r>
              <a:rPr lang="en-US">
                <a:latin typeface="Calibri" charset="0"/>
                <a:ea typeface="ＭＳ Ｐゴシック" charset="0"/>
              </a:rPr>
              <a:t>Approach: Global Scheduler</a:t>
            </a:r>
          </a:p>
        </p:txBody>
      </p:sp>
      <p:sp>
        <p:nvSpPr>
          <p:cNvPr id="3" name="Content Placeholder 2"/>
          <p:cNvSpPr>
            <a:spLocks noGrp="1"/>
          </p:cNvSpPr>
          <p:nvPr>
            <p:ph idx="1"/>
          </p:nvPr>
        </p:nvSpPr>
        <p:spPr>
          <a:xfrm>
            <a:off x="457200" y="3810000"/>
            <a:ext cx="8229600" cy="2514600"/>
          </a:xfrm>
        </p:spPr>
        <p:txBody>
          <a:bodyPr/>
          <a:lstStyle/>
          <a:p>
            <a:r>
              <a:rPr lang="en-US">
                <a:latin typeface="Calibri" charset="0"/>
                <a:ea typeface="ＭＳ Ｐゴシック" charset="0"/>
              </a:rPr>
              <a:t>Advantages: can achieve optimal schedule</a:t>
            </a:r>
          </a:p>
          <a:p>
            <a:r>
              <a:rPr lang="en-US">
                <a:latin typeface="Calibri" charset="0"/>
                <a:ea typeface="ＭＳ Ｐゴシック" charset="0"/>
              </a:rPr>
              <a:t>Disadvantages: </a:t>
            </a:r>
          </a:p>
          <a:p>
            <a:pPr lvl="1"/>
            <a:r>
              <a:rPr lang="en-US">
                <a:latin typeface="Calibri" charset="0"/>
                <a:ea typeface="ＭＳ Ｐゴシック" charset="0"/>
              </a:rPr>
              <a:t>Complexity </a:t>
            </a:r>
            <a:r>
              <a:rPr lang="en-US">
                <a:latin typeface="Calibri" charset="0"/>
                <a:ea typeface="ＭＳ Ｐゴシック" charset="0"/>
                <a:sym typeface="Wingdings" charset="0"/>
              </a:rPr>
              <a:t> hard to scale and ensure resilience</a:t>
            </a:r>
          </a:p>
          <a:p>
            <a:pPr lvl="1"/>
            <a:r>
              <a:rPr lang="en-US">
                <a:latin typeface="Calibri" charset="0"/>
                <a:ea typeface="ＭＳ Ｐゴシック" charset="0"/>
                <a:sym typeface="Wingdings" charset="0"/>
              </a:rPr>
              <a:t>Hard to anticipate future</a:t>
            </a:r>
            <a:r>
              <a:rPr lang="en-US" altLang="ja-JP">
                <a:latin typeface="Calibri" charset="0"/>
                <a:ea typeface="ＭＳ Ｐゴシック" charset="0"/>
                <a:sym typeface="Wingdings" charset="0"/>
              </a:rPr>
              <a:t> frameworks</a:t>
            </a:r>
            <a:r>
              <a:rPr lang="ja-JP" altLang="en-US">
                <a:latin typeface="Calibri" charset="0"/>
                <a:ea typeface="ＭＳ Ｐゴシック" charset="0"/>
                <a:sym typeface="Wingdings" charset="0"/>
              </a:rPr>
              <a:t>’</a:t>
            </a:r>
            <a:r>
              <a:rPr lang="en-US" altLang="ja-JP">
                <a:latin typeface="Calibri" charset="0"/>
                <a:ea typeface="ＭＳ Ｐゴシック" charset="0"/>
                <a:sym typeface="Wingdings" charset="0"/>
              </a:rPr>
              <a:t> requirements  </a:t>
            </a:r>
          </a:p>
          <a:p>
            <a:pPr lvl="1"/>
            <a:r>
              <a:rPr lang="en-US">
                <a:latin typeface="Calibri" charset="0"/>
                <a:ea typeface="ＭＳ Ｐゴシック" charset="0"/>
                <a:sym typeface="Wingdings" charset="0"/>
              </a:rPr>
              <a:t>Need to refactor existing frameworks  </a:t>
            </a:r>
            <a:endParaRPr lang="en-US">
              <a:latin typeface="Calibri" charset="0"/>
              <a:ea typeface="ＭＳ Ｐゴシック" charset="0"/>
            </a:endParaRPr>
          </a:p>
        </p:txBody>
      </p:sp>
      <p:sp>
        <p:nvSpPr>
          <p:cNvPr id="3174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69FBD06F-E66B-E64C-967C-0345DF26B72B}" type="slidenum">
              <a:rPr lang="en-US" sz="1000" b="0">
                <a:latin typeface="Arial" charset="0"/>
              </a:rPr>
              <a:pPr eaLnBrk="1" hangingPunct="1"/>
              <a:t>12</a:t>
            </a:fld>
            <a:endParaRPr lang="en-US" sz="1000" b="0">
              <a:latin typeface="Arial" charset="0"/>
            </a:endParaRPr>
          </a:p>
        </p:txBody>
      </p:sp>
      <p:sp>
        <p:nvSpPr>
          <p:cNvPr id="31748" name="Rectangle 4"/>
          <p:cNvSpPr>
            <a:spLocks noChangeArrowheads="1"/>
          </p:cNvSpPr>
          <p:nvPr/>
        </p:nvSpPr>
        <p:spPr bwMode="auto">
          <a:xfrm>
            <a:off x="3981450" y="1447800"/>
            <a:ext cx="1981200" cy="1981200"/>
          </a:xfrm>
          <a:prstGeom prst="rect">
            <a:avLst/>
          </a:prstGeom>
          <a:solidFill>
            <a:srgbClr val="FFCC99"/>
          </a:solidFill>
          <a:ln w="9525">
            <a:solidFill>
              <a:schemeClr val="tx1"/>
            </a:solidFill>
            <a:round/>
            <a:headEnd/>
            <a:tailEnd/>
          </a:ln>
        </p:spPr>
        <p:txBody>
          <a:bodyPr wrap="none" anchor="ctr"/>
          <a:lstStyle/>
          <a:p>
            <a:pPr algn="ctr"/>
            <a:r>
              <a:rPr lang="en-US" sz="2400" b="0">
                <a:latin typeface="Calibri" charset="0"/>
                <a:cs typeface="Calibri" charset="0"/>
              </a:rPr>
              <a:t>Global </a:t>
            </a:r>
          </a:p>
          <a:p>
            <a:pPr algn="ctr"/>
            <a:r>
              <a:rPr lang="en-US" sz="2400" b="0">
                <a:latin typeface="Calibri" charset="0"/>
                <a:cs typeface="Calibri" charset="0"/>
              </a:rPr>
              <a:t>Scheduler</a:t>
            </a:r>
          </a:p>
        </p:txBody>
      </p:sp>
      <p:grpSp>
        <p:nvGrpSpPr>
          <p:cNvPr id="31749" name="Group 16"/>
          <p:cNvGrpSpPr>
            <a:grpSpLocks/>
          </p:cNvGrpSpPr>
          <p:nvPr/>
        </p:nvGrpSpPr>
        <p:grpSpPr bwMode="auto">
          <a:xfrm>
            <a:off x="609600" y="1295400"/>
            <a:ext cx="3371850" cy="461963"/>
            <a:chOff x="304800" y="1600200"/>
            <a:chExt cx="3371850" cy="461665"/>
          </a:xfrm>
        </p:grpSpPr>
        <p:sp>
          <p:nvSpPr>
            <p:cNvPr id="31766" name="Right Arrow 5"/>
            <p:cNvSpPr>
              <a:spLocks noChangeArrowheads="1"/>
            </p:cNvSpPr>
            <p:nvPr/>
          </p:nvSpPr>
          <p:spPr bwMode="auto">
            <a:xfrm>
              <a:off x="3067050" y="1752600"/>
              <a:ext cx="609600" cy="304800"/>
            </a:xfrm>
            <a:prstGeom prst="rightArrow">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8" name="TextBox 7"/>
            <p:cNvSpPr txBox="1"/>
            <p:nvPr/>
          </p:nvSpPr>
          <p:spPr>
            <a:xfrm>
              <a:off x="304800" y="1600200"/>
              <a:ext cx="2794000" cy="461665"/>
            </a:xfrm>
            <a:prstGeom prst="rect">
              <a:avLst/>
            </a:prstGeom>
            <a:noFill/>
          </p:spPr>
          <p:txBody>
            <a:bodyPr wrap="none">
              <a:spAutoFit/>
            </a:bodyPr>
            <a:lstStyle/>
            <a:p>
              <a:pPr algn="l">
                <a:defRPr/>
              </a:pPr>
              <a:r>
                <a:rPr lang="en-US" sz="2400" b="0" dirty="0">
                  <a:latin typeface="+mn-lt"/>
                  <a:ea typeface="+mn-ea"/>
                  <a:cs typeface="+mn-cs"/>
                </a:rPr>
                <a:t>Organization policies</a:t>
              </a:r>
            </a:p>
          </p:txBody>
        </p:sp>
      </p:grpSp>
      <p:grpSp>
        <p:nvGrpSpPr>
          <p:cNvPr id="31750" name="Group 17"/>
          <p:cNvGrpSpPr>
            <a:grpSpLocks/>
          </p:cNvGrpSpPr>
          <p:nvPr/>
        </p:nvGrpSpPr>
        <p:grpSpPr bwMode="auto">
          <a:xfrm>
            <a:off x="679450" y="1752600"/>
            <a:ext cx="3302000" cy="461963"/>
            <a:chOff x="374729" y="2057400"/>
            <a:chExt cx="3301921" cy="461665"/>
          </a:xfrm>
        </p:grpSpPr>
        <p:sp>
          <p:nvSpPr>
            <p:cNvPr id="31764" name="Right Arrow 8"/>
            <p:cNvSpPr>
              <a:spLocks noChangeArrowheads="1"/>
            </p:cNvSpPr>
            <p:nvPr/>
          </p:nvSpPr>
          <p:spPr bwMode="auto">
            <a:xfrm>
              <a:off x="3067050" y="2190750"/>
              <a:ext cx="609600" cy="304800"/>
            </a:xfrm>
            <a:prstGeom prst="rightArrow">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10" name="TextBox 9"/>
            <p:cNvSpPr txBox="1"/>
            <p:nvPr/>
          </p:nvSpPr>
          <p:spPr>
            <a:xfrm>
              <a:off x="374729" y="2057400"/>
              <a:ext cx="2749484" cy="461665"/>
            </a:xfrm>
            <a:prstGeom prst="rect">
              <a:avLst/>
            </a:prstGeom>
            <a:noFill/>
          </p:spPr>
          <p:txBody>
            <a:bodyPr wrap="none">
              <a:spAutoFit/>
            </a:bodyPr>
            <a:lstStyle/>
            <a:p>
              <a:pPr algn="l">
                <a:defRPr/>
              </a:pPr>
              <a:r>
                <a:rPr lang="en-US" sz="2400" b="0" dirty="0">
                  <a:latin typeface="+mn-lt"/>
                  <a:ea typeface="+mn-ea"/>
                  <a:cs typeface="+mn-cs"/>
                </a:rPr>
                <a:t>Resource availability</a:t>
              </a:r>
            </a:p>
          </p:txBody>
        </p:sp>
      </p:grpSp>
      <p:grpSp>
        <p:nvGrpSpPr>
          <p:cNvPr id="5" name="Group 20"/>
          <p:cNvGrpSpPr>
            <a:grpSpLocks/>
          </p:cNvGrpSpPr>
          <p:nvPr/>
        </p:nvGrpSpPr>
        <p:grpSpPr bwMode="auto">
          <a:xfrm>
            <a:off x="5962650" y="2205038"/>
            <a:ext cx="2495550" cy="461962"/>
            <a:chOff x="5657850" y="2281535"/>
            <a:chExt cx="2495550" cy="461665"/>
          </a:xfrm>
        </p:grpSpPr>
        <p:sp>
          <p:nvSpPr>
            <p:cNvPr id="31762" name="Right Arrow 14"/>
            <p:cNvSpPr>
              <a:spLocks noChangeArrowheads="1"/>
            </p:cNvSpPr>
            <p:nvPr/>
          </p:nvSpPr>
          <p:spPr bwMode="auto">
            <a:xfrm>
              <a:off x="5657850" y="2362200"/>
              <a:ext cx="609600" cy="304800"/>
            </a:xfrm>
            <a:prstGeom prst="rightArrow">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16" name="TextBox 15"/>
            <p:cNvSpPr txBox="1"/>
            <p:nvPr/>
          </p:nvSpPr>
          <p:spPr>
            <a:xfrm>
              <a:off x="6229350" y="2281535"/>
              <a:ext cx="1924050" cy="461665"/>
            </a:xfrm>
            <a:prstGeom prst="rect">
              <a:avLst/>
            </a:prstGeom>
            <a:noFill/>
          </p:spPr>
          <p:txBody>
            <a:bodyPr wrap="none">
              <a:spAutoFit/>
            </a:bodyPr>
            <a:lstStyle/>
            <a:p>
              <a:pPr algn="l">
                <a:defRPr/>
              </a:pPr>
              <a:r>
                <a:rPr lang="en-US" sz="2400" b="0" dirty="0">
                  <a:latin typeface="+mn-lt"/>
                  <a:ea typeface="+mn-ea"/>
                  <a:cs typeface="+mn-cs"/>
                </a:rPr>
                <a:t>Task schedule</a:t>
              </a:r>
            </a:p>
          </p:txBody>
        </p:sp>
      </p:grpSp>
      <p:grpSp>
        <p:nvGrpSpPr>
          <p:cNvPr id="31752" name="Group 18"/>
          <p:cNvGrpSpPr>
            <a:grpSpLocks/>
          </p:cNvGrpSpPr>
          <p:nvPr/>
        </p:nvGrpSpPr>
        <p:grpSpPr bwMode="auto">
          <a:xfrm>
            <a:off x="1054100" y="2209800"/>
            <a:ext cx="2927350" cy="461963"/>
            <a:chOff x="748730" y="2514600"/>
            <a:chExt cx="2927920" cy="461665"/>
          </a:xfrm>
        </p:grpSpPr>
        <p:sp>
          <p:nvSpPr>
            <p:cNvPr id="31760" name="Right Arrow 12"/>
            <p:cNvSpPr>
              <a:spLocks noChangeArrowheads="1"/>
            </p:cNvSpPr>
            <p:nvPr/>
          </p:nvSpPr>
          <p:spPr bwMode="auto">
            <a:xfrm>
              <a:off x="3067050" y="2628900"/>
              <a:ext cx="609600" cy="304800"/>
            </a:xfrm>
            <a:prstGeom prst="rightArrow">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14" name="TextBox 13"/>
            <p:cNvSpPr txBox="1"/>
            <p:nvPr/>
          </p:nvSpPr>
          <p:spPr>
            <a:xfrm>
              <a:off x="748730" y="2514600"/>
              <a:ext cx="2375362" cy="461665"/>
            </a:xfrm>
            <a:prstGeom prst="rect">
              <a:avLst/>
            </a:prstGeom>
            <a:noFill/>
          </p:spPr>
          <p:txBody>
            <a:bodyPr wrap="none">
              <a:spAutoFit/>
            </a:bodyPr>
            <a:lstStyle/>
            <a:p>
              <a:pPr algn="l">
                <a:defRPr/>
              </a:pPr>
              <a:r>
                <a:rPr lang="en-US" sz="2400" b="0" dirty="0">
                  <a:latin typeface="+mn-lt"/>
                  <a:ea typeface="+mn-ea"/>
                  <a:cs typeface="+mn-cs"/>
                </a:rPr>
                <a:t>Job requirements</a:t>
              </a:r>
            </a:p>
          </p:txBody>
        </p:sp>
      </p:grpSp>
      <p:grpSp>
        <p:nvGrpSpPr>
          <p:cNvPr id="31753" name="Group 19"/>
          <p:cNvGrpSpPr>
            <a:grpSpLocks/>
          </p:cNvGrpSpPr>
          <p:nvPr/>
        </p:nvGrpSpPr>
        <p:grpSpPr bwMode="auto">
          <a:xfrm>
            <a:off x="914400" y="2598738"/>
            <a:ext cx="3067050" cy="460375"/>
            <a:chOff x="609600" y="2902803"/>
            <a:chExt cx="3067050" cy="461665"/>
          </a:xfrm>
        </p:grpSpPr>
        <p:sp>
          <p:nvSpPr>
            <p:cNvPr id="31758" name="Right Arrow 10"/>
            <p:cNvSpPr>
              <a:spLocks noChangeArrowheads="1"/>
            </p:cNvSpPr>
            <p:nvPr/>
          </p:nvSpPr>
          <p:spPr bwMode="auto">
            <a:xfrm>
              <a:off x="3067050" y="3048000"/>
              <a:ext cx="609600" cy="304800"/>
            </a:xfrm>
            <a:prstGeom prst="rightArrow">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12" name="TextBox 11"/>
            <p:cNvSpPr txBox="1"/>
            <p:nvPr/>
          </p:nvSpPr>
          <p:spPr>
            <a:xfrm>
              <a:off x="609600" y="2902803"/>
              <a:ext cx="2514600" cy="461665"/>
            </a:xfrm>
            <a:prstGeom prst="rect">
              <a:avLst/>
            </a:prstGeom>
            <a:noFill/>
          </p:spPr>
          <p:txBody>
            <a:bodyPr wrap="none">
              <a:spAutoFit/>
            </a:bodyPr>
            <a:lstStyle/>
            <a:p>
              <a:pPr algn="l">
                <a:defRPr/>
              </a:pPr>
              <a:r>
                <a:rPr lang="en-US" sz="2400" b="0" dirty="0">
                  <a:latin typeface="+mn-lt"/>
                  <a:ea typeface="+mn-ea"/>
                  <a:cs typeface="+mn-cs"/>
                </a:rPr>
                <a:t>Job execution plan</a:t>
              </a:r>
            </a:p>
          </p:txBody>
        </p:sp>
      </p:grpSp>
      <p:grpSp>
        <p:nvGrpSpPr>
          <p:cNvPr id="31754" name="Group 19"/>
          <p:cNvGrpSpPr>
            <a:grpSpLocks/>
          </p:cNvGrpSpPr>
          <p:nvPr/>
        </p:nvGrpSpPr>
        <p:grpSpPr bwMode="auto">
          <a:xfrm>
            <a:off x="1981200" y="2979738"/>
            <a:ext cx="1981200" cy="460375"/>
            <a:chOff x="1695450" y="2902803"/>
            <a:chExt cx="1981200" cy="461665"/>
          </a:xfrm>
        </p:grpSpPr>
        <p:sp>
          <p:nvSpPr>
            <p:cNvPr id="31756" name="Right Arrow 10"/>
            <p:cNvSpPr>
              <a:spLocks noChangeArrowheads="1"/>
            </p:cNvSpPr>
            <p:nvPr/>
          </p:nvSpPr>
          <p:spPr bwMode="auto">
            <a:xfrm>
              <a:off x="3067050" y="3048000"/>
              <a:ext cx="609600" cy="304800"/>
            </a:xfrm>
            <a:prstGeom prst="rightArrow">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26" name="TextBox 25"/>
            <p:cNvSpPr txBox="1"/>
            <p:nvPr/>
          </p:nvSpPr>
          <p:spPr>
            <a:xfrm>
              <a:off x="1695450" y="2902803"/>
              <a:ext cx="1397000" cy="461665"/>
            </a:xfrm>
            <a:prstGeom prst="rect">
              <a:avLst/>
            </a:prstGeom>
            <a:noFill/>
          </p:spPr>
          <p:txBody>
            <a:bodyPr wrap="none">
              <a:spAutoFit/>
            </a:bodyPr>
            <a:lstStyle/>
            <a:p>
              <a:pPr algn="l">
                <a:defRPr/>
              </a:pPr>
              <a:r>
                <a:rPr lang="en-US" sz="2400" b="0" dirty="0">
                  <a:latin typeface="+mn-lt"/>
                  <a:ea typeface="+mn-ea"/>
                  <a:cs typeface="+mn-cs"/>
                </a:rPr>
                <a:t>Estimates</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hape 54"/>
          <p:cNvSpPr>
            <a:spLocks noGrp="1"/>
          </p:cNvSpPr>
          <p:nvPr>
            <p:ph type="ctrTitle"/>
          </p:nvPr>
        </p:nvSpPr>
        <p:spPr>
          <a:xfrm>
            <a:off x="311150" y="355600"/>
            <a:ext cx="8521700" cy="3271838"/>
          </a:xfrm>
        </p:spPr>
        <p:txBody>
          <a:bodyPr lIns="91425" tIns="91425" rIns="91425" bIns="91425"/>
          <a:lstStyle/>
          <a:p>
            <a:r>
              <a:rPr lang="en-US" sz="4800">
                <a:latin typeface="Calibri" charset="0"/>
                <a:ea typeface="ＭＳ Ｐゴシック" charset="0"/>
              </a:rPr>
              <a:t>Mesos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457200" y="-76200"/>
            <a:ext cx="8229600" cy="1066800"/>
          </a:xfrm>
        </p:spPr>
        <p:txBody>
          <a:bodyPr/>
          <a:lstStyle/>
          <a:p>
            <a:r>
              <a:rPr lang="en-US">
                <a:latin typeface="Calibri" charset="0"/>
                <a:ea typeface="ＭＳ Ｐゴシック" charset="0"/>
              </a:rPr>
              <a:t>Resource Offers</a:t>
            </a:r>
          </a:p>
        </p:txBody>
      </p:sp>
      <p:sp>
        <p:nvSpPr>
          <p:cNvPr id="33794" name="Content Placeholder 2"/>
          <p:cNvSpPr>
            <a:spLocks noGrp="1"/>
          </p:cNvSpPr>
          <p:nvPr>
            <p:ph idx="1"/>
          </p:nvPr>
        </p:nvSpPr>
        <p:spPr>
          <a:xfrm>
            <a:off x="381000" y="1295400"/>
            <a:ext cx="8382000" cy="3581400"/>
          </a:xfrm>
        </p:spPr>
        <p:txBody>
          <a:bodyPr/>
          <a:lstStyle/>
          <a:p>
            <a:r>
              <a:rPr lang="sv-SE">
                <a:latin typeface="Calibri" charset="0"/>
                <a:ea typeface="ＭＳ Ｐゴシック" charset="0"/>
              </a:rPr>
              <a:t>Unit of allocation: </a:t>
            </a:r>
            <a:r>
              <a:rPr lang="sv-SE" b="1" i="1">
                <a:latin typeface="Calibri" charset="0"/>
                <a:ea typeface="ＭＳ Ｐゴシック" charset="0"/>
              </a:rPr>
              <a:t>resource offer</a:t>
            </a:r>
            <a:r>
              <a:rPr lang="sv-SE">
                <a:latin typeface="Calibri" charset="0"/>
                <a:ea typeface="ＭＳ Ｐゴシック" charset="0"/>
              </a:rPr>
              <a:t> </a:t>
            </a:r>
          </a:p>
          <a:p>
            <a:pPr lvl="1"/>
            <a:r>
              <a:rPr lang="sv-SE">
                <a:latin typeface="Calibri" charset="0"/>
                <a:ea typeface="ＭＳ Ｐゴシック" charset="0"/>
              </a:rPr>
              <a:t>Vector of available resources on a node</a:t>
            </a:r>
            <a:endParaRPr lang="sv-SE" i="1">
              <a:solidFill>
                <a:srgbClr val="000000"/>
              </a:solidFill>
              <a:latin typeface="Calibri" charset="0"/>
              <a:ea typeface="ＭＳ Ｐゴシック" charset="0"/>
            </a:endParaRPr>
          </a:p>
          <a:p>
            <a:pPr lvl="1"/>
            <a:r>
              <a:rPr lang="sv-SE">
                <a:latin typeface="Calibri" charset="0"/>
                <a:ea typeface="ＭＳ Ｐゴシック" charset="0"/>
              </a:rPr>
              <a:t> E.g.,  node1: &lt;1CPU, 1GB&gt;, node2: &lt;4CPU, 16GB&gt; </a:t>
            </a:r>
            <a:endParaRPr lang="en-US">
              <a:latin typeface="Calibri" charset="0"/>
              <a:ea typeface="ＭＳ Ｐゴシック" charset="0"/>
            </a:endParaRPr>
          </a:p>
          <a:p>
            <a:pPr lvl="3"/>
            <a:endParaRPr lang="en-US">
              <a:latin typeface="Calibri" charset="0"/>
              <a:ea typeface="ＭＳ Ｐゴシック" charset="0"/>
            </a:endParaRPr>
          </a:p>
          <a:p>
            <a:r>
              <a:rPr lang="en-US">
                <a:latin typeface="Calibri" charset="0"/>
                <a:ea typeface="ＭＳ Ｐゴシック" charset="0"/>
              </a:rPr>
              <a:t>Master sends resource offers to frameworks</a:t>
            </a:r>
          </a:p>
          <a:p>
            <a:pPr lvl="3"/>
            <a:endParaRPr lang="en-US">
              <a:latin typeface="Calibri" charset="0"/>
              <a:ea typeface="ＭＳ Ｐゴシック" charset="0"/>
            </a:endParaRPr>
          </a:p>
          <a:p>
            <a:r>
              <a:rPr lang="en-US">
                <a:latin typeface="Calibri" charset="0"/>
                <a:ea typeface="ＭＳ Ｐゴシック" charset="0"/>
              </a:rPr>
              <a:t>Frameworks select which offers to accept and which tasks to run</a:t>
            </a:r>
          </a:p>
        </p:txBody>
      </p:sp>
      <p:sp>
        <p:nvSpPr>
          <p:cNvPr id="337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E7608387-3C42-7446-9157-8FFD0B5B9FF6}" type="slidenum">
              <a:rPr lang="en-US" sz="1000" b="0">
                <a:latin typeface="Arial" charset="0"/>
              </a:rPr>
              <a:pPr eaLnBrk="1" hangingPunct="1"/>
              <a:t>14</a:t>
            </a:fld>
            <a:endParaRPr lang="en-US" sz="1000" b="0">
              <a:latin typeface="Arial" charset="0"/>
            </a:endParaRPr>
          </a:p>
        </p:txBody>
      </p:sp>
      <p:sp>
        <p:nvSpPr>
          <p:cNvPr id="8" name="TextBox 7"/>
          <p:cNvSpPr txBox="1"/>
          <p:nvPr/>
        </p:nvSpPr>
        <p:spPr>
          <a:xfrm>
            <a:off x="762000" y="5562600"/>
            <a:ext cx="7239000" cy="584200"/>
          </a:xfrm>
          <a:prstGeom prst="rect">
            <a:avLst/>
          </a:prstGeom>
          <a:solidFill>
            <a:srgbClr val="FFFFC2"/>
          </a:solidFill>
          <a:ln>
            <a:solidFill>
              <a:srgbClr val="000000"/>
            </a:solidFill>
          </a:ln>
        </p:spPr>
        <p:style>
          <a:lnRef idx="1">
            <a:schemeClr val="accent2"/>
          </a:lnRef>
          <a:fillRef idx="2">
            <a:schemeClr val="accent2"/>
          </a:fillRef>
          <a:effectRef idx="1">
            <a:schemeClr val="accent2"/>
          </a:effectRef>
          <a:fontRef idx="minor">
            <a:schemeClr val="dk1"/>
          </a:fontRef>
        </p:style>
        <p:txBody>
          <a:bodyPr>
            <a:spAutoFit/>
          </a:bodyPr>
          <a:lstStyle/>
          <a:p>
            <a:pPr algn="ctr">
              <a:defRPr/>
            </a:pPr>
            <a:r>
              <a:rPr lang="en-US" sz="3200" b="0" dirty="0"/>
              <a:t>Push task scheduling to frameworks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40994"/>
          <p:cNvSpPr>
            <a:spLocks noChangeArrowheads="1"/>
          </p:cNvSpPr>
          <p:nvPr/>
        </p:nvSpPr>
        <p:spPr bwMode="auto">
          <a:xfrm>
            <a:off x="6934200" y="2895600"/>
            <a:ext cx="2057400" cy="914400"/>
          </a:xfrm>
          <a:prstGeom prst="rect">
            <a:avLst/>
          </a:prstGeom>
          <a:solidFill>
            <a:srgbClr val="51A2FF"/>
          </a:solidFill>
          <a:ln w="9525">
            <a:solidFill>
              <a:schemeClr val="tx1"/>
            </a:solidFill>
            <a:round/>
            <a:headEnd/>
            <a:tailEnd/>
          </a:ln>
        </p:spPr>
        <p:txBody>
          <a:bodyPr wrap="none" anchor="ctr"/>
          <a:lstStyle/>
          <a:p>
            <a:pPr algn="ctr"/>
            <a:r>
              <a:rPr lang="sv-SE" sz="2400" b="0">
                <a:latin typeface="Calibri" charset="0"/>
                <a:cs typeface="Calibri" charset="0"/>
              </a:rPr>
              <a:t>Hadoop</a:t>
            </a:r>
          </a:p>
          <a:p>
            <a:pPr algn="ctr"/>
            <a:r>
              <a:rPr lang="sv-SE" sz="2400" b="0">
                <a:latin typeface="Calibri" charset="0"/>
                <a:cs typeface="Calibri" charset="0"/>
              </a:rPr>
              <a:t> JobTracker</a:t>
            </a:r>
            <a:endParaRPr lang="en-US" sz="2400" b="0">
              <a:latin typeface="Calibri" charset="0"/>
              <a:cs typeface="Calibri" charset="0"/>
            </a:endParaRPr>
          </a:p>
        </p:txBody>
      </p:sp>
      <p:sp>
        <p:nvSpPr>
          <p:cNvPr id="35842" name="Rectangle 63"/>
          <p:cNvSpPr>
            <a:spLocks noChangeArrowheads="1"/>
          </p:cNvSpPr>
          <p:nvPr/>
        </p:nvSpPr>
        <p:spPr bwMode="auto">
          <a:xfrm>
            <a:off x="6934200" y="5181600"/>
            <a:ext cx="2057400" cy="914400"/>
          </a:xfrm>
          <a:prstGeom prst="rect">
            <a:avLst/>
          </a:prstGeom>
          <a:solidFill>
            <a:srgbClr val="FF0000"/>
          </a:solidFill>
          <a:ln w="9525">
            <a:solidFill>
              <a:schemeClr val="tx1"/>
            </a:solidFill>
            <a:round/>
            <a:headEnd/>
            <a:tailEnd/>
          </a:ln>
        </p:spPr>
        <p:txBody>
          <a:bodyPr wrap="none" anchor="ctr"/>
          <a:lstStyle/>
          <a:p>
            <a:pPr algn="ctr"/>
            <a:r>
              <a:rPr lang="sv-SE" sz="2400" b="0">
                <a:latin typeface="Calibri" charset="0"/>
                <a:cs typeface="Calibri" charset="0"/>
              </a:rPr>
              <a:t>MPI</a:t>
            </a:r>
          </a:p>
          <a:p>
            <a:pPr algn="ctr"/>
            <a:r>
              <a:rPr lang="sv-SE" sz="2400" b="0">
                <a:latin typeface="Calibri" charset="0"/>
                <a:cs typeface="Calibri" charset="0"/>
              </a:rPr>
              <a:t> JobTracker</a:t>
            </a:r>
            <a:endParaRPr lang="en-US" sz="2400" b="0">
              <a:latin typeface="Calibri" charset="0"/>
              <a:cs typeface="Calibri" charset="0"/>
            </a:endParaRPr>
          </a:p>
        </p:txBody>
      </p:sp>
      <p:sp>
        <p:nvSpPr>
          <p:cNvPr id="35843" name="Rectangle 59"/>
          <p:cNvSpPr>
            <a:spLocks noChangeArrowheads="1"/>
          </p:cNvSpPr>
          <p:nvPr/>
        </p:nvSpPr>
        <p:spPr bwMode="auto">
          <a:xfrm>
            <a:off x="3733800" y="3429000"/>
            <a:ext cx="2133600" cy="2057400"/>
          </a:xfrm>
          <a:prstGeom prst="rect">
            <a:avLst/>
          </a:prstGeom>
          <a:solidFill>
            <a:srgbClr val="FFCC00"/>
          </a:solidFill>
          <a:ln w="9525">
            <a:solidFill>
              <a:schemeClr val="tx1"/>
            </a:solidFill>
            <a:round/>
            <a:headEnd/>
            <a:tailEnd/>
          </a:ln>
        </p:spPr>
        <p:txBody>
          <a:bodyPr wrap="none" anchor="ctr"/>
          <a:lstStyle/>
          <a:p>
            <a:endParaRPr lang="en-US" b="0">
              <a:solidFill>
                <a:srgbClr val="000000"/>
              </a:solidFill>
            </a:endParaRPr>
          </a:p>
        </p:txBody>
      </p:sp>
      <p:sp>
        <p:nvSpPr>
          <p:cNvPr id="35844" name="Rectangle 59"/>
          <p:cNvSpPr>
            <a:spLocks noChangeArrowheads="1"/>
          </p:cNvSpPr>
          <p:nvPr/>
        </p:nvSpPr>
        <p:spPr bwMode="auto">
          <a:xfrm>
            <a:off x="381000" y="5181600"/>
            <a:ext cx="2058988" cy="1371600"/>
          </a:xfrm>
          <a:prstGeom prst="rect">
            <a:avLst/>
          </a:prstGeom>
          <a:solidFill>
            <a:srgbClr val="FFCC00"/>
          </a:solidFill>
          <a:ln w="9525">
            <a:solidFill>
              <a:schemeClr val="tx1"/>
            </a:solidFill>
            <a:round/>
            <a:headEnd/>
            <a:tailEnd/>
          </a:ln>
        </p:spPr>
        <p:txBody>
          <a:bodyPr wrap="none" anchor="ctr"/>
          <a:lstStyle/>
          <a:p>
            <a:endParaRPr lang="en-US" b="0">
              <a:solidFill>
                <a:srgbClr val="000000"/>
              </a:solidFill>
            </a:endParaRPr>
          </a:p>
        </p:txBody>
      </p:sp>
      <p:sp>
        <p:nvSpPr>
          <p:cNvPr id="35845" name="Rectangle 59"/>
          <p:cNvSpPr>
            <a:spLocks noChangeArrowheads="1"/>
          </p:cNvSpPr>
          <p:nvPr/>
        </p:nvSpPr>
        <p:spPr bwMode="auto">
          <a:xfrm>
            <a:off x="381000" y="3657600"/>
            <a:ext cx="2058988" cy="1371600"/>
          </a:xfrm>
          <a:prstGeom prst="rect">
            <a:avLst/>
          </a:prstGeom>
          <a:solidFill>
            <a:srgbClr val="FFCC00"/>
          </a:solidFill>
          <a:ln w="9525">
            <a:solidFill>
              <a:schemeClr val="tx1"/>
            </a:solidFill>
            <a:round/>
            <a:headEnd/>
            <a:tailEnd/>
          </a:ln>
        </p:spPr>
        <p:txBody>
          <a:bodyPr wrap="none" anchor="ctr"/>
          <a:lstStyle/>
          <a:p>
            <a:endParaRPr lang="en-US" b="0">
              <a:solidFill>
                <a:srgbClr val="000000"/>
              </a:solidFill>
            </a:endParaRPr>
          </a:p>
        </p:txBody>
      </p:sp>
      <p:sp>
        <p:nvSpPr>
          <p:cNvPr id="35846" name="Rectangle 59"/>
          <p:cNvSpPr>
            <a:spLocks noChangeArrowheads="1"/>
          </p:cNvSpPr>
          <p:nvPr/>
        </p:nvSpPr>
        <p:spPr bwMode="auto">
          <a:xfrm>
            <a:off x="379413" y="2133600"/>
            <a:ext cx="2058987" cy="1371600"/>
          </a:xfrm>
          <a:prstGeom prst="rect">
            <a:avLst/>
          </a:prstGeom>
          <a:solidFill>
            <a:srgbClr val="FFCC00"/>
          </a:solidFill>
          <a:ln w="9525">
            <a:solidFill>
              <a:schemeClr val="tx1"/>
            </a:solidFill>
            <a:round/>
            <a:headEnd/>
            <a:tailEnd/>
          </a:ln>
        </p:spPr>
        <p:txBody>
          <a:bodyPr wrap="none" anchor="ctr"/>
          <a:lstStyle/>
          <a:p>
            <a:endParaRPr lang="en-US" b="0">
              <a:solidFill>
                <a:srgbClr val="000000"/>
              </a:solidFill>
            </a:endParaRPr>
          </a:p>
        </p:txBody>
      </p:sp>
      <p:sp>
        <p:nvSpPr>
          <p:cNvPr id="35847" name="TextBox 1"/>
          <p:cNvSpPr txBox="1">
            <a:spLocks noChangeArrowheads="1"/>
          </p:cNvSpPr>
          <p:nvPr/>
        </p:nvSpPr>
        <p:spPr bwMode="auto">
          <a:xfrm>
            <a:off x="1349375" y="3167063"/>
            <a:ext cx="1089025" cy="338137"/>
          </a:xfrm>
          <a:prstGeom prst="rect">
            <a:avLst/>
          </a:prstGeom>
          <a:solidFill>
            <a:srgbClr val="E69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1600">
                <a:latin typeface="Calibri" charset="0"/>
                <a:cs typeface="Calibri" charset="0"/>
              </a:rPr>
              <a:t>8CPU, 8GB</a:t>
            </a:r>
          </a:p>
        </p:txBody>
      </p:sp>
      <p:sp>
        <p:nvSpPr>
          <p:cNvPr id="6" name="TextBox 5"/>
          <p:cNvSpPr txBox="1"/>
          <p:nvPr/>
        </p:nvSpPr>
        <p:spPr>
          <a:xfrm flipH="1">
            <a:off x="500063" y="2432050"/>
            <a:ext cx="1828800" cy="708025"/>
          </a:xfrm>
          <a:prstGeom prst="rect">
            <a:avLst/>
          </a:prstGeom>
          <a:solidFill>
            <a:srgbClr val="51A2FF"/>
          </a:solidFill>
          <a:ln>
            <a:solidFill>
              <a:schemeClr val="tx1">
                <a:lumMod val="95000"/>
                <a:lumOff val="5000"/>
              </a:schemeClr>
            </a:solidFill>
          </a:ln>
        </p:spPr>
        <p:txBody>
          <a:bodyPr>
            <a:spAutoFit/>
          </a:bodyPr>
          <a:lstStyle>
            <a:lvl1pPr eaLnBrk="0" hangingPunct="0">
              <a:defRPr sz="2000" b="1">
                <a:solidFill>
                  <a:schemeClr val="tx1"/>
                </a:solidFill>
                <a:latin typeface="Courier New" charset="0"/>
                <a:ea typeface="ＭＳ Ｐゴシック" charset="0"/>
                <a:cs typeface="ＭＳ Ｐゴシック" charset="0"/>
              </a:defRPr>
            </a:lvl1pPr>
            <a:lvl2pPr marL="37931725" indent="-37474525" eaLnBrk="0" hangingPunct="0">
              <a:defRPr sz="2000" b="1">
                <a:solidFill>
                  <a:schemeClr val="tx1"/>
                </a:solidFill>
                <a:latin typeface="Courier New" charset="0"/>
                <a:ea typeface="ＭＳ Ｐゴシック" charset="0"/>
              </a:defRPr>
            </a:lvl2pPr>
            <a:lvl3pPr eaLnBrk="0" hangingPunct="0">
              <a:defRPr sz="2000" b="1">
                <a:solidFill>
                  <a:schemeClr val="tx1"/>
                </a:solidFill>
                <a:latin typeface="Courier New" charset="0"/>
                <a:ea typeface="ＭＳ Ｐゴシック" charset="0"/>
              </a:defRPr>
            </a:lvl3pPr>
            <a:lvl4pPr eaLnBrk="0" hangingPunct="0">
              <a:defRPr sz="2000" b="1">
                <a:solidFill>
                  <a:schemeClr val="tx1"/>
                </a:solidFill>
                <a:latin typeface="Courier New" charset="0"/>
                <a:ea typeface="ＭＳ Ｐゴシック" charset="0"/>
              </a:defRPr>
            </a:lvl4pPr>
            <a:lvl5pPr eaLnBrk="0" hangingPunct="0">
              <a:defRPr sz="2000" b="1">
                <a:solidFill>
                  <a:schemeClr val="tx1"/>
                </a:solidFill>
                <a:latin typeface="Courier New" charset="0"/>
                <a:ea typeface="ＭＳ Ｐゴシック" charset="0"/>
              </a:defRPr>
            </a:lvl5pPr>
            <a:lvl6pPr marL="457200" eaLnBrk="0" fontAlgn="base" hangingPunct="0">
              <a:spcBef>
                <a:spcPct val="0"/>
              </a:spcBef>
              <a:spcAft>
                <a:spcPct val="0"/>
              </a:spcAft>
              <a:defRPr sz="2000" b="1">
                <a:solidFill>
                  <a:schemeClr val="tx1"/>
                </a:solidFill>
                <a:latin typeface="Courier New" charset="0"/>
                <a:ea typeface="ＭＳ Ｐゴシック" charset="0"/>
              </a:defRPr>
            </a:lvl6pPr>
            <a:lvl7pPr marL="914400" eaLnBrk="0" fontAlgn="base" hangingPunct="0">
              <a:spcBef>
                <a:spcPct val="0"/>
              </a:spcBef>
              <a:spcAft>
                <a:spcPct val="0"/>
              </a:spcAft>
              <a:defRPr sz="2000" b="1">
                <a:solidFill>
                  <a:schemeClr val="tx1"/>
                </a:solidFill>
                <a:latin typeface="Courier New" charset="0"/>
                <a:ea typeface="ＭＳ Ｐゴシック" charset="0"/>
              </a:defRPr>
            </a:lvl7pPr>
            <a:lvl8pPr marL="1371600" eaLnBrk="0" fontAlgn="base" hangingPunct="0">
              <a:spcBef>
                <a:spcPct val="0"/>
              </a:spcBef>
              <a:spcAft>
                <a:spcPct val="0"/>
              </a:spcAft>
              <a:defRPr sz="2000" b="1">
                <a:solidFill>
                  <a:schemeClr val="tx1"/>
                </a:solidFill>
                <a:latin typeface="Courier New" charset="0"/>
                <a:ea typeface="ＭＳ Ｐゴシック" charset="0"/>
              </a:defRPr>
            </a:lvl8pPr>
            <a:lvl9pPr marL="1828800"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defRPr/>
            </a:pPr>
            <a:r>
              <a:rPr lang="sv-SE" b="0" smtClean="0">
                <a:latin typeface="Calibri" charset="0"/>
                <a:cs typeface="Calibri" charset="0"/>
              </a:rPr>
              <a:t>Hadoop Executor</a:t>
            </a:r>
            <a:endParaRPr lang="en-US" b="0" smtClean="0">
              <a:latin typeface="Calibri" charset="0"/>
              <a:cs typeface="Calibri" charset="0"/>
            </a:endParaRPr>
          </a:p>
        </p:txBody>
      </p:sp>
      <p:sp>
        <p:nvSpPr>
          <p:cNvPr id="7" name="TextBox 6"/>
          <p:cNvSpPr txBox="1"/>
          <p:nvPr/>
        </p:nvSpPr>
        <p:spPr>
          <a:xfrm flipH="1">
            <a:off x="500063" y="2876550"/>
            <a:ext cx="1828800" cy="400050"/>
          </a:xfrm>
          <a:prstGeom prst="rect">
            <a:avLst/>
          </a:prstGeom>
          <a:solidFill>
            <a:srgbClr val="FF3737"/>
          </a:solidFill>
          <a:ln>
            <a:solidFill>
              <a:schemeClr val="tx1">
                <a:lumMod val="95000"/>
                <a:lumOff val="5000"/>
              </a:schemeClr>
            </a:solidFill>
          </a:ln>
        </p:spPr>
        <p:txBody>
          <a:bodyPr lIns="0">
            <a:spAutoFit/>
          </a:bodyPr>
          <a:lstStyle>
            <a:lvl1pPr eaLnBrk="0" hangingPunct="0">
              <a:defRPr sz="2000" b="1">
                <a:solidFill>
                  <a:schemeClr val="tx1"/>
                </a:solidFill>
                <a:latin typeface="Courier New" charset="0"/>
                <a:ea typeface="ＭＳ Ｐゴシック" charset="0"/>
                <a:cs typeface="ＭＳ Ｐゴシック" charset="0"/>
              </a:defRPr>
            </a:lvl1pPr>
            <a:lvl2pPr marL="37931725" indent="-37474525" eaLnBrk="0" hangingPunct="0">
              <a:defRPr sz="2000" b="1">
                <a:solidFill>
                  <a:schemeClr val="tx1"/>
                </a:solidFill>
                <a:latin typeface="Courier New" charset="0"/>
                <a:ea typeface="ＭＳ Ｐゴシック" charset="0"/>
              </a:defRPr>
            </a:lvl2pPr>
            <a:lvl3pPr eaLnBrk="0" hangingPunct="0">
              <a:defRPr sz="2000" b="1">
                <a:solidFill>
                  <a:schemeClr val="tx1"/>
                </a:solidFill>
                <a:latin typeface="Courier New" charset="0"/>
                <a:ea typeface="ＭＳ Ｐゴシック" charset="0"/>
              </a:defRPr>
            </a:lvl3pPr>
            <a:lvl4pPr eaLnBrk="0" hangingPunct="0">
              <a:defRPr sz="2000" b="1">
                <a:solidFill>
                  <a:schemeClr val="tx1"/>
                </a:solidFill>
                <a:latin typeface="Courier New" charset="0"/>
                <a:ea typeface="ＭＳ Ｐゴシック" charset="0"/>
              </a:defRPr>
            </a:lvl4pPr>
            <a:lvl5pPr eaLnBrk="0" hangingPunct="0">
              <a:defRPr sz="2000" b="1">
                <a:solidFill>
                  <a:schemeClr val="tx1"/>
                </a:solidFill>
                <a:latin typeface="Courier New" charset="0"/>
                <a:ea typeface="ＭＳ Ｐゴシック" charset="0"/>
              </a:defRPr>
            </a:lvl5pPr>
            <a:lvl6pPr marL="457200" eaLnBrk="0" fontAlgn="base" hangingPunct="0">
              <a:spcBef>
                <a:spcPct val="0"/>
              </a:spcBef>
              <a:spcAft>
                <a:spcPct val="0"/>
              </a:spcAft>
              <a:defRPr sz="2000" b="1">
                <a:solidFill>
                  <a:schemeClr val="tx1"/>
                </a:solidFill>
                <a:latin typeface="Courier New" charset="0"/>
                <a:ea typeface="ＭＳ Ｐゴシック" charset="0"/>
              </a:defRPr>
            </a:lvl6pPr>
            <a:lvl7pPr marL="914400" eaLnBrk="0" fontAlgn="base" hangingPunct="0">
              <a:spcBef>
                <a:spcPct val="0"/>
              </a:spcBef>
              <a:spcAft>
                <a:spcPct val="0"/>
              </a:spcAft>
              <a:defRPr sz="2000" b="1">
                <a:solidFill>
                  <a:schemeClr val="tx1"/>
                </a:solidFill>
                <a:latin typeface="Courier New" charset="0"/>
                <a:ea typeface="ＭＳ Ｐゴシック" charset="0"/>
              </a:defRPr>
            </a:lvl7pPr>
            <a:lvl8pPr marL="1371600" eaLnBrk="0" fontAlgn="base" hangingPunct="0">
              <a:spcBef>
                <a:spcPct val="0"/>
              </a:spcBef>
              <a:spcAft>
                <a:spcPct val="0"/>
              </a:spcAft>
              <a:defRPr sz="2000" b="1">
                <a:solidFill>
                  <a:schemeClr val="tx1"/>
                </a:solidFill>
                <a:latin typeface="Courier New" charset="0"/>
                <a:ea typeface="ＭＳ Ｐゴシック" charset="0"/>
              </a:defRPr>
            </a:lvl8pPr>
            <a:lvl9pPr marL="1828800"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defRPr/>
            </a:pPr>
            <a:r>
              <a:rPr lang="sv-SE" b="0" smtClean="0">
                <a:latin typeface="Calibri" charset="0"/>
                <a:cs typeface="Calibri" charset="0"/>
              </a:rPr>
              <a:t>MPI executor</a:t>
            </a:r>
            <a:endParaRPr lang="en-US" b="0" smtClean="0">
              <a:latin typeface="Calibri" charset="0"/>
              <a:cs typeface="Calibri" charset="0"/>
            </a:endParaRPr>
          </a:p>
        </p:txBody>
      </p:sp>
      <p:sp>
        <p:nvSpPr>
          <p:cNvPr id="28" name="TextBox 27"/>
          <p:cNvSpPr txBox="1"/>
          <p:nvPr/>
        </p:nvSpPr>
        <p:spPr>
          <a:xfrm flipH="1">
            <a:off x="620713" y="2486025"/>
            <a:ext cx="869950" cy="306388"/>
          </a:xfrm>
          <a:prstGeom prst="rect">
            <a:avLst/>
          </a:prstGeom>
          <a:solidFill>
            <a:schemeClr val="bg1"/>
          </a:solidFill>
          <a:ln>
            <a:solidFill>
              <a:schemeClr val="tx1">
                <a:lumMod val="95000"/>
                <a:lumOff val="5000"/>
              </a:schemeClr>
            </a:solidFill>
          </a:ln>
        </p:spPr>
        <p:txBody>
          <a:bodyPr lIns="0" tIns="0" rIns="0" bIns="0">
            <a:spAutoFit/>
          </a:bodyPr>
          <a:lstStyle>
            <a:lvl1pPr eaLnBrk="0" hangingPunct="0">
              <a:defRPr sz="2000" b="1">
                <a:solidFill>
                  <a:schemeClr val="tx1"/>
                </a:solidFill>
                <a:latin typeface="Courier New" charset="0"/>
                <a:ea typeface="ＭＳ Ｐゴシック" charset="0"/>
                <a:cs typeface="ＭＳ Ｐゴシック" charset="0"/>
              </a:defRPr>
            </a:lvl1pPr>
            <a:lvl2pPr marL="37931725" indent="-37474525" eaLnBrk="0" hangingPunct="0">
              <a:defRPr sz="2000" b="1">
                <a:solidFill>
                  <a:schemeClr val="tx1"/>
                </a:solidFill>
                <a:latin typeface="Courier New" charset="0"/>
                <a:ea typeface="ＭＳ Ｐゴシック" charset="0"/>
              </a:defRPr>
            </a:lvl2pPr>
            <a:lvl3pPr eaLnBrk="0" hangingPunct="0">
              <a:defRPr sz="2000" b="1">
                <a:solidFill>
                  <a:schemeClr val="tx1"/>
                </a:solidFill>
                <a:latin typeface="Courier New" charset="0"/>
                <a:ea typeface="ＭＳ Ｐゴシック" charset="0"/>
              </a:defRPr>
            </a:lvl3pPr>
            <a:lvl4pPr eaLnBrk="0" hangingPunct="0">
              <a:defRPr sz="2000" b="1">
                <a:solidFill>
                  <a:schemeClr val="tx1"/>
                </a:solidFill>
                <a:latin typeface="Courier New" charset="0"/>
                <a:ea typeface="ＭＳ Ｐゴシック" charset="0"/>
              </a:defRPr>
            </a:lvl4pPr>
            <a:lvl5pPr eaLnBrk="0" hangingPunct="0">
              <a:defRPr sz="2000" b="1">
                <a:solidFill>
                  <a:schemeClr val="tx1"/>
                </a:solidFill>
                <a:latin typeface="Courier New" charset="0"/>
                <a:ea typeface="ＭＳ Ｐゴシック" charset="0"/>
              </a:defRPr>
            </a:lvl5pPr>
            <a:lvl6pPr marL="457200" eaLnBrk="0" fontAlgn="base" hangingPunct="0">
              <a:spcBef>
                <a:spcPct val="0"/>
              </a:spcBef>
              <a:spcAft>
                <a:spcPct val="0"/>
              </a:spcAft>
              <a:defRPr sz="2000" b="1">
                <a:solidFill>
                  <a:schemeClr val="tx1"/>
                </a:solidFill>
                <a:latin typeface="Courier New" charset="0"/>
                <a:ea typeface="ＭＳ Ｐゴシック" charset="0"/>
              </a:defRPr>
            </a:lvl6pPr>
            <a:lvl7pPr marL="914400" eaLnBrk="0" fontAlgn="base" hangingPunct="0">
              <a:spcBef>
                <a:spcPct val="0"/>
              </a:spcBef>
              <a:spcAft>
                <a:spcPct val="0"/>
              </a:spcAft>
              <a:defRPr sz="2000" b="1">
                <a:solidFill>
                  <a:schemeClr val="tx1"/>
                </a:solidFill>
                <a:latin typeface="Courier New" charset="0"/>
                <a:ea typeface="ＭＳ Ｐゴシック" charset="0"/>
              </a:defRPr>
            </a:lvl7pPr>
            <a:lvl8pPr marL="1371600" eaLnBrk="0" fontAlgn="base" hangingPunct="0">
              <a:spcBef>
                <a:spcPct val="0"/>
              </a:spcBef>
              <a:spcAft>
                <a:spcPct val="0"/>
              </a:spcAft>
              <a:defRPr sz="2000" b="1">
                <a:solidFill>
                  <a:schemeClr val="tx1"/>
                </a:solidFill>
                <a:latin typeface="Courier New" charset="0"/>
                <a:ea typeface="ＭＳ Ｐゴシック" charset="0"/>
              </a:defRPr>
            </a:lvl8pPr>
            <a:lvl9pPr marL="1828800" eaLnBrk="0" fontAlgn="base" hangingPunct="0">
              <a:spcBef>
                <a:spcPct val="0"/>
              </a:spcBef>
              <a:spcAft>
                <a:spcPct val="0"/>
              </a:spcAft>
              <a:defRPr sz="2000" b="1">
                <a:solidFill>
                  <a:schemeClr val="tx1"/>
                </a:solidFill>
                <a:latin typeface="Courier New" charset="0"/>
                <a:ea typeface="ＭＳ Ｐゴシック" charset="0"/>
              </a:defRPr>
            </a:lvl9pPr>
          </a:lstStyle>
          <a:p>
            <a:pPr algn="ctr" eaLnBrk="1" hangingPunct="1">
              <a:defRPr/>
            </a:pPr>
            <a:r>
              <a:rPr lang="sv-SE" b="0" smtClean="0">
                <a:latin typeface="Calibri" charset="0"/>
                <a:cs typeface="Calibri" charset="0"/>
              </a:rPr>
              <a:t>task 1</a:t>
            </a:r>
            <a:endParaRPr lang="en-US" b="0" smtClean="0">
              <a:latin typeface="Calibri" charset="0"/>
              <a:cs typeface="Calibri" charset="0"/>
            </a:endParaRPr>
          </a:p>
        </p:txBody>
      </p:sp>
      <p:sp>
        <p:nvSpPr>
          <p:cNvPr id="33" name="TextBox 32"/>
          <p:cNvSpPr txBox="1"/>
          <p:nvPr/>
        </p:nvSpPr>
        <p:spPr>
          <a:xfrm flipH="1">
            <a:off x="620713" y="2932113"/>
            <a:ext cx="869950" cy="307975"/>
          </a:xfrm>
          <a:prstGeom prst="rect">
            <a:avLst/>
          </a:prstGeom>
          <a:solidFill>
            <a:schemeClr val="bg1"/>
          </a:solidFill>
          <a:ln>
            <a:solidFill>
              <a:schemeClr val="tx1">
                <a:lumMod val="95000"/>
                <a:lumOff val="5000"/>
              </a:schemeClr>
            </a:solidFill>
          </a:ln>
        </p:spPr>
        <p:txBody>
          <a:bodyPr lIns="0" tIns="0" rIns="0" bIns="0">
            <a:spAutoFit/>
          </a:bodyPr>
          <a:lstStyle>
            <a:lvl1pPr eaLnBrk="0" hangingPunct="0">
              <a:defRPr sz="2000" b="1">
                <a:solidFill>
                  <a:schemeClr val="tx1"/>
                </a:solidFill>
                <a:latin typeface="Courier New" charset="0"/>
                <a:ea typeface="ＭＳ Ｐゴシック" charset="0"/>
                <a:cs typeface="ＭＳ Ｐゴシック" charset="0"/>
              </a:defRPr>
            </a:lvl1pPr>
            <a:lvl2pPr marL="37931725" indent="-37474525" eaLnBrk="0" hangingPunct="0">
              <a:defRPr sz="2000" b="1">
                <a:solidFill>
                  <a:schemeClr val="tx1"/>
                </a:solidFill>
                <a:latin typeface="Courier New" charset="0"/>
                <a:ea typeface="ＭＳ Ｐゴシック" charset="0"/>
              </a:defRPr>
            </a:lvl2pPr>
            <a:lvl3pPr eaLnBrk="0" hangingPunct="0">
              <a:defRPr sz="2000" b="1">
                <a:solidFill>
                  <a:schemeClr val="tx1"/>
                </a:solidFill>
                <a:latin typeface="Courier New" charset="0"/>
                <a:ea typeface="ＭＳ Ｐゴシック" charset="0"/>
              </a:defRPr>
            </a:lvl3pPr>
            <a:lvl4pPr eaLnBrk="0" hangingPunct="0">
              <a:defRPr sz="2000" b="1">
                <a:solidFill>
                  <a:schemeClr val="tx1"/>
                </a:solidFill>
                <a:latin typeface="Courier New" charset="0"/>
                <a:ea typeface="ＭＳ Ｐゴシック" charset="0"/>
              </a:defRPr>
            </a:lvl4pPr>
            <a:lvl5pPr eaLnBrk="0" hangingPunct="0">
              <a:defRPr sz="2000" b="1">
                <a:solidFill>
                  <a:schemeClr val="tx1"/>
                </a:solidFill>
                <a:latin typeface="Courier New" charset="0"/>
                <a:ea typeface="ＭＳ Ｐゴシック" charset="0"/>
              </a:defRPr>
            </a:lvl5pPr>
            <a:lvl6pPr marL="457200" eaLnBrk="0" fontAlgn="base" hangingPunct="0">
              <a:spcBef>
                <a:spcPct val="0"/>
              </a:spcBef>
              <a:spcAft>
                <a:spcPct val="0"/>
              </a:spcAft>
              <a:defRPr sz="2000" b="1">
                <a:solidFill>
                  <a:schemeClr val="tx1"/>
                </a:solidFill>
                <a:latin typeface="Courier New" charset="0"/>
                <a:ea typeface="ＭＳ Ｐゴシック" charset="0"/>
              </a:defRPr>
            </a:lvl6pPr>
            <a:lvl7pPr marL="914400" eaLnBrk="0" fontAlgn="base" hangingPunct="0">
              <a:spcBef>
                <a:spcPct val="0"/>
              </a:spcBef>
              <a:spcAft>
                <a:spcPct val="0"/>
              </a:spcAft>
              <a:defRPr sz="2000" b="1">
                <a:solidFill>
                  <a:schemeClr val="tx1"/>
                </a:solidFill>
                <a:latin typeface="Courier New" charset="0"/>
                <a:ea typeface="ＭＳ Ｐゴシック" charset="0"/>
              </a:defRPr>
            </a:lvl7pPr>
            <a:lvl8pPr marL="1371600" eaLnBrk="0" fontAlgn="base" hangingPunct="0">
              <a:spcBef>
                <a:spcPct val="0"/>
              </a:spcBef>
              <a:spcAft>
                <a:spcPct val="0"/>
              </a:spcAft>
              <a:defRPr sz="2000" b="1">
                <a:solidFill>
                  <a:schemeClr val="tx1"/>
                </a:solidFill>
                <a:latin typeface="Courier New" charset="0"/>
                <a:ea typeface="ＭＳ Ｐゴシック" charset="0"/>
              </a:defRPr>
            </a:lvl8pPr>
            <a:lvl9pPr marL="1828800" eaLnBrk="0" fontAlgn="base" hangingPunct="0">
              <a:spcBef>
                <a:spcPct val="0"/>
              </a:spcBef>
              <a:spcAft>
                <a:spcPct val="0"/>
              </a:spcAft>
              <a:defRPr sz="2000" b="1">
                <a:solidFill>
                  <a:schemeClr val="tx1"/>
                </a:solidFill>
                <a:latin typeface="Courier New" charset="0"/>
                <a:ea typeface="ＭＳ Ｐゴシック" charset="0"/>
              </a:defRPr>
            </a:lvl9pPr>
          </a:lstStyle>
          <a:p>
            <a:pPr algn="ctr" eaLnBrk="1" hangingPunct="1">
              <a:defRPr/>
            </a:pPr>
            <a:r>
              <a:rPr lang="sv-SE" b="0" smtClean="0">
                <a:latin typeface="Calibri" charset="0"/>
                <a:cs typeface="Calibri" charset="0"/>
              </a:rPr>
              <a:t>task 1</a:t>
            </a:r>
            <a:endParaRPr lang="en-US" b="0" smtClean="0">
              <a:latin typeface="Calibri" charset="0"/>
              <a:cs typeface="Calibri" charset="0"/>
            </a:endParaRPr>
          </a:p>
        </p:txBody>
      </p:sp>
      <p:sp>
        <p:nvSpPr>
          <p:cNvPr id="35852" name="TextBox 52"/>
          <p:cNvSpPr txBox="1">
            <a:spLocks noChangeArrowheads="1"/>
          </p:cNvSpPr>
          <p:nvPr/>
        </p:nvSpPr>
        <p:spPr bwMode="auto">
          <a:xfrm>
            <a:off x="1244600" y="4691063"/>
            <a:ext cx="1193800" cy="338137"/>
          </a:xfrm>
          <a:prstGeom prst="rect">
            <a:avLst/>
          </a:prstGeom>
          <a:solidFill>
            <a:srgbClr val="E69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1600">
                <a:latin typeface="Calibri" charset="0"/>
                <a:cs typeface="Calibri" charset="0"/>
              </a:rPr>
              <a:t>8CPU, 16GB</a:t>
            </a:r>
          </a:p>
        </p:txBody>
      </p:sp>
      <p:sp>
        <p:nvSpPr>
          <p:cNvPr id="35853" name="TextBox 53"/>
          <p:cNvSpPr txBox="1">
            <a:spLocks noChangeArrowheads="1"/>
          </p:cNvSpPr>
          <p:nvPr/>
        </p:nvSpPr>
        <p:spPr bwMode="auto">
          <a:xfrm>
            <a:off x="1141413" y="6215063"/>
            <a:ext cx="1296987" cy="338137"/>
          </a:xfrm>
          <a:prstGeom prst="rect">
            <a:avLst/>
          </a:prstGeom>
          <a:solidFill>
            <a:srgbClr val="E69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1600">
                <a:latin typeface="Calibri" charset="0"/>
                <a:cs typeface="Calibri" charset="0"/>
              </a:rPr>
              <a:t>16CPU, 16GB</a:t>
            </a:r>
          </a:p>
        </p:txBody>
      </p:sp>
      <p:sp>
        <p:nvSpPr>
          <p:cNvPr id="9" name="TextBox 8"/>
          <p:cNvSpPr txBox="1"/>
          <p:nvPr/>
        </p:nvSpPr>
        <p:spPr>
          <a:xfrm flipH="1">
            <a:off x="500063" y="3962400"/>
            <a:ext cx="1828800" cy="708025"/>
          </a:xfrm>
          <a:prstGeom prst="rect">
            <a:avLst/>
          </a:prstGeom>
          <a:solidFill>
            <a:srgbClr val="51A2FF"/>
          </a:solidFill>
          <a:ln>
            <a:solidFill>
              <a:schemeClr val="tx1">
                <a:lumMod val="95000"/>
                <a:lumOff val="5000"/>
              </a:schemeClr>
            </a:solidFill>
          </a:ln>
        </p:spPr>
        <p:txBody>
          <a:bodyPr>
            <a:spAutoFit/>
          </a:bodyPr>
          <a:lstStyle>
            <a:lvl1pPr eaLnBrk="0" hangingPunct="0">
              <a:defRPr sz="2000" b="1">
                <a:solidFill>
                  <a:schemeClr val="tx1"/>
                </a:solidFill>
                <a:latin typeface="Courier New" charset="0"/>
                <a:ea typeface="ＭＳ Ｐゴシック" charset="0"/>
                <a:cs typeface="ＭＳ Ｐゴシック" charset="0"/>
              </a:defRPr>
            </a:lvl1pPr>
            <a:lvl2pPr marL="37931725" indent="-37474525" eaLnBrk="0" hangingPunct="0">
              <a:defRPr sz="2000" b="1">
                <a:solidFill>
                  <a:schemeClr val="tx1"/>
                </a:solidFill>
                <a:latin typeface="Courier New" charset="0"/>
                <a:ea typeface="ＭＳ Ｐゴシック" charset="0"/>
              </a:defRPr>
            </a:lvl2pPr>
            <a:lvl3pPr eaLnBrk="0" hangingPunct="0">
              <a:defRPr sz="2000" b="1">
                <a:solidFill>
                  <a:schemeClr val="tx1"/>
                </a:solidFill>
                <a:latin typeface="Courier New" charset="0"/>
                <a:ea typeface="ＭＳ Ｐゴシック" charset="0"/>
              </a:defRPr>
            </a:lvl3pPr>
            <a:lvl4pPr eaLnBrk="0" hangingPunct="0">
              <a:defRPr sz="2000" b="1">
                <a:solidFill>
                  <a:schemeClr val="tx1"/>
                </a:solidFill>
                <a:latin typeface="Courier New" charset="0"/>
                <a:ea typeface="ＭＳ Ｐゴシック" charset="0"/>
              </a:defRPr>
            </a:lvl4pPr>
            <a:lvl5pPr eaLnBrk="0" hangingPunct="0">
              <a:defRPr sz="2000" b="1">
                <a:solidFill>
                  <a:schemeClr val="tx1"/>
                </a:solidFill>
                <a:latin typeface="Courier New" charset="0"/>
                <a:ea typeface="ＭＳ Ｐゴシック" charset="0"/>
              </a:defRPr>
            </a:lvl5pPr>
            <a:lvl6pPr marL="457200" eaLnBrk="0" fontAlgn="base" hangingPunct="0">
              <a:spcBef>
                <a:spcPct val="0"/>
              </a:spcBef>
              <a:spcAft>
                <a:spcPct val="0"/>
              </a:spcAft>
              <a:defRPr sz="2000" b="1">
                <a:solidFill>
                  <a:schemeClr val="tx1"/>
                </a:solidFill>
                <a:latin typeface="Courier New" charset="0"/>
                <a:ea typeface="ＭＳ Ｐゴシック" charset="0"/>
              </a:defRPr>
            </a:lvl6pPr>
            <a:lvl7pPr marL="914400" eaLnBrk="0" fontAlgn="base" hangingPunct="0">
              <a:spcBef>
                <a:spcPct val="0"/>
              </a:spcBef>
              <a:spcAft>
                <a:spcPct val="0"/>
              </a:spcAft>
              <a:defRPr sz="2000" b="1">
                <a:solidFill>
                  <a:schemeClr val="tx1"/>
                </a:solidFill>
                <a:latin typeface="Courier New" charset="0"/>
                <a:ea typeface="ＭＳ Ｐゴシック" charset="0"/>
              </a:defRPr>
            </a:lvl7pPr>
            <a:lvl8pPr marL="1371600" eaLnBrk="0" fontAlgn="base" hangingPunct="0">
              <a:spcBef>
                <a:spcPct val="0"/>
              </a:spcBef>
              <a:spcAft>
                <a:spcPct val="0"/>
              </a:spcAft>
              <a:defRPr sz="2000" b="1">
                <a:solidFill>
                  <a:schemeClr val="tx1"/>
                </a:solidFill>
                <a:latin typeface="Courier New" charset="0"/>
                <a:ea typeface="ＭＳ Ｐゴシック" charset="0"/>
              </a:defRPr>
            </a:lvl8pPr>
            <a:lvl9pPr marL="1828800"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defRPr/>
            </a:pPr>
            <a:r>
              <a:rPr lang="sv-SE" b="0" smtClean="0">
                <a:latin typeface="Calibri" charset="0"/>
                <a:cs typeface="Calibri" charset="0"/>
              </a:rPr>
              <a:t>Hadoop Executor</a:t>
            </a:r>
            <a:endParaRPr lang="en-US" b="0" smtClean="0">
              <a:latin typeface="Calibri" charset="0"/>
              <a:cs typeface="Calibri" charset="0"/>
            </a:endParaRPr>
          </a:p>
        </p:txBody>
      </p:sp>
      <p:sp>
        <p:nvSpPr>
          <p:cNvPr id="29" name="TextBox 28"/>
          <p:cNvSpPr txBox="1"/>
          <p:nvPr/>
        </p:nvSpPr>
        <p:spPr>
          <a:xfrm flipH="1">
            <a:off x="609600" y="4038600"/>
            <a:ext cx="871538" cy="306388"/>
          </a:xfrm>
          <a:prstGeom prst="rect">
            <a:avLst/>
          </a:prstGeom>
          <a:solidFill>
            <a:schemeClr val="bg1"/>
          </a:solidFill>
          <a:ln>
            <a:solidFill>
              <a:schemeClr val="tx1">
                <a:lumMod val="95000"/>
                <a:lumOff val="5000"/>
              </a:schemeClr>
            </a:solidFill>
          </a:ln>
        </p:spPr>
        <p:txBody>
          <a:bodyPr lIns="0" tIns="0" rIns="0" bIns="0">
            <a:spAutoFit/>
          </a:bodyPr>
          <a:lstStyle>
            <a:lvl1pPr eaLnBrk="0" hangingPunct="0">
              <a:defRPr sz="2000" b="1">
                <a:solidFill>
                  <a:schemeClr val="tx1"/>
                </a:solidFill>
                <a:latin typeface="Courier New" charset="0"/>
                <a:ea typeface="ＭＳ Ｐゴシック" charset="0"/>
                <a:cs typeface="ＭＳ Ｐゴシック" charset="0"/>
              </a:defRPr>
            </a:lvl1pPr>
            <a:lvl2pPr marL="37931725" indent="-37474525" eaLnBrk="0" hangingPunct="0">
              <a:defRPr sz="2000" b="1">
                <a:solidFill>
                  <a:schemeClr val="tx1"/>
                </a:solidFill>
                <a:latin typeface="Courier New" charset="0"/>
                <a:ea typeface="ＭＳ Ｐゴシック" charset="0"/>
              </a:defRPr>
            </a:lvl2pPr>
            <a:lvl3pPr eaLnBrk="0" hangingPunct="0">
              <a:defRPr sz="2000" b="1">
                <a:solidFill>
                  <a:schemeClr val="tx1"/>
                </a:solidFill>
                <a:latin typeface="Courier New" charset="0"/>
                <a:ea typeface="ＭＳ Ｐゴシック" charset="0"/>
              </a:defRPr>
            </a:lvl3pPr>
            <a:lvl4pPr eaLnBrk="0" hangingPunct="0">
              <a:defRPr sz="2000" b="1">
                <a:solidFill>
                  <a:schemeClr val="tx1"/>
                </a:solidFill>
                <a:latin typeface="Courier New" charset="0"/>
                <a:ea typeface="ＭＳ Ｐゴシック" charset="0"/>
              </a:defRPr>
            </a:lvl4pPr>
            <a:lvl5pPr eaLnBrk="0" hangingPunct="0">
              <a:defRPr sz="2000" b="1">
                <a:solidFill>
                  <a:schemeClr val="tx1"/>
                </a:solidFill>
                <a:latin typeface="Courier New" charset="0"/>
                <a:ea typeface="ＭＳ Ｐゴシック" charset="0"/>
              </a:defRPr>
            </a:lvl5pPr>
            <a:lvl6pPr marL="457200" eaLnBrk="0" fontAlgn="base" hangingPunct="0">
              <a:spcBef>
                <a:spcPct val="0"/>
              </a:spcBef>
              <a:spcAft>
                <a:spcPct val="0"/>
              </a:spcAft>
              <a:defRPr sz="2000" b="1">
                <a:solidFill>
                  <a:schemeClr val="tx1"/>
                </a:solidFill>
                <a:latin typeface="Courier New" charset="0"/>
                <a:ea typeface="ＭＳ Ｐゴシック" charset="0"/>
              </a:defRPr>
            </a:lvl6pPr>
            <a:lvl7pPr marL="914400" eaLnBrk="0" fontAlgn="base" hangingPunct="0">
              <a:spcBef>
                <a:spcPct val="0"/>
              </a:spcBef>
              <a:spcAft>
                <a:spcPct val="0"/>
              </a:spcAft>
              <a:defRPr sz="2000" b="1">
                <a:solidFill>
                  <a:schemeClr val="tx1"/>
                </a:solidFill>
                <a:latin typeface="Courier New" charset="0"/>
                <a:ea typeface="ＭＳ Ｐゴシック" charset="0"/>
              </a:defRPr>
            </a:lvl7pPr>
            <a:lvl8pPr marL="1371600" eaLnBrk="0" fontAlgn="base" hangingPunct="0">
              <a:spcBef>
                <a:spcPct val="0"/>
              </a:spcBef>
              <a:spcAft>
                <a:spcPct val="0"/>
              </a:spcAft>
              <a:defRPr sz="2000" b="1">
                <a:solidFill>
                  <a:schemeClr val="tx1"/>
                </a:solidFill>
                <a:latin typeface="Courier New" charset="0"/>
                <a:ea typeface="ＭＳ Ｐゴシック" charset="0"/>
              </a:defRPr>
            </a:lvl8pPr>
            <a:lvl9pPr marL="1828800" eaLnBrk="0" fontAlgn="base" hangingPunct="0">
              <a:spcBef>
                <a:spcPct val="0"/>
              </a:spcBef>
              <a:spcAft>
                <a:spcPct val="0"/>
              </a:spcAft>
              <a:defRPr sz="2000" b="1">
                <a:solidFill>
                  <a:schemeClr val="tx1"/>
                </a:solidFill>
                <a:latin typeface="Courier New" charset="0"/>
                <a:ea typeface="ＭＳ Ｐゴシック" charset="0"/>
              </a:defRPr>
            </a:lvl9pPr>
          </a:lstStyle>
          <a:p>
            <a:pPr algn="ctr" eaLnBrk="1" hangingPunct="1">
              <a:defRPr/>
            </a:pPr>
            <a:r>
              <a:rPr lang="sv-SE" b="0" smtClean="0">
                <a:latin typeface="Calibri" charset="0"/>
                <a:cs typeface="Calibri" charset="0"/>
              </a:rPr>
              <a:t>task 2</a:t>
            </a:r>
            <a:endParaRPr lang="en-US" b="0" smtClean="0">
              <a:latin typeface="Calibri" charset="0"/>
              <a:cs typeface="Calibri" charset="0"/>
            </a:endParaRPr>
          </a:p>
        </p:txBody>
      </p:sp>
      <p:sp>
        <p:nvSpPr>
          <p:cNvPr id="12" name="TextBox 11"/>
          <p:cNvSpPr txBox="1"/>
          <p:nvPr/>
        </p:nvSpPr>
        <p:spPr>
          <a:xfrm flipH="1">
            <a:off x="3886200" y="4702175"/>
            <a:ext cx="1828800" cy="708025"/>
          </a:xfrm>
          <a:prstGeom prst="rect">
            <a:avLst/>
          </a:prstGeom>
          <a:solidFill>
            <a:srgbClr val="E69F00"/>
          </a:solidFill>
          <a:ln>
            <a:solidFill>
              <a:schemeClr val="tx1">
                <a:lumMod val="95000"/>
                <a:lumOff val="5000"/>
              </a:schemeClr>
            </a:solidFill>
          </a:ln>
        </p:spPr>
        <p:txBody>
          <a:bodyPr>
            <a:spAutoFit/>
          </a:bodyPr>
          <a:lstStyle>
            <a:lvl1pPr eaLnBrk="0" hangingPunct="0">
              <a:defRPr sz="2000" b="1">
                <a:solidFill>
                  <a:schemeClr val="tx1"/>
                </a:solidFill>
                <a:latin typeface="Courier New" charset="0"/>
                <a:ea typeface="ＭＳ Ｐゴシック" charset="0"/>
                <a:cs typeface="ＭＳ Ｐゴシック" charset="0"/>
              </a:defRPr>
            </a:lvl1pPr>
            <a:lvl2pPr marL="37931725" indent="-37474525" eaLnBrk="0" hangingPunct="0">
              <a:defRPr sz="2000" b="1">
                <a:solidFill>
                  <a:schemeClr val="tx1"/>
                </a:solidFill>
                <a:latin typeface="Courier New" charset="0"/>
                <a:ea typeface="ＭＳ Ｐゴシック" charset="0"/>
              </a:defRPr>
            </a:lvl2pPr>
            <a:lvl3pPr eaLnBrk="0" hangingPunct="0">
              <a:defRPr sz="2000" b="1">
                <a:solidFill>
                  <a:schemeClr val="tx1"/>
                </a:solidFill>
                <a:latin typeface="Courier New" charset="0"/>
                <a:ea typeface="ＭＳ Ｐゴシック" charset="0"/>
              </a:defRPr>
            </a:lvl3pPr>
            <a:lvl4pPr eaLnBrk="0" hangingPunct="0">
              <a:defRPr sz="2000" b="1">
                <a:solidFill>
                  <a:schemeClr val="tx1"/>
                </a:solidFill>
                <a:latin typeface="Courier New" charset="0"/>
                <a:ea typeface="ＭＳ Ｐゴシック" charset="0"/>
              </a:defRPr>
            </a:lvl4pPr>
            <a:lvl5pPr eaLnBrk="0" hangingPunct="0">
              <a:defRPr sz="2000" b="1">
                <a:solidFill>
                  <a:schemeClr val="tx1"/>
                </a:solidFill>
                <a:latin typeface="Courier New" charset="0"/>
                <a:ea typeface="ＭＳ Ｐゴシック" charset="0"/>
              </a:defRPr>
            </a:lvl5pPr>
            <a:lvl6pPr marL="457200" eaLnBrk="0" fontAlgn="base" hangingPunct="0">
              <a:spcBef>
                <a:spcPct val="0"/>
              </a:spcBef>
              <a:spcAft>
                <a:spcPct val="0"/>
              </a:spcAft>
              <a:defRPr sz="2000" b="1">
                <a:solidFill>
                  <a:schemeClr val="tx1"/>
                </a:solidFill>
                <a:latin typeface="Courier New" charset="0"/>
                <a:ea typeface="ＭＳ Ｐゴシック" charset="0"/>
              </a:defRPr>
            </a:lvl6pPr>
            <a:lvl7pPr marL="914400" eaLnBrk="0" fontAlgn="base" hangingPunct="0">
              <a:spcBef>
                <a:spcPct val="0"/>
              </a:spcBef>
              <a:spcAft>
                <a:spcPct val="0"/>
              </a:spcAft>
              <a:defRPr sz="2000" b="1">
                <a:solidFill>
                  <a:schemeClr val="tx1"/>
                </a:solidFill>
                <a:latin typeface="Courier New" charset="0"/>
                <a:ea typeface="ＭＳ Ｐゴシック" charset="0"/>
              </a:defRPr>
            </a:lvl7pPr>
            <a:lvl8pPr marL="1371600" eaLnBrk="0" fontAlgn="base" hangingPunct="0">
              <a:spcBef>
                <a:spcPct val="0"/>
              </a:spcBef>
              <a:spcAft>
                <a:spcPct val="0"/>
              </a:spcAft>
              <a:defRPr sz="2000" b="1">
                <a:solidFill>
                  <a:schemeClr val="tx1"/>
                </a:solidFill>
                <a:latin typeface="Courier New" charset="0"/>
                <a:ea typeface="ＭＳ Ｐゴシック" charset="0"/>
              </a:defRPr>
            </a:lvl8pPr>
            <a:lvl9pPr marL="1828800" eaLnBrk="0" fontAlgn="base" hangingPunct="0">
              <a:spcBef>
                <a:spcPct val="0"/>
              </a:spcBef>
              <a:spcAft>
                <a:spcPct val="0"/>
              </a:spcAft>
              <a:defRPr sz="2000" b="1">
                <a:solidFill>
                  <a:schemeClr val="tx1"/>
                </a:solidFill>
                <a:latin typeface="Courier New" charset="0"/>
                <a:ea typeface="ＭＳ Ｐゴシック" charset="0"/>
              </a:defRPr>
            </a:lvl9pPr>
          </a:lstStyle>
          <a:p>
            <a:pPr algn="ctr" eaLnBrk="1" hangingPunct="1">
              <a:defRPr/>
            </a:pPr>
            <a:r>
              <a:rPr lang="sv-SE" b="0" smtClean="0">
                <a:latin typeface="Calibri" charset="0"/>
                <a:cs typeface="Calibri" charset="0"/>
              </a:rPr>
              <a:t>Allocation Module</a:t>
            </a:r>
            <a:endParaRPr lang="en-US" b="0" smtClean="0">
              <a:latin typeface="Calibri" charset="0"/>
              <a:cs typeface="Calibri" charset="0"/>
            </a:endParaRPr>
          </a:p>
        </p:txBody>
      </p:sp>
      <p:grpSp>
        <p:nvGrpSpPr>
          <p:cNvPr id="2" name="Group 2"/>
          <p:cNvGrpSpPr>
            <a:grpSpLocks/>
          </p:cNvGrpSpPr>
          <p:nvPr/>
        </p:nvGrpSpPr>
        <p:grpSpPr bwMode="auto">
          <a:xfrm>
            <a:off x="3810000" y="3733800"/>
            <a:ext cx="1905000" cy="304800"/>
            <a:chOff x="3810000" y="4038600"/>
            <a:chExt cx="1905000" cy="304800"/>
          </a:xfrm>
        </p:grpSpPr>
        <p:sp>
          <p:nvSpPr>
            <p:cNvPr id="35894" name="Rectangle 1"/>
            <p:cNvSpPr>
              <a:spLocks noChangeArrowheads="1"/>
            </p:cNvSpPr>
            <p:nvPr/>
          </p:nvSpPr>
          <p:spPr bwMode="auto">
            <a:xfrm>
              <a:off x="3810000" y="4038600"/>
              <a:ext cx="381000" cy="304800"/>
            </a:xfrm>
            <a:prstGeom prst="rect">
              <a:avLst/>
            </a:prstGeom>
            <a:solidFill>
              <a:schemeClr val="bg1"/>
            </a:solidFill>
            <a:ln w="9525">
              <a:solidFill>
                <a:schemeClr val="tx1"/>
              </a:solidFill>
              <a:round/>
              <a:headEnd/>
              <a:tailEnd/>
            </a:ln>
          </p:spPr>
          <p:txBody>
            <a:bodyPr wrap="none" anchor="ctr"/>
            <a:lstStyle/>
            <a:p>
              <a:r>
                <a:rPr lang="en-US" sz="1800" b="0">
                  <a:latin typeface="Calibri" charset="0"/>
                  <a:cs typeface="Calibri" charset="0"/>
                </a:rPr>
                <a:t>S1</a:t>
              </a:r>
            </a:p>
          </p:txBody>
        </p:sp>
        <p:sp>
          <p:nvSpPr>
            <p:cNvPr id="35895" name="Rectangle 34"/>
            <p:cNvSpPr>
              <a:spLocks noChangeArrowheads="1"/>
            </p:cNvSpPr>
            <p:nvPr/>
          </p:nvSpPr>
          <p:spPr bwMode="auto">
            <a:xfrm>
              <a:off x="4191000" y="4038600"/>
              <a:ext cx="1524000" cy="304800"/>
            </a:xfrm>
            <a:prstGeom prst="rect">
              <a:avLst/>
            </a:prstGeom>
            <a:solidFill>
              <a:schemeClr val="bg1"/>
            </a:solidFill>
            <a:ln w="9525">
              <a:solidFill>
                <a:schemeClr val="tx1"/>
              </a:solidFill>
              <a:round/>
              <a:headEnd/>
              <a:tailEnd/>
            </a:ln>
          </p:spPr>
          <p:txBody>
            <a:bodyPr wrap="none" anchor="ctr"/>
            <a:lstStyle/>
            <a:p>
              <a:pPr algn="l"/>
              <a:r>
                <a:rPr lang="en-US" sz="1800" b="0">
                  <a:latin typeface="Calibri" charset="0"/>
                  <a:cs typeface="Calibri" charset="0"/>
                </a:rPr>
                <a:t>&lt;8CPU,8GB&gt;</a:t>
              </a:r>
            </a:p>
          </p:txBody>
        </p:sp>
      </p:grpSp>
      <p:grpSp>
        <p:nvGrpSpPr>
          <p:cNvPr id="3" name="Group 36"/>
          <p:cNvGrpSpPr>
            <a:grpSpLocks/>
          </p:cNvGrpSpPr>
          <p:nvPr/>
        </p:nvGrpSpPr>
        <p:grpSpPr bwMode="auto">
          <a:xfrm>
            <a:off x="3810000" y="4038600"/>
            <a:ext cx="1905000" cy="304800"/>
            <a:chOff x="3810000" y="4038600"/>
            <a:chExt cx="1905000" cy="304800"/>
          </a:xfrm>
        </p:grpSpPr>
        <p:sp>
          <p:nvSpPr>
            <p:cNvPr id="35892" name="Rectangle 37"/>
            <p:cNvSpPr>
              <a:spLocks noChangeArrowheads="1"/>
            </p:cNvSpPr>
            <p:nvPr/>
          </p:nvSpPr>
          <p:spPr bwMode="auto">
            <a:xfrm>
              <a:off x="3810000" y="4038600"/>
              <a:ext cx="381000" cy="304800"/>
            </a:xfrm>
            <a:prstGeom prst="rect">
              <a:avLst/>
            </a:prstGeom>
            <a:solidFill>
              <a:schemeClr val="bg1"/>
            </a:solidFill>
            <a:ln w="9525">
              <a:solidFill>
                <a:schemeClr val="tx1"/>
              </a:solidFill>
              <a:round/>
              <a:headEnd/>
              <a:tailEnd/>
            </a:ln>
          </p:spPr>
          <p:txBody>
            <a:bodyPr wrap="none" anchor="ctr"/>
            <a:lstStyle/>
            <a:p>
              <a:r>
                <a:rPr lang="en-US" sz="1800" b="0">
                  <a:latin typeface="Calibri" charset="0"/>
                  <a:cs typeface="Calibri" charset="0"/>
                </a:rPr>
                <a:t>S2</a:t>
              </a:r>
            </a:p>
          </p:txBody>
        </p:sp>
        <p:sp>
          <p:nvSpPr>
            <p:cNvPr id="35893" name="Rectangle 38"/>
            <p:cNvSpPr>
              <a:spLocks noChangeArrowheads="1"/>
            </p:cNvSpPr>
            <p:nvPr/>
          </p:nvSpPr>
          <p:spPr bwMode="auto">
            <a:xfrm>
              <a:off x="4191000" y="4038600"/>
              <a:ext cx="1524000" cy="304800"/>
            </a:xfrm>
            <a:prstGeom prst="rect">
              <a:avLst/>
            </a:prstGeom>
            <a:solidFill>
              <a:schemeClr val="bg1"/>
            </a:solidFill>
            <a:ln w="9525">
              <a:solidFill>
                <a:schemeClr val="tx1"/>
              </a:solidFill>
              <a:round/>
              <a:headEnd/>
              <a:tailEnd/>
            </a:ln>
          </p:spPr>
          <p:txBody>
            <a:bodyPr wrap="none" anchor="ctr"/>
            <a:lstStyle/>
            <a:p>
              <a:pPr algn="l"/>
              <a:r>
                <a:rPr lang="en-US" sz="1800" b="0">
                  <a:latin typeface="Calibri" charset="0"/>
                  <a:cs typeface="Calibri" charset="0"/>
                </a:rPr>
                <a:t>&lt;8CPU,16GB&gt;</a:t>
              </a:r>
            </a:p>
          </p:txBody>
        </p:sp>
      </p:grpSp>
      <p:grpSp>
        <p:nvGrpSpPr>
          <p:cNvPr id="4" name="Group 39"/>
          <p:cNvGrpSpPr>
            <a:grpSpLocks/>
          </p:cNvGrpSpPr>
          <p:nvPr/>
        </p:nvGrpSpPr>
        <p:grpSpPr bwMode="auto">
          <a:xfrm>
            <a:off x="3810000" y="4343400"/>
            <a:ext cx="1905000" cy="304800"/>
            <a:chOff x="3810000" y="4038600"/>
            <a:chExt cx="1905000" cy="304800"/>
          </a:xfrm>
        </p:grpSpPr>
        <p:sp>
          <p:nvSpPr>
            <p:cNvPr id="35890" name="Rectangle 40"/>
            <p:cNvSpPr>
              <a:spLocks noChangeArrowheads="1"/>
            </p:cNvSpPr>
            <p:nvPr/>
          </p:nvSpPr>
          <p:spPr bwMode="auto">
            <a:xfrm>
              <a:off x="3810000" y="4038600"/>
              <a:ext cx="381000" cy="304800"/>
            </a:xfrm>
            <a:prstGeom prst="rect">
              <a:avLst/>
            </a:prstGeom>
            <a:solidFill>
              <a:schemeClr val="bg1"/>
            </a:solidFill>
            <a:ln w="9525">
              <a:solidFill>
                <a:schemeClr val="tx1"/>
              </a:solidFill>
              <a:round/>
              <a:headEnd/>
              <a:tailEnd/>
            </a:ln>
          </p:spPr>
          <p:txBody>
            <a:bodyPr wrap="none" anchor="ctr"/>
            <a:lstStyle/>
            <a:p>
              <a:r>
                <a:rPr lang="en-US" sz="1800" b="0">
                  <a:latin typeface="Calibri" charset="0"/>
                  <a:cs typeface="Calibri" charset="0"/>
                </a:rPr>
                <a:t>S3</a:t>
              </a:r>
            </a:p>
          </p:txBody>
        </p:sp>
        <p:sp>
          <p:nvSpPr>
            <p:cNvPr id="35891" name="Rectangle 41"/>
            <p:cNvSpPr>
              <a:spLocks noChangeArrowheads="1"/>
            </p:cNvSpPr>
            <p:nvPr/>
          </p:nvSpPr>
          <p:spPr bwMode="auto">
            <a:xfrm>
              <a:off x="4191000" y="4038600"/>
              <a:ext cx="1524000" cy="304800"/>
            </a:xfrm>
            <a:prstGeom prst="rect">
              <a:avLst/>
            </a:prstGeom>
            <a:solidFill>
              <a:schemeClr val="bg1"/>
            </a:solidFill>
            <a:ln w="9525">
              <a:solidFill>
                <a:schemeClr val="tx1"/>
              </a:solidFill>
              <a:round/>
              <a:headEnd/>
              <a:tailEnd/>
            </a:ln>
          </p:spPr>
          <p:txBody>
            <a:bodyPr wrap="none" anchor="ctr"/>
            <a:lstStyle/>
            <a:p>
              <a:pPr algn="l"/>
              <a:r>
                <a:rPr lang="en-US" sz="1800" b="0">
                  <a:latin typeface="Calibri" charset="0"/>
                  <a:cs typeface="Calibri" charset="0"/>
                </a:rPr>
                <a:t>&lt;16CPU,16GB&gt;</a:t>
              </a:r>
            </a:p>
          </p:txBody>
        </p:sp>
      </p:grpSp>
      <p:grpSp>
        <p:nvGrpSpPr>
          <p:cNvPr id="5" name="Group 42"/>
          <p:cNvGrpSpPr>
            <a:grpSpLocks/>
          </p:cNvGrpSpPr>
          <p:nvPr/>
        </p:nvGrpSpPr>
        <p:grpSpPr bwMode="auto">
          <a:xfrm>
            <a:off x="3810000" y="3733800"/>
            <a:ext cx="1905000" cy="304800"/>
            <a:chOff x="3810000" y="4038600"/>
            <a:chExt cx="1859278" cy="304800"/>
          </a:xfrm>
        </p:grpSpPr>
        <p:sp>
          <p:nvSpPr>
            <p:cNvPr id="35888" name="Rectangle 43"/>
            <p:cNvSpPr>
              <a:spLocks noChangeArrowheads="1"/>
            </p:cNvSpPr>
            <p:nvPr/>
          </p:nvSpPr>
          <p:spPr bwMode="auto">
            <a:xfrm>
              <a:off x="3810000" y="4038600"/>
              <a:ext cx="381000" cy="304800"/>
            </a:xfrm>
            <a:prstGeom prst="rect">
              <a:avLst/>
            </a:prstGeom>
            <a:solidFill>
              <a:schemeClr val="bg1"/>
            </a:solidFill>
            <a:ln w="9525">
              <a:solidFill>
                <a:schemeClr val="tx1"/>
              </a:solidFill>
              <a:round/>
              <a:headEnd/>
              <a:tailEnd/>
            </a:ln>
          </p:spPr>
          <p:txBody>
            <a:bodyPr wrap="none" anchor="ctr"/>
            <a:lstStyle/>
            <a:p>
              <a:r>
                <a:rPr lang="en-US" sz="1800" b="0">
                  <a:latin typeface="Calibri" charset="0"/>
                  <a:cs typeface="Calibri" charset="0"/>
                </a:rPr>
                <a:t>S1</a:t>
              </a:r>
            </a:p>
          </p:txBody>
        </p:sp>
        <p:sp>
          <p:nvSpPr>
            <p:cNvPr id="35889" name="Rectangle 44"/>
            <p:cNvSpPr>
              <a:spLocks noChangeArrowheads="1"/>
            </p:cNvSpPr>
            <p:nvPr/>
          </p:nvSpPr>
          <p:spPr bwMode="auto">
            <a:xfrm>
              <a:off x="4181854" y="4038600"/>
              <a:ext cx="1487424" cy="304800"/>
            </a:xfrm>
            <a:prstGeom prst="rect">
              <a:avLst/>
            </a:prstGeom>
            <a:solidFill>
              <a:schemeClr val="bg1"/>
            </a:solidFill>
            <a:ln w="9525">
              <a:solidFill>
                <a:schemeClr val="tx1"/>
              </a:solidFill>
              <a:round/>
              <a:headEnd/>
              <a:tailEnd/>
            </a:ln>
          </p:spPr>
          <p:txBody>
            <a:bodyPr wrap="none" anchor="ctr"/>
            <a:lstStyle/>
            <a:p>
              <a:pPr algn="l"/>
              <a:r>
                <a:rPr lang="en-US" sz="1800" b="0">
                  <a:latin typeface="Calibri" charset="0"/>
                  <a:cs typeface="Calibri" charset="0"/>
                </a:rPr>
                <a:t>&lt;</a:t>
              </a:r>
              <a:r>
                <a:rPr lang="en-US" sz="1800" b="0">
                  <a:solidFill>
                    <a:srgbClr val="FF3737"/>
                  </a:solidFill>
                  <a:latin typeface="Calibri" charset="0"/>
                  <a:cs typeface="Calibri" charset="0"/>
                </a:rPr>
                <a:t>6</a:t>
              </a:r>
              <a:r>
                <a:rPr lang="en-US" sz="1800" b="0">
                  <a:latin typeface="Calibri" charset="0"/>
                  <a:cs typeface="Calibri" charset="0"/>
                </a:rPr>
                <a:t>CPU,</a:t>
              </a:r>
              <a:r>
                <a:rPr lang="en-US" sz="1800" b="0">
                  <a:solidFill>
                    <a:srgbClr val="FF3737"/>
                  </a:solidFill>
                  <a:latin typeface="Calibri" charset="0"/>
                  <a:cs typeface="Calibri" charset="0"/>
                </a:rPr>
                <a:t>4</a:t>
              </a:r>
              <a:r>
                <a:rPr lang="en-US" sz="1800" b="0">
                  <a:latin typeface="Calibri" charset="0"/>
                  <a:cs typeface="Calibri" charset="0"/>
                </a:rPr>
                <a:t>GB&gt;</a:t>
              </a:r>
            </a:p>
          </p:txBody>
        </p:sp>
      </p:grpSp>
      <p:grpSp>
        <p:nvGrpSpPr>
          <p:cNvPr id="8" name="Group 46"/>
          <p:cNvGrpSpPr>
            <a:grpSpLocks/>
          </p:cNvGrpSpPr>
          <p:nvPr/>
        </p:nvGrpSpPr>
        <p:grpSpPr bwMode="auto">
          <a:xfrm>
            <a:off x="3810000" y="4038600"/>
            <a:ext cx="1905000" cy="304800"/>
            <a:chOff x="3810000" y="4038600"/>
            <a:chExt cx="1905000" cy="304800"/>
          </a:xfrm>
        </p:grpSpPr>
        <p:sp>
          <p:nvSpPr>
            <p:cNvPr id="35886" name="Rectangle 47"/>
            <p:cNvSpPr>
              <a:spLocks noChangeArrowheads="1"/>
            </p:cNvSpPr>
            <p:nvPr/>
          </p:nvSpPr>
          <p:spPr bwMode="auto">
            <a:xfrm>
              <a:off x="3810000" y="4038600"/>
              <a:ext cx="381000" cy="304800"/>
            </a:xfrm>
            <a:prstGeom prst="rect">
              <a:avLst/>
            </a:prstGeom>
            <a:solidFill>
              <a:schemeClr val="bg1"/>
            </a:solidFill>
            <a:ln w="9525">
              <a:solidFill>
                <a:schemeClr val="tx1"/>
              </a:solidFill>
              <a:round/>
              <a:headEnd/>
              <a:tailEnd/>
            </a:ln>
          </p:spPr>
          <p:txBody>
            <a:bodyPr wrap="none" anchor="ctr"/>
            <a:lstStyle/>
            <a:p>
              <a:r>
                <a:rPr lang="en-US" sz="1800" b="0">
                  <a:latin typeface="Calibri" charset="0"/>
                  <a:cs typeface="Calibri" charset="0"/>
                </a:rPr>
                <a:t>S2</a:t>
              </a:r>
            </a:p>
          </p:txBody>
        </p:sp>
        <p:sp>
          <p:nvSpPr>
            <p:cNvPr id="35887" name="Rectangle 48"/>
            <p:cNvSpPr>
              <a:spLocks noChangeArrowheads="1"/>
            </p:cNvSpPr>
            <p:nvPr/>
          </p:nvSpPr>
          <p:spPr bwMode="auto">
            <a:xfrm>
              <a:off x="4191000" y="4038600"/>
              <a:ext cx="1524000" cy="304800"/>
            </a:xfrm>
            <a:prstGeom prst="rect">
              <a:avLst/>
            </a:prstGeom>
            <a:solidFill>
              <a:schemeClr val="bg1"/>
            </a:solidFill>
            <a:ln w="9525">
              <a:solidFill>
                <a:schemeClr val="tx1"/>
              </a:solidFill>
              <a:round/>
              <a:headEnd/>
              <a:tailEnd/>
            </a:ln>
          </p:spPr>
          <p:txBody>
            <a:bodyPr wrap="none" anchor="ctr"/>
            <a:lstStyle/>
            <a:p>
              <a:pPr algn="l"/>
              <a:r>
                <a:rPr lang="en-US" sz="1800" b="0">
                  <a:latin typeface="Calibri" charset="0"/>
                  <a:cs typeface="Calibri" charset="0"/>
                </a:rPr>
                <a:t>&lt;</a:t>
              </a:r>
              <a:r>
                <a:rPr lang="en-US" sz="1800" b="0">
                  <a:solidFill>
                    <a:srgbClr val="FF3737"/>
                  </a:solidFill>
                  <a:latin typeface="Calibri" charset="0"/>
                  <a:cs typeface="Calibri" charset="0"/>
                </a:rPr>
                <a:t>4</a:t>
              </a:r>
              <a:r>
                <a:rPr lang="en-US" sz="1800" b="0">
                  <a:latin typeface="Calibri" charset="0"/>
                  <a:cs typeface="Calibri" charset="0"/>
                </a:rPr>
                <a:t>CPU,</a:t>
              </a:r>
              <a:r>
                <a:rPr lang="en-US" sz="1800" b="0">
                  <a:solidFill>
                    <a:srgbClr val="FF3737"/>
                  </a:solidFill>
                  <a:latin typeface="Calibri" charset="0"/>
                  <a:cs typeface="Calibri" charset="0"/>
                </a:rPr>
                <a:t>12</a:t>
              </a:r>
              <a:r>
                <a:rPr lang="en-US" sz="1800" b="0">
                  <a:latin typeface="Calibri" charset="0"/>
                  <a:cs typeface="Calibri" charset="0"/>
                </a:rPr>
                <a:t>GB&gt;</a:t>
              </a:r>
            </a:p>
          </p:txBody>
        </p:sp>
      </p:grpSp>
      <p:grpSp>
        <p:nvGrpSpPr>
          <p:cNvPr id="10" name="Group 49"/>
          <p:cNvGrpSpPr>
            <a:grpSpLocks/>
          </p:cNvGrpSpPr>
          <p:nvPr/>
        </p:nvGrpSpPr>
        <p:grpSpPr bwMode="auto">
          <a:xfrm>
            <a:off x="3810000" y="3733800"/>
            <a:ext cx="1905000" cy="304800"/>
            <a:chOff x="3810000" y="4038600"/>
            <a:chExt cx="1905000" cy="304800"/>
          </a:xfrm>
        </p:grpSpPr>
        <p:sp>
          <p:nvSpPr>
            <p:cNvPr id="35884" name="Rectangle 50"/>
            <p:cNvSpPr>
              <a:spLocks noChangeArrowheads="1"/>
            </p:cNvSpPr>
            <p:nvPr/>
          </p:nvSpPr>
          <p:spPr bwMode="auto">
            <a:xfrm>
              <a:off x="3810000" y="4038600"/>
              <a:ext cx="381000" cy="304800"/>
            </a:xfrm>
            <a:prstGeom prst="rect">
              <a:avLst/>
            </a:prstGeom>
            <a:solidFill>
              <a:schemeClr val="bg1"/>
            </a:solidFill>
            <a:ln w="9525">
              <a:solidFill>
                <a:schemeClr val="tx1"/>
              </a:solidFill>
              <a:round/>
              <a:headEnd/>
              <a:tailEnd/>
            </a:ln>
          </p:spPr>
          <p:txBody>
            <a:bodyPr wrap="none" anchor="ctr"/>
            <a:lstStyle/>
            <a:p>
              <a:r>
                <a:rPr lang="en-US" sz="1800" b="0">
                  <a:latin typeface="Calibri" charset="0"/>
                  <a:cs typeface="Calibri" charset="0"/>
                </a:rPr>
                <a:t>S1</a:t>
              </a:r>
            </a:p>
          </p:txBody>
        </p:sp>
        <p:sp>
          <p:nvSpPr>
            <p:cNvPr id="35885" name="Rectangle 51"/>
            <p:cNvSpPr>
              <a:spLocks noChangeArrowheads="1"/>
            </p:cNvSpPr>
            <p:nvPr/>
          </p:nvSpPr>
          <p:spPr bwMode="auto">
            <a:xfrm>
              <a:off x="4191000" y="4038600"/>
              <a:ext cx="1524000" cy="304800"/>
            </a:xfrm>
            <a:prstGeom prst="rect">
              <a:avLst/>
            </a:prstGeom>
            <a:solidFill>
              <a:schemeClr val="bg1"/>
            </a:solidFill>
            <a:ln w="9525">
              <a:solidFill>
                <a:schemeClr val="tx1"/>
              </a:solidFill>
              <a:round/>
              <a:headEnd/>
              <a:tailEnd/>
            </a:ln>
          </p:spPr>
          <p:txBody>
            <a:bodyPr wrap="none" anchor="ctr"/>
            <a:lstStyle/>
            <a:p>
              <a:pPr algn="l"/>
              <a:r>
                <a:rPr lang="en-US" sz="1800" b="0">
                  <a:latin typeface="Calibri" charset="0"/>
                  <a:cs typeface="Calibri" charset="0"/>
                </a:rPr>
                <a:t>&lt;</a:t>
              </a:r>
              <a:r>
                <a:rPr lang="en-US" sz="1800" b="0">
                  <a:solidFill>
                    <a:srgbClr val="FF3737"/>
                  </a:solidFill>
                  <a:latin typeface="Calibri" charset="0"/>
                  <a:cs typeface="Calibri" charset="0"/>
                </a:rPr>
                <a:t>2</a:t>
              </a:r>
              <a:r>
                <a:rPr lang="en-US" sz="1800" b="0">
                  <a:latin typeface="Calibri" charset="0"/>
                  <a:cs typeface="Calibri" charset="0"/>
                </a:rPr>
                <a:t>CPU,</a:t>
              </a:r>
              <a:r>
                <a:rPr lang="en-US" sz="1800" b="0">
                  <a:solidFill>
                    <a:srgbClr val="FF3737"/>
                  </a:solidFill>
                  <a:latin typeface="Calibri" charset="0"/>
                  <a:cs typeface="Calibri" charset="0"/>
                </a:rPr>
                <a:t>2</a:t>
              </a:r>
              <a:r>
                <a:rPr lang="en-US" sz="1800" b="0">
                  <a:latin typeface="Calibri" charset="0"/>
                  <a:cs typeface="Calibri" charset="0"/>
                </a:rPr>
                <a:t>GB&gt;</a:t>
              </a:r>
            </a:p>
          </p:txBody>
        </p:sp>
      </p:grpSp>
      <p:sp>
        <p:nvSpPr>
          <p:cNvPr id="35863" name="Title 1"/>
          <p:cNvSpPr>
            <a:spLocks noGrp="1"/>
          </p:cNvSpPr>
          <p:nvPr>
            <p:ph type="title"/>
          </p:nvPr>
        </p:nvSpPr>
        <p:spPr>
          <a:xfrm>
            <a:off x="457200" y="-152400"/>
            <a:ext cx="8229600" cy="944563"/>
          </a:xfrm>
        </p:spPr>
        <p:txBody>
          <a:bodyPr/>
          <a:lstStyle/>
          <a:p>
            <a:r>
              <a:rPr lang="en-US">
                <a:latin typeface="Calibri" charset="0"/>
                <a:ea typeface="ＭＳ Ｐゴシック" charset="0"/>
              </a:rPr>
              <a:t>Mesos Architecture: Example</a:t>
            </a:r>
          </a:p>
        </p:txBody>
      </p:sp>
      <p:sp>
        <p:nvSpPr>
          <p:cNvPr id="358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7BE566B5-EFDD-C548-8171-B1B73AE476CA}" type="slidenum">
              <a:rPr lang="en-US" sz="1000" b="0">
                <a:latin typeface="Arial" charset="0"/>
              </a:rPr>
              <a:pPr eaLnBrk="1" hangingPunct="1"/>
              <a:t>15</a:t>
            </a:fld>
            <a:endParaRPr lang="en-US" sz="1000" b="0">
              <a:latin typeface="Arial" charset="0"/>
            </a:endParaRPr>
          </a:p>
        </p:txBody>
      </p:sp>
      <p:sp>
        <p:nvSpPr>
          <p:cNvPr id="17" name="TextBox 16"/>
          <p:cNvSpPr txBox="1"/>
          <p:nvPr/>
        </p:nvSpPr>
        <p:spPr>
          <a:xfrm rot="20821379" flipH="1">
            <a:off x="4033838" y="4146550"/>
            <a:ext cx="1778000" cy="692150"/>
          </a:xfrm>
          <a:prstGeom prst="round2DiagRect">
            <a:avLst>
              <a:gd name="adj1" fmla="val 16667"/>
              <a:gd name="adj2" fmla="val 50000"/>
            </a:avLst>
          </a:prstGeom>
          <a:ln>
            <a:solidFill>
              <a:srgbClr val="7F7F7F"/>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l">
              <a:defRPr/>
            </a:pPr>
            <a:r>
              <a:rPr lang="sv-SE" sz="1600" b="0">
                <a:solidFill>
                  <a:srgbClr val="000000"/>
                </a:solidFill>
                <a:latin typeface="Calibri" charset="0"/>
                <a:ea typeface="ＭＳ Ｐゴシック" charset="0"/>
                <a:cs typeface="Calibri" charset="0"/>
              </a:rPr>
              <a:t>(S1:&lt;8CPU, 8GB&gt;,</a:t>
            </a:r>
          </a:p>
          <a:p>
            <a:pPr algn="l">
              <a:defRPr/>
            </a:pPr>
            <a:r>
              <a:rPr lang="sv-SE" sz="1600" b="0">
                <a:solidFill>
                  <a:srgbClr val="000000"/>
                </a:solidFill>
                <a:latin typeface="Calibri" charset="0"/>
                <a:ea typeface="ＭＳ Ｐゴシック" charset="0"/>
                <a:cs typeface="Calibri" charset="0"/>
              </a:rPr>
              <a:t> S2:&lt;8CPU, 16GB&gt;)</a:t>
            </a:r>
            <a:endParaRPr lang="en-US" sz="1600" b="0">
              <a:solidFill>
                <a:srgbClr val="000000"/>
              </a:solidFill>
              <a:latin typeface="Calibri" charset="0"/>
              <a:ea typeface="ＭＳ Ｐゴシック" charset="0"/>
              <a:cs typeface="Calibri" charset="0"/>
            </a:endParaRPr>
          </a:p>
        </p:txBody>
      </p:sp>
      <p:sp>
        <p:nvSpPr>
          <p:cNvPr id="18" name="TextBox 17"/>
          <p:cNvSpPr txBox="1"/>
          <p:nvPr/>
        </p:nvSpPr>
        <p:spPr>
          <a:xfrm rot="20142641" flipH="1">
            <a:off x="6619875" y="3205163"/>
            <a:ext cx="2395538" cy="692150"/>
          </a:xfrm>
          <a:prstGeom prst="round2DiagRect">
            <a:avLst>
              <a:gd name="adj1" fmla="val 16667"/>
              <a:gd name="adj2" fmla="val 50000"/>
            </a:avLst>
          </a:prstGeom>
          <a:ln>
            <a:solidFill>
              <a:schemeClr val="tx1">
                <a:lumMod val="50000"/>
                <a:lumOff val="50000"/>
              </a:schemeClr>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l">
              <a:defRPr/>
            </a:pPr>
            <a:r>
              <a:rPr lang="sv-SE" sz="1600" b="0">
                <a:solidFill>
                  <a:srgbClr val="000000"/>
                </a:solidFill>
                <a:latin typeface="Calibri" charset="0"/>
                <a:ea typeface="ＭＳ Ｐゴシック" charset="0"/>
                <a:cs typeface="Calibri" charset="0"/>
              </a:rPr>
              <a:t>(task1:[S1:&lt;2CPU,4GB&gt;];</a:t>
            </a:r>
          </a:p>
          <a:p>
            <a:pPr algn="l">
              <a:defRPr/>
            </a:pPr>
            <a:r>
              <a:rPr lang="sv-SE" sz="1600" b="0">
                <a:solidFill>
                  <a:srgbClr val="000000"/>
                </a:solidFill>
                <a:latin typeface="Calibri" charset="0"/>
                <a:ea typeface="ＭＳ Ｐゴシック" charset="0"/>
                <a:cs typeface="Calibri" charset="0"/>
              </a:rPr>
              <a:t> task2:[S2:&lt;4CPU,4GB&gt;])</a:t>
            </a:r>
            <a:endParaRPr lang="en-US" sz="1600" b="0">
              <a:solidFill>
                <a:srgbClr val="000000"/>
              </a:solidFill>
              <a:latin typeface="Calibri" charset="0"/>
              <a:ea typeface="ＭＳ Ｐゴシック" charset="0"/>
              <a:cs typeface="Calibri" charset="0"/>
            </a:endParaRPr>
          </a:p>
        </p:txBody>
      </p:sp>
      <p:sp>
        <p:nvSpPr>
          <p:cNvPr id="19" name="TextBox 18"/>
          <p:cNvSpPr txBox="1"/>
          <p:nvPr/>
        </p:nvSpPr>
        <p:spPr>
          <a:xfrm rot="1921553" flipH="1">
            <a:off x="1797050" y="3222625"/>
            <a:ext cx="1525588" cy="346075"/>
          </a:xfrm>
          <a:prstGeom prst="round2DiagRect">
            <a:avLst>
              <a:gd name="adj1" fmla="val 16667"/>
              <a:gd name="adj2" fmla="val 50000"/>
            </a:avLst>
          </a:prstGeom>
          <a:ln>
            <a:solidFill>
              <a:srgbClr val="7F7F7F"/>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ctr">
              <a:defRPr/>
            </a:pPr>
            <a:r>
              <a:rPr lang="sv-SE" sz="1600" b="0">
                <a:solidFill>
                  <a:srgbClr val="000000"/>
                </a:solidFill>
                <a:latin typeface="Calibri" charset="0"/>
                <a:ea typeface="ＭＳ Ｐゴシック" charset="0"/>
                <a:cs typeface="Calibri" charset="0"/>
              </a:rPr>
              <a:t>S1:&lt;8CPU,8GB&gt;</a:t>
            </a:r>
            <a:endParaRPr lang="en-US" sz="1600" b="0">
              <a:solidFill>
                <a:srgbClr val="000000"/>
              </a:solidFill>
              <a:latin typeface="Calibri" charset="0"/>
              <a:ea typeface="ＭＳ Ｐゴシック" charset="0"/>
              <a:cs typeface="Calibri" charset="0"/>
            </a:endParaRPr>
          </a:p>
        </p:txBody>
      </p:sp>
      <p:sp>
        <p:nvSpPr>
          <p:cNvPr id="20" name="TextBox 19"/>
          <p:cNvSpPr txBox="1"/>
          <p:nvPr/>
        </p:nvSpPr>
        <p:spPr>
          <a:xfrm flipH="1">
            <a:off x="1833563" y="4384675"/>
            <a:ext cx="1595437" cy="346075"/>
          </a:xfrm>
          <a:prstGeom prst="round2DiagRect">
            <a:avLst>
              <a:gd name="adj1" fmla="val 16667"/>
              <a:gd name="adj2" fmla="val 50000"/>
            </a:avLst>
          </a:prstGeom>
          <a:ln>
            <a:solidFill>
              <a:srgbClr val="7F7F7F"/>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ctr">
              <a:defRPr/>
            </a:pPr>
            <a:r>
              <a:rPr lang="sv-SE" sz="1600" b="0">
                <a:solidFill>
                  <a:srgbClr val="000000"/>
                </a:solidFill>
                <a:latin typeface="Calibri" charset="0"/>
                <a:ea typeface="ＭＳ Ｐゴシック" charset="0"/>
                <a:cs typeface="Calibri" charset="0"/>
              </a:rPr>
              <a:t>S2:&lt;8CPU,16GB&gt;</a:t>
            </a:r>
            <a:endParaRPr lang="en-US" sz="1600" b="0">
              <a:solidFill>
                <a:srgbClr val="000000"/>
              </a:solidFill>
              <a:latin typeface="Calibri" charset="0"/>
              <a:ea typeface="ＭＳ Ｐゴシック" charset="0"/>
              <a:cs typeface="Calibri" charset="0"/>
            </a:endParaRPr>
          </a:p>
        </p:txBody>
      </p:sp>
      <p:sp>
        <p:nvSpPr>
          <p:cNvPr id="21" name="TextBox 20"/>
          <p:cNvSpPr txBox="1"/>
          <p:nvPr/>
        </p:nvSpPr>
        <p:spPr>
          <a:xfrm rot="19993603" flipH="1">
            <a:off x="1695450" y="5484813"/>
            <a:ext cx="1646238" cy="346075"/>
          </a:xfrm>
          <a:prstGeom prst="round2DiagRect">
            <a:avLst>
              <a:gd name="adj1" fmla="val 16667"/>
              <a:gd name="adj2" fmla="val 50000"/>
            </a:avLst>
          </a:prstGeom>
          <a:ln>
            <a:solidFill>
              <a:srgbClr val="7F7F7F"/>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ctr">
              <a:defRPr/>
            </a:pPr>
            <a:r>
              <a:rPr lang="sv-SE" sz="1600" b="0">
                <a:solidFill>
                  <a:srgbClr val="000000"/>
                </a:solidFill>
                <a:latin typeface="Calibri" charset="0"/>
                <a:ea typeface="ＭＳ Ｐゴシック" charset="0"/>
                <a:cs typeface="Calibri" charset="0"/>
              </a:rPr>
              <a:t>S3:&lt;16CPU,16GB&gt;</a:t>
            </a:r>
            <a:endParaRPr lang="en-US" sz="1600" b="0">
              <a:solidFill>
                <a:srgbClr val="000000"/>
              </a:solidFill>
              <a:latin typeface="Calibri" charset="0"/>
              <a:ea typeface="ＭＳ Ｐゴシック" charset="0"/>
              <a:cs typeface="Calibri" charset="0"/>
            </a:endParaRPr>
          </a:p>
        </p:txBody>
      </p:sp>
      <p:sp>
        <p:nvSpPr>
          <p:cNvPr id="22" name="Rounded Rectangular Callout 21"/>
          <p:cNvSpPr/>
          <p:nvPr/>
        </p:nvSpPr>
        <p:spPr>
          <a:xfrm flipH="1">
            <a:off x="152400" y="838200"/>
            <a:ext cx="2438400" cy="1123950"/>
          </a:xfrm>
          <a:prstGeom prst="wedgeRoundRectCallou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ctr">
              <a:defRPr/>
            </a:pPr>
            <a:r>
              <a:rPr lang="sv-SE" b="0">
                <a:solidFill>
                  <a:srgbClr val="404040"/>
                </a:solidFill>
                <a:latin typeface="Calibri" charset="0"/>
                <a:ea typeface="ＭＳ Ｐゴシック" charset="0"/>
                <a:cs typeface="Calibri" charset="0"/>
              </a:rPr>
              <a:t>Slaves continuously send status updates about resources</a:t>
            </a:r>
            <a:endParaRPr lang="en-US" b="0">
              <a:solidFill>
                <a:srgbClr val="404040"/>
              </a:solidFill>
              <a:latin typeface="Calibri" charset="0"/>
              <a:ea typeface="ＭＳ Ｐゴシック" charset="0"/>
              <a:cs typeface="Calibri" charset="0"/>
            </a:endParaRPr>
          </a:p>
        </p:txBody>
      </p:sp>
      <p:sp>
        <p:nvSpPr>
          <p:cNvPr id="23" name="Rounded Rectangular Callout 22"/>
          <p:cNvSpPr/>
          <p:nvPr/>
        </p:nvSpPr>
        <p:spPr>
          <a:xfrm flipH="1">
            <a:off x="3352800" y="5600700"/>
            <a:ext cx="2667000" cy="1123950"/>
          </a:xfrm>
          <a:prstGeom prst="wedgeRoundRectCallout">
            <a:avLst>
              <a:gd name="adj1" fmla="val -11337"/>
              <a:gd name="adj2" fmla="val -64645"/>
              <a:gd name="adj3" fmla="val 16667"/>
            </a:avLst>
          </a:prstGeom>
          <a:solidFill>
            <a:srgbClr val="FFFFF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ctr">
              <a:defRPr/>
            </a:pPr>
            <a:r>
              <a:rPr lang="sv-SE" b="0">
                <a:solidFill>
                  <a:srgbClr val="404040"/>
                </a:solidFill>
                <a:latin typeface="Calibri" charset="0"/>
                <a:ea typeface="ＭＳ Ｐゴシック" charset="0"/>
                <a:cs typeface="Calibri" charset="0"/>
              </a:rPr>
              <a:t>Pluggable scheduler to</a:t>
            </a:r>
          </a:p>
          <a:p>
            <a:pPr algn="ctr">
              <a:defRPr/>
            </a:pPr>
            <a:r>
              <a:rPr lang="sv-SE" b="0">
                <a:solidFill>
                  <a:srgbClr val="404040"/>
                </a:solidFill>
                <a:latin typeface="Calibri" charset="0"/>
                <a:ea typeface="ＭＳ Ｐゴシック" charset="0"/>
                <a:cs typeface="Calibri" charset="0"/>
              </a:rPr>
              <a:t>pick framework to </a:t>
            </a:r>
          </a:p>
          <a:p>
            <a:pPr algn="ctr">
              <a:defRPr/>
            </a:pPr>
            <a:r>
              <a:rPr lang="sv-SE" b="0">
                <a:solidFill>
                  <a:srgbClr val="404040"/>
                </a:solidFill>
                <a:latin typeface="Calibri" charset="0"/>
                <a:ea typeface="ＭＳ Ｐゴシック" charset="0"/>
                <a:cs typeface="Calibri" charset="0"/>
              </a:rPr>
              <a:t>send an offer to</a:t>
            </a:r>
            <a:endParaRPr lang="en-US" b="0">
              <a:solidFill>
                <a:srgbClr val="404040"/>
              </a:solidFill>
              <a:latin typeface="Calibri" charset="0"/>
              <a:ea typeface="ＭＳ Ｐゴシック" charset="0"/>
              <a:cs typeface="Calibri" charset="0"/>
            </a:endParaRPr>
          </a:p>
        </p:txBody>
      </p:sp>
      <p:sp>
        <p:nvSpPr>
          <p:cNvPr id="24" name="Rounded Rectangular Callout 23"/>
          <p:cNvSpPr/>
          <p:nvPr/>
        </p:nvSpPr>
        <p:spPr>
          <a:xfrm flipH="1">
            <a:off x="6477000" y="1524000"/>
            <a:ext cx="2590800" cy="1123950"/>
          </a:xfrm>
          <a:prstGeom prst="wedgeRoundRectCallout">
            <a:avLst>
              <a:gd name="adj1" fmla="val -13690"/>
              <a:gd name="adj2" fmla="val 69642"/>
              <a:gd name="adj3" fmla="val 16667"/>
            </a:avLst>
          </a:prstGeom>
          <a:solidFill>
            <a:srgbClr val="FFFFF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ctr">
              <a:defRPr/>
            </a:pPr>
            <a:r>
              <a:rPr lang="sv-SE" b="0" i="1">
                <a:solidFill>
                  <a:srgbClr val="404040"/>
                </a:solidFill>
                <a:latin typeface="Calibri" charset="0"/>
                <a:ea typeface="ＭＳ Ｐゴシック" charset="0"/>
                <a:cs typeface="Calibri" charset="0"/>
              </a:rPr>
              <a:t>Framework scheduler </a:t>
            </a:r>
            <a:r>
              <a:rPr lang="sv-SE" b="0">
                <a:solidFill>
                  <a:srgbClr val="404040"/>
                </a:solidFill>
                <a:latin typeface="Calibri" charset="0"/>
                <a:ea typeface="ＭＳ Ｐゴシック" charset="0"/>
                <a:cs typeface="Calibri" charset="0"/>
              </a:rPr>
              <a:t>selects resources and provides tasks</a:t>
            </a:r>
            <a:endParaRPr lang="en-US" b="0">
              <a:solidFill>
                <a:srgbClr val="404040"/>
              </a:solidFill>
              <a:latin typeface="Calibri" charset="0"/>
              <a:ea typeface="ＭＳ Ｐゴシック" charset="0"/>
              <a:cs typeface="Calibri" charset="0"/>
            </a:endParaRPr>
          </a:p>
        </p:txBody>
      </p:sp>
      <p:sp>
        <p:nvSpPr>
          <p:cNvPr id="25" name="Rounded Rectangular Callout 24"/>
          <p:cNvSpPr/>
          <p:nvPr/>
        </p:nvSpPr>
        <p:spPr>
          <a:xfrm flipH="1">
            <a:off x="3048000" y="1524000"/>
            <a:ext cx="2743200" cy="1123950"/>
          </a:xfrm>
          <a:prstGeom prst="wedgeRoundRectCallout">
            <a:avLst>
              <a:gd name="adj1" fmla="val 75623"/>
              <a:gd name="adj2" fmla="val 53674"/>
              <a:gd name="adj3" fmla="val 16667"/>
            </a:avLst>
          </a:prstGeom>
          <a:solidFill>
            <a:srgbClr val="FFFFF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ctr">
              <a:defRPr/>
            </a:pPr>
            <a:r>
              <a:rPr lang="sv-SE" b="0" i="1">
                <a:solidFill>
                  <a:srgbClr val="404040"/>
                </a:solidFill>
                <a:latin typeface="Calibri" charset="0"/>
                <a:ea typeface="ＭＳ Ｐゴシック" charset="0"/>
                <a:cs typeface="Calibri" charset="0"/>
              </a:rPr>
              <a:t>Framework executors </a:t>
            </a:r>
            <a:r>
              <a:rPr lang="sv-SE" b="0">
                <a:solidFill>
                  <a:srgbClr val="404040"/>
                </a:solidFill>
                <a:latin typeface="Calibri" charset="0"/>
                <a:ea typeface="ＭＳ Ｐゴシック" charset="0"/>
                <a:cs typeface="Calibri" charset="0"/>
              </a:rPr>
              <a:t>launch tasks and may persist across tasks</a:t>
            </a:r>
            <a:endParaRPr lang="en-US" b="0">
              <a:solidFill>
                <a:srgbClr val="404040"/>
              </a:solidFill>
              <a:latin typeface="Calibri" charset="0"/>
              <a:ea typeface="ＭＳ Ｐゴシック" charset="0"/>
              <a:cs typeface="Calibri" charset="0"/>
            </a:endParaRPr>
          </a:p>
        </p:txBody>
      </p:sp>
      <p:sp>
        <p:nvSpPr>
          <p:cNvPr id="26" name="TextBox 25"/>
          <p:cNvSpPr txBox="1"/>
          <p:nvPr/>
        </p:nvSpPr>
        <p:spPr>
          <a:xfrm rot="1903684" flipH="1">
            <a:off x="3282950" y="4022725"/>
            <a:ext cx="1731963" cy="347663"/>
          </a:xfrm>
          <a:prstGeom prst="round2DiagRect">
            <a:avLst>
              <a:gd name="adj1" fmla="val 16667"/>
              <a:gd name="adj2" fmla="val 50000"/>
            </a:avLst>
          </a:prstGeom>
          <a:ln>
            <a:solidFill>
              <a:srgbClr val="7F7F7F"/>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ctr">
              <a:defRPr/>
            </a:pPr>
            <a:r>
              <a:rPr lang="sv-SE" sz="1600" b="0">
                <a:solidFill>
                  <a:srgbClr val="000000"/>
                </a:solidFill>
                <a:latin typeface="Calibri" charset="0"/>
                <a:ea typeface="ＭＳ Ｐゴシック" charset="0"/>
                <a:cs typeface="Calibri" charset="0"/>
              </a:rPr>
              <a:t>task 1:&lt;2CPU,4GB&gt;</a:t>
            </a:r>
            <a:endParaRPr lang="en-US" sz="1600" b="0">
              <a:solidFill>
                <a:srgbClr val="000000"/>
              </a:solidFill>
              <a:latin typeface="Calibri" charset="0"/>
              <a:ea typeface="ＭＳ Ｐゴシック" charset="0"/>
              <a:cs typeface="Calibri" charset="0"/>
            </a:endParaRPr>
          </a:p>
        </p:txBody>
      </p:sp>
      <p:sp>
        <p:nvSpPr>
          <p:cNvPr id="27" name="TextBox 26"/>
          <p:cNvSpPr txBox="1"/>
          <p:nvPr/>
        </p:nvSpPr>
        <p:spPr>
          <a:xfrm flipH="1">
            <a:off x="3429000" y="4378325"/>
            <a:ext cx="1828800" cy="346075"/>
          </a:xfrm>
          <a:prstGeom prst="round2DiagRect">
            <a:avLst>
              <a:gd name="adj1" fmla="val 16667"/>
              <a:gd name="adj2" fmla="val 50000"/>
            </a:avLst>
          </a:prstGeom>
          <a:ln>
            <a:solidFill>
              <a:srgbClr val="7F7F7F"/>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ctr">
              <a:defRPr/>
            </a:pPr>
            <a:r>
              <a:rPr lang="sv-SE" sz="1600" b="0">
                <a:solidFill>
                  <a:srgbClr val="000000"/>
                </a:solidFill>
                <a:latin typeface="Calibri" charset="0"/>
                <a:ea typeface="ＭＳ Ｐゴシック" charset="0"/>
                <a:cs typeface="Calibri" charset="0"/>
              </a:rPr>
              <a:t>task 2:&lt;4CPU,4GB&gt;</a:t>
            </a:r>
            <a:endParaRPr lang="en-US" sz="1600" b="0">
              <a:solidFill>
                <a:srgbClr val="000000"/>
              </a:solidFill>
              <a:latin typeface="Calibri" charset="0"/>
              <a:ea typeface="ＭＳ Ｐゴシック" charset="0"/>
              <a:cs typeface="Calibri" charset="0"/>
            </a:endParaRPr>
          </a:p>
        </p:txBody>
      </p:sp>
      <p:sp>
        <p:nvSpPr>
          <p:cNvPr id="30" name="TextBox 29"/>
          <p:cNvSpPr txBox="1"/>
          <p:nvPr/>
        </p:nvSpPr>
        <p:spPr>
          <a:xfrm rot="1323931" flipH="1">
            <a:off x="4027488" y="4178300"/>
            <a:ext cx="1787525" cy="692150"/>
          </a:xfrm>
          <a:prstGeom prst="round2DiagRect">
            <a:avLst>
              <a:gd name="adj1" fmla="val 16667"/>
              <a:gd name="adj2" fmla="val 50000"/>
            </a:avLst>
          </a:prstGeom>
          <a:ln>
            <a:solidFill>
              <a:srgbClr val="7F7F7F"/>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l">
              <a:defRPr/>
            </a:pPr>
            <a:r>
              <a:rPr lang="sv-SE" sz="1600" b="0">
                <a:solidFill>
                  <a:srgbClr val="000000"/>
                </a:solidFill>
                <a:latin typeface="Calibri" charset="0"/>
                <a:ea typeface="ＭＳ Ｐゴシック" charset="0"/>
                <a:cs typeface="Calibri" charset="0"/>
              </a:rPr>
              <a:t>(S1:&lt;6CPU,4GB&gt;,  S3:&lt;16CPU,16GB&gt;)</a:t>
            </a:r>
            <a:endParaRPr lang="en-US" sz="1600" b="0">
              <a:solidFill>
                <a:srgbClr val="000000"/>
              </a:solidFill>
              <a:latin typeface="Calibri" charset="0"/>
              <a:ea typeface="ＭＳ Ｐゴシック" charset="0"/>
              <a:cs typeface="Calibri" charset="0"/>
            </a:endParaRPr>
          </a:p>
        </p:txBody>
      </p:sp>
      <p:sp>
        <p:nvSpPr>
          <p:cNvPr id="31" name="TextBox 30"/>
          <p:cNvSpPr txBox="1"/>
          <p:nvPr/>
        </p:nvSpPr>
        <p:spPr>
          <a:xfrm rot="1341222" flipH="1">
            <a:off x="6686550" y="5521325"/>
            <a:ext cx="2081213" cy="346075"/>
          </a:xfrm>
          <a:prstGeom prst="round2DiagRect">
            <a:avLst>
              <a:gd name="adj1" fmla="val 16667"/>
              <a:gd name="adj2" fmla="val 50000"/>
            </a:avLst>
          </a:prstGeom>
          <a:ln>
            <a:solidFill>
              <a:srgbClr val="7F7F7F"/>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ctr">
              <a:defRPr/>
            </a:pPr>
            <a:r>
              <a:rPr lang="sv-SE" sz="1600" b="0">
                <a:solidFill>
                  <a:srgbClr val="000000"/>
                </a:solidFill>
                <a:latin typeface="Calibri" charset="0"/>
                <a:ea typeface="ＭＳ Ｐゴシック" charset="0"/>
                <a:cs typeface="Calibri" charset="0"/>
              </a:rPr>
              <a:t>([task1:S1:&lt;4CPU,2GB])</a:t>
            </a:r>
            <a:endParaRPr lang="en-US" sz="1600" b="0">
              <a:solidFill>
                <a:srgbClr val="000000"/>
              </a:solidFill>
              <a:latin typeface="Calibri" charset="0"/>
              <a:ea typeface="ＭＳ Ｐゴシック" charset="0"/>
              <a:cs typeface="Calibri" charset="0"/>
            </a:endParaRPr>
          </a:p>
        </p:txBody>
      </p:sp>
      <p:sp>
        <p:nvSpPr>
          <p:cNvPr id="35878" name="TextBox 34"/>
          <p:cNvSpPr txBox="1">
            <a:spLocks noChangeArrowheads="1"/>
          </p:cNvSpPr>
          <p:nvPr/>
        </p:nvSpPr>
        <p:spPr bwMode="auto">
          <a:xfrm>
            <a:off x="6051550" y="5349875"/>
            <a:ext cx="184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endParaRPr lang="en-US"/>
          </a:p>
        </p:txBody>
      </p:sp>
      <p:sp>
        <p:nvSpPr>
          <p:cNvPr id="35879" name="TextBox 54"/>
          <p:cNvSpPr txBox="1">
            <a:spLocks noChangeArrowheads="1"/>
          </p:cNvSpPr>
          <p:nvPr/>
        </p:nvSpPr>
        <p:spPr bwMode="auto">
          <a:xfrm>
            <a:off x="392113" y="2038350"/>
            <a:ext cx="10556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b="0">
                <a:solidFill>
                  <a:srgbClr val="000000"/>
                </a:solidFill>
                <a:latin typeface="Calibri" charset="0"/>
                <a:cs typeface="Calibri" charset="0"/>
              </a:rPr>
              <a:t>Slave S1</a:t>
            </a:r>
          </a:p>
        </p:txBody>
      </p:sp>
      <p:sp>
        <p:nvSpPr>
          <p:cNvPr id="35880" name="TextBox 54"/>
          <p:cNvSpPr txBox="1">
            <a:spLocks noChangeArrowheads="1"/>
          </p:cNvSpPr>
          <p:nvPr/>
        </p:nvSpPr>
        <p:spPr bwMode="auto">
          <a:xfrm>
            <a:off x="403225" y="3562350"/>
            <a:ext cx="1033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b="0">
                <a:solidFill>
                  <a:srgbClr val="000000"/>
                </a:solidFill>
                <a:latin typeface="Calibri" charset="0"/>
                <a:cs typeface="Calibri" charset="0"/>
              </a:rPr>
              <a:t>Slave S2</a:t>
            </a:r>
          </a:p>
        </p:txBody>
      </p:sp>
      <p:sp>
        <p:nvSpPr>
          <p:cNvPr id="35881" name="TextBox 54"/>
          <p:cNvSpPr txBox="1">
            <a:spLocks noChangeArrowheads="1"/>
          </p:cNvSpPr>
          <p:nvPr/>
        </p:nvSpPr>
        <p:spPr bwMode="auto">
          <a:xfrm>
            <a:off x="381000" y="5086350"/>
            <a:ext cx="1033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b="0">
                <a:solidFill>
                  <a:srgbClr val="000000"/>
                </a:solidFill>
                <a:latin typeface="Calibri" charset="0"/>
                <a:cs typeface="Calibri" charset="0"/>
              </a:rPr>
              <a:t>Slave S3</a:t>
            </a:r>
          </a:p>
        </p:txBody>
      </p:sp>
      <p:sp>
        <p:nvSpPr>
          <p:cNvPr id="35882" name="TextBox 54"/>
          <p:cNvSpPr txBox="1">
            <a:spLocks noChangeArrowheads="1"/>
          </p:cNvSpPr>
          <p:nvPr/>
        </p:nvSpPr>
        <p:spPr bwMode="auto">
          <a:xfrm>
            <a:off x="3733800" y="3352800"/>
            <a:ext cx="16716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b="0">
                <a:solidFill>
                  <a:srgbClr val="000000"/>
                </a:solidFill>
                <a:latin typeface="Calibri" charset="0"/>
                <a:cs typeface="Calibri" charset="0"/>
              </a:rPr>
              <a:t>Mesos Master</a:t>
            </a:r>
          </a:p>
        </p:txBody>
      </p:sp>
      <p:sp>
        <p:nvSpPr>
          <p:cNvPr id="32" name="TextBox 31"/>
          <p:cNvSpPr txBox="1"/>
          <p:nvPr/>
        </p:nvSpPr>
        <p:spPr>
          <a:xfrm rot="1159733" flipH="1">
            <a:off x="3649663" y="3492500"/>
            <a:ext cx="1724025" cy="346075"/>
          </a:xfrm>
          <a:prstGeom prst="round2DiagRect">
            <a:avLst>
              <a:gd name="adj1" fmla="val 16667"/>
              <a:gd name="adj2" fmla="val 50000"/>
            </a:avLst>
          </a:prstGeom>
          <a:ln>
            <a:solidFill>
              <a:srgbClr val="7F7F7F"/>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ctr">
              <a:defRPr/>
            </a:pPr>
            <a:r>
              <a:rPr lang="sv-SE" sz="1600" b="0">
                <a:solidFill>
                  <a:srgbClr val="000000"/>
                </a:solidFill>
                <a:latin typeface="Calibri" charset="0"/>
                <a:ea typeface="ＭＳ Ｐゴシック" charset="0"/>
                <a:cs typeface="Calibri" charset="0"/>
              </a:rPr>
              <a:t>task1:&lt;4CPU,2GB&gt; </a:t>
            </a:r>
            <a:endParaRPr lang="en-US" sz="1600" b="0">
              <a:solidFill>
                <a:srgbClr val="000000"/>
              </a:solidFill>
              <a:latin typeface="Calibri" charset="0"/>
              <a:ea typeface="ＭＳ Ｐゴシック" charset="0"/>
              <a:cs typeface="Calibri"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2"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par>
                          <p:cTn id="13" fill="hold" nodeType="afterGroup">
                            <p:stCondLst>
                              <p:cond delay="500"/>
                            </p:stCondLst>
                            <p:childTnLst>
                              <p:par>
                                <p:cTn id="14" presetID="0" presetClass="path" presetSubtype="0" accel="50000" decel="50000" fill="hold" grpId="0" nodeType="afterEffect">
                                  <p:stCondLst>
                                    <p:cond delay="0"/>
                                  </p:stCondLst>
                                  <p:childTnLst>
                                    <p:animMotion origin="layout" path="M 1.14524E-6 -4.04354E-6 L 0.20822 0.16675 " pathEditMode="relative" rAng="0" ptsTypes="AA">
                                      <p:cBhvr>
                                        <p:cTn id="15" dur="2000" fill="hold"/>
                                        <p:tgtEl>
                                          <p:spTgt spid="19"/>
                                        </p:tgtEl>
                                        <p:attrNameLst>
                                          <p:attrName>ppt_x</p:attrName>
                                          <p:attrName>ppt_y</p:attrName>
                                        </p:attrNameLst>
                                      </p:cBhvr>
                                      <p:rCtr x="10411" y="8337"/>
                                    </p:animMotion>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dissolve">
                                      <p:cBhvr>
                                        <p:cTn id="20" dur="500"/>
                                        <p:tgtEl>
                                          <p:spTgt spid="2"/>
                                        </p:tgtEl>
                                      </p:cBhvr>
                                    </p:animEffect>
                                  </p:childTnLst>
                                </p:cTn>
                              </p:par>
                            </p:childTnLst>
                          </p:cTn>
                        </p:par>
                        <p:par>
                          <p:cTn id="21" fill="hold" nodeType="afterGroup">
                            <p:stCondLst>
                              <p:cond delay="500"/>
                            </p:stCondLst>
                            <p:childTnLst>
                              <p:par>
                                <p:cTn id="22" presetID="10" presetClass="exit" presetSubtype="0" fill="hold" grpId="1" nodeType="afterEffect">
                                  <p:stCondLst>
                                    <p:cond delay="0"/>
                                  </p:stCondLst>
                                  <p:childTnLst>
                                    <p:animEffect transition="out" filter="fade">
                                      <p:cBhvr>
                                        <p:cTn id="23" dur="500"/>
                                        <p:tgtEl>
                                          <p:spTgt spid="19"/>
                                        </p:tgtEl>
                                      </p:cBhvr>
                                    </p:animEffect>
                                    <p:set>
                                      <p:cBhvr>
                                        <p:cTn id="24" dur="1" fill="hold">
                                          <p:stCondLst>
                                            <p:cond delay="499"/>
                                          </p:stCondLst>
                                        </p:cTn>
                                        <p:tgtEl>
                                          <p:spTgt spid="19"/>
                                        </p:tgtEl>
                                        <p:attrNameLst>
                                          <p:attrName>style.visibility</p:attrName>
                                        </p:attrNameLst>
                                      </p:cBhvr>
                                      <p:to>
                                        <p:strVal val="hidden"/>
                                      </p:to>
                                    </p:set>
                                  </p:childTnLst>
                                </p:cTn>
                              </p:par>
                            </p:childTnLst>
                          </p:cTn>
                        </p:par>
                        <p:par>
                          <p:cTn id="25" fill="hold" nodeType="afterGroup">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par>
                          <p:cTn id="28" fill="hold" nodeType="afterGroup">
                            <p:stCondLst>
                              <p:cond delay="1000"/>
                            </p:stCondLst>
                            <p:childTnLst>
                              <p:par>
                                <p:cTn id="29" presetID="0" presetClass="path" presetSubtype="0" accel="50000" decel="50000" fill="hold" grpId="1" nodeType="afterEffect">
                                  <p:stCondLst>
                                    <p:cond delay="0"/>
                                  </p:stCondLst>
                                  <p:childTnLst>
                                    <p:animMotion origin="layout" path="M 5.05986E-6 3.36267E-6 L 0.20823 0.01112 " pathEditMode="relative" ptsTypes="AA">
                                      <p:cBhvr>
                                        <p:cTn id="30" dur="2000" fill="hold"/>
                                        <p:tgtEl>
                                          <p:spTgt spid="20"/>
                                        </p:tgtEl>
                                        <p:attrNameLst>
                                          <p:attrName>ppt_x</p:attrName>
                                          <p:attrName>ppt_y</p:attrName>
                                        </p:attrNameLst>
                                      </p:cBhvr>
                                    </p:animMotion>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dissolve">
                                      <p:cBhvr>
                                        <p:cTn id="35" dur="500"/>
                                        <p:tgtEl>
                                          <p:spTgt spid="3"/>
                                        </p:tgtEl>
                                      </p:cBhvr>
                                    </p:animEffect>
                                  </p:childTnLst>
                                </p:cTn>
                              </p:par>
                            </p:childTnLst>
                          </p:cTn>
                        </p:par>
                        <p:par>
                          <p:cTn id="36" fill="hold" nodeType="afterGroup">
                            <p:stCondLst>
                              <p:cond delay="500"/>
                            </p:stCondLst>
                            <p:childTnLst>
                              <p:par>
                                <p:cTn id="37" presetID="9" presetClass="exit" presetSubtype="0" fill="hold" grpId="2" nodeType="afterEffect">
                                  <p:stCondLst>
                                    <p:cond delay="0"/>
                                  </p:stCondLst>
                                  <p:childTnLst>
                                    <p:animEffect transition="out" filter="dissolve">
                                      <p:cBhvr>
                                        <p:cTn id="38" dur="500"/>
                                        <p:tgtEl>
                                          <p:spTgt spid="20"/>
                                        </p:tgtEl>
                                      </p:cBhvr>
                                    </p:animEffect>
                                    <p:set>
                                      <p:cBhvr>
                                        <p:cTn id="39" dur="1" fill="hold">
                                          <p:stCondLst>
                                            <p:cond delay="499"/>
                                          </p:stCondLst>
                                        </p:cTn>
                                        <p:tgtEl>
                                          <p:spTgt spid="20"/>
                                        </p:tgtEl>
                                        <p:attrNameLst>
                                          <p:attrName>style.visibility</p:attrName>
                                        </p:attrNameLst>
                                      </p:cBhvr>
                                      <p:to>
                                        <p:strVal val="hidden"/>
                                      </p:to>
                                    </p:set>
                                  </p:childTnLst>
                                </p:cTn>
                              </p:par>
                            </p:childTnLst>
                          </p:cTn>
                        </p:par>
                        <p:par>
                          <p:cTn id="40" fill="hold" nodeType="afterGroup">
                            <p:stCondLst>
                              <p:cond delay="1000"/>
                            </p:stCondLst>
                            <p:childTnLst>
                              <p:par>
                                <p:cTn id="41" presetID="1" presetClass="entr" presetSubtype="0"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par>
                          <p:cTn id="43" fill="hold" nodeType="afterGroup">
                            <p:stCondLst>
                              <p:cond delay="1000"/>
                            </p:stCondLst>
                            <p:childTnLst>
                              <p:par>
                                <p:cTn id="44" presetID="0" presetClass="path" presetSubtype="0" accel="50000" decel="50000" fill="hold" grpId="1" nodeType="afterEffect">
                                  <p:stCondLst>
                                    <p:cond delay="0"/>
                                  </p:stCondLst>
                                  <p:childTnLst>
                                    <p:animMotion origin="layout" path="M -3.78796E-6 5.70171E-6 L 0.20822 -0.1445 " pathEditMode="relative" ptsTypes="AA">
                                      <p:cBhvr>
                                        <p:cTn id="45" dur="2000" fill="hold"/>
                                        <p:tgtEl>
                                          <p:spTgt spid="21"/>
                                        </p:tgtEl>
                                        <p:attrNameLst>
                                          <p:attrName>ppt_x</p:attrName>
                                          <p:attrName>ppt_y</p:attrName>
                                        </p:attrNameLst>
                                      </p:cBhvr>
                                    </p:animMotion>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dissolve">
                                      <p:cBhvr>
                                        <p:cTn id="50" dur="500"/>
                                        <p:tgtEl>
                                          <p:spTgt spid="4"/>
                                        </p:tgtEl>
                                      </p:cBhvr>
                                    </p:animEffect>
                                  </p:childTnLst>
                                </p:cTn>
                              </p:par>
                            </p:childTnLst>
                          </p:cTn>
                        </p:par>
                        <p:par>
                          <p:cTn id="51" fill="hold" nodeType="afterGroup">
                            <p:stCondLst>
                              <p:cond delay="500"/>
                            </p:stCondLst>
                            <p:childTnLst>
                              <p:par>
                                <p:cTn id="52" presetID="10" presetClass="exit" presetSubtype="0" fill="hold" grpId="2" nodeType="afterEffect">
                                  <p:stCondLst>
                                    <p:cond delay="0"/>
                                  </p:stCondLst>
                                  <p:childTnLst>
                                    <p:animEffect transition="out" filter="fade">
                                      <p:cBhvr>
                                        <p:cTn id="53" dur="500"/>
                                        <p:tgtEl>
                                          <p:spTgt spid="21"/>
                                        </p:tgtEl>
                                      </p:cBhvr>
                                    </p:animEffect>
                                    <p:set>
                                      <p:cBhvr>
                                        <p:cTn id="54" dur="1" fill="hold">
                                          <p:stCondLst>
                                            <p:cond delay="499"/>
                                          </p:stCondLst>
                                        </p:cTn>
                                        <p:tgtEl>
                                          <p:spTgt spid="21"/>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500"/>
                                        <p:tgtEl>
                                          <p:spTgt spid="1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par>
                          <p:cTn id="68" fill="hold" nodeType="afterGroup">
                            <p:stCondLst>
                              <p:cond delay="500"/>
                            </p:stCondLst>
                            <p:childTnLst>
                              <p:par>
                                <p:cTn id="69" presetID="0" presetClass="path" presetSubtype="0" accel="50000" decel="50000" fill="hold" grpId="1" nodeType="afterEffect">
                                  <p:stCondLst>
                                    <p:cond delay="0"/>
                                  </p:stCondLst>
                                  <p:childTnLst>
                                    <p:animMotion origin="layout" path="M 0.00834 0.00717 L 0.2915 -0.12616 " pathEditMode="relative" rAng="0" ptsTypes="AA">
                                      <p:cBhvr>
                                        <p:cTn id="70" dur="2000" fill="hold"/>
                                        <p:tgtEl>
                                          <p:spTgt spid="17"/>
                                        </p:tgtEl>
                                        <p:attrNameLst>
                                          <p:attrName>ppt_x</p:attrName>
                                          <p:attrName>ppt_y</p:attrName>
                                        </p:attrNameLst>
                                      </p:cBhvr>
                                      <p:rCtr x="14149" y="-6667"/>
                                    </p:animMotion>
                                  </p:childTnLst>
                                </p:cTn>
                              </p:par>
                            </p:childTnLst>
                          </p:cTn>
                        </p:par>
                      </p:childTnLst>
                    </p:cTn>
                  </p:par>
                  <p:par>
                    <p:cTn id="71" fill="hold" nodeType="clickPar">
                      <p:stCondLst>
                        <p:cond delay="indefinite"/>
                      </p:stCondLst>
                      <p:childTnLst>
                        <p:par>
                          <p:cTn id="72" fill="hold" nodeType="withGroup">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fade">
                                      <p:cBhvr>
                                        <p:cTn id="75" dur="500"/>
                                        <p:tgtEl>
                                          <p:spTgt spid="24"/>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0" presetClass="exit" presetSubtype="0" fill="hold" grpId="2" nodeType="clickEffect">
                                  <p:stCondLst>
                                    <p:cond delay="0"/>
                                  </p:stCondLst>
                                  <p:childTnLst>
                                    <p:animEffect transition="out" filter="fade">
                                      <p:cBhvr>
                                        <p:cTn id="79" dur="500"/>
                                        <p:tgtEl>
                                          <p:spTgt spid="17"/>
                                        </p:tgtEl>
                                      </p:cBhvr>
                                    </p:animEffect>
                                    <p:set>
                                      <p:cBhvr>
                                        <p:cTn id="80" dur="1" fill="hold">
                                          <p:stCondLst>
                                            <p:cond delay="499"/>
                                          </p:stCondLst>
                                        </p:cTn>
                                        <p:tgtEl>
                                          <p:spTgt spid="17"/>
                                        </p:tgtEl>
                                        <p:attrNameLst>
                                          <p:attrName>style.visibility</p:attrName>
                                        </p:attrNameLst>
                                      </p:cBhvr>
                                      <p:to>
                                        <p:strVal val="hidden"/>
                                      </p:to>
                                    </p:set>
                                  </p:childTnLst>
                                </p:cTn>
                              </p:par>
                              <p:par>
                                <p:cTn id="81" presetID="10" presetClass="entr" presetSubtype="0" fill="hold" grpId="0" nodeType="withEffect">
                                  <p:stCondLst>
                                    <p:cond delay="0"/>
                                  </p:stCondLst>
                                  <p:childTnLst>
                                    <p:set>
                                      <p:cBhvr>
                                        <p:cTn id="82" dur="1" fill="hold">
                                          <p:stCondLst>
                                            <p:cond delay="0"/>
                                          </p:stCondLst>
                                        </p:cTn>
                                        <p:tgtEl>
                                          <p:spTgt spid="18"/>
                                        </p:tgtEl>
                                        <p:attrNameLst>
                                          <p:attrName>style.visibility</p:attrName>
                                        </p:attrNameLst>
                                      </p:cBhvr>
                                      <p:to>
                                        <p:strVal val="visible"/>
                                      </p:to>
                                    </p:set>
                                    <p:animEffect transition="in" filter="fade">
                                      <p:cBhvr>
                                        <p:cTn id="83" dur="500"/>
                                        <p:tgtEl>
                                          <p:spTgt spid="18"/>
                                        </p:tgtEl>
                                      </p:cBhvr>
                                    </p:animEffect>
                                  </p:childTnLst>
                                </p:cTn>
                              </p:par>
                              <p:par>
                                <p:cTn id="84" presetID="0" presetClass="path" presetSubtype="0" accel="50000" decel="50000" fill="hold" grpId="1" nodeType="withEffect">
                                  <p:stCondLst>
                                    <p:cond delay="0"/>
                                  </p:stCondLst>
                                  <p:childTnLst>
                                    <p:animMotion origin="layout" path="M -0.025 0.01111 L -0.33819 0.14885 " pathEditMode="relative" rAng="0" ptsTypes="AA">
                                      <p:cBhvr>
                                        <p:cTn id="85" dur="2000" fill="hold"/>
                                        <p:tgtEl>
                                          <p:spTgt spid="18"/>
                                        </p:tgtEl>
                                        <p:attrNameLst>
                                          <p:attrName>ppt_x</p:attrName>
                                          <p:attrName>ppt_y</p:attrName>
                                        </p:attrNameLst>
                                      </p:cBhvr>
                                      <p:rCtr x="-15660" y="6875"/>
                                    </p:animMotion>
                                  </p:childTnLst>
                                </p:cTn>
                              </p:par>
                            </p:childTnLst>
                          </p:cTn>
                        </p:par>
                      </p:childTnLst>
                    </p:cTn>
                  </p:par>
                  <p:par>
                    <p:cTn id="86" fill="hold" nodeType="clickPar">
                      <p:stCondLst>
                        <p:cond delay="indefinite"/>
                      </p:stCondLst>
                      <p:childTnLst>
                        <p:par>
                          <p:cTn id="87" fill="hold" nodeType="withGroup">
                            <p:stCondLst>
                              <p:cond delay="0"/>
                            </p:stCondLst>
                            <p:childTnLst>
                              <p:par>
                                <p:cTn id="88" presetID="10" presetClass="exit" presetSubtype="0" fill="hold" grpId="2" nodeType="clickEffect">
                                  <p:stCondLst>
                                    <p:cond delay="0"/>
                                  </p:stCondLst>
                                  <p:childTnLst>
                                    <p:animEffect transition="out" filter="fade">
                                      <p:cBhvr>
                                        <p:cTn id="89" dur="500"/>
                                        <p:tgtEl>
                                          <p:spTgt spid="18"/>
                                        </p:tgtEl>
                                      </p:cBhvr>
                                    </p:animEffect>
                                    <p:set>
                                      <p:cBhvr>
                                        <p:cTn id="90" dur="1" fill="hold">
                                          <p:stCondLst>
                                            <p:cond delay="499"/>
                                          </p:stCondLst>
                                        </p:cTn>
                                        <p:tgtEl>
                                          <p:spTgt spid="18"/>
                                        </p:tgtEl>
                                        <p:attrNameLst>
                                          <p:attrName>style.visibility</p:attrName>
                                        </p:attrNameLst>
                                      </p:cBhvr>
                                      <p:to>
                                        <p:strVal val="hidden"/>
                                      </p:to>
                                    </p:set>
                                  </p:childTnLst>
                                </p:cTn>
                              </p:par>
                            </p:childTnLst>
                          </p:cTn>
                        </p:par>
                        <p:par>
                          <p:cTn id="91" fill="hold" nodeType="afterGroup">
                            <p:stCondLst>
                              <p:cond delay="500"/>
                            </p:stCondLst>
                            <p:childTnLst>
                              <p:par>
                                <p:cTn id="92" presetID="9" presetClass="entr" presetSubtype="0" fill="hold" nodeType="afterEffect">
                                  <p:stCondLst>
                                    <p:cond delay="0"/>
                                  </p:stCondLst>
                                  <p:childTnLst>
                                    <p:set>
                                      <p:cBhvr>
                                        <p:cTn id="93" dur="1" fill="hold">
                                          <p:stCondLst>
                                            <p:cond delay="0"/>
                                          </p:stCondLst>
                                        </p:cTn>
                                        <p:tgtEl>
                                          <p:spTgt spid="5"/>
                                        </p:tgtEl>
                                        <p:attrNameLst>
                                          <p:attrName>style.visibility</p:attrName>
                                        </p:attrNameLst>
                                      </p:cBhvr>
                                      <p:to>
                                        <p:strVal val="visible"/>
                                      </p:to>
                                    </p:set>
                                    <p:animEffect transition="in" filter="dissolve">
                                      <p:cBhvr>
                                        <p:cTn id="94" dur="500"/>
                                        <p:tgtEl>
                                          <p:spTgt spid="5"/>
                                        </p:tgtEl>
                                      </p:cBhvr>
                                    </p:animEffect>
                                  </p:childTnLst>
                                </p:cTn>
                              </p:par>
                              <p:par>
                                <p:cTn id="95" presetID="9" presetClass="entr" presetSubtype="0" fill="hold" nodeType="withEffect">
                                  <p:stCondLst>
                                    <p:cond delay="0"/>
                                  </p:stCondLst>
                                  <p:childTnLst>
                                    <p:set>
                                      <p:cBhvr>
                                        <p:cTn id="96" dur="1" fill="hold">
                                          <p:stCondLst>
                                            <p:cond delay="0"/>
                                          </p:stCondLst>
                                        </p:cTn>
                                        <p:tgtEl>
                                          <p:spTgt spid="8"/>
                                        </p:tgtEl>
                                        <p:attrNameLst>
                                          <p:attrName>style.visibility</p:attrName>
                                        </p:attrNameLst>
                                      </p:cBhvr>
                                      <p:to>
                                        <p:strVal val="visible"/>
                                      </p:to>
                                    </p:set>
                                    <p:animEffect transition="in" filter="dissolve">
                                      <p:cBhvr>
                                        <p:cTn id="97" dur="500"/>
                                        <p:tgtEl>
                                          <p:spTgt spid="8"/>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6"/>
                                        </p:tgtEl>
                                        <p:attrNameLst>
                                          <p:attrName>style.visibility</p:attrName>
                                        </p:attrNameLst>
                                      </p:cBhvr>
                                      <p:to>
                                        <p:strVal val="visible"/>
                                      </p:to>
                                    </p:set>
                                    <p:animEffect transition="in" filter="fade">
                                      <p:cBhvr>
                                        <p:cTn id="102" dur="500"/>
                                        <p:tgtEl>
                                          <p:spTgt spid="26"/>
                                        </p:tgtEl>
                                      </p:cBhvr>
                                    </p:animEffect>
                                  </p:childTnLst>
                                </p:cTn>
                              </p:par>
                              <p:par>
                                <p:cTn id="103" presetID="0" presetClass="path" presetSubtype="0" accel="50000" decel="50000" fill="hold" grpId="1" nodeType="withEffect">
                                  <p:stCondLst>
                                    <p:cond delay="0"/>
                                  </p:stCondLst>
                                  <p:childTnLst>
                                    <p:animMotion origin="layout" path="M 2.67222E-7 1.77397E-6 L -0.24154 -0.14451 " pathEditMode="relative" ptsTypes="AA">
                                      <p:cBhvr>
                                        <p:cTn id="104" dur="2000" fill="hold"/>
                                        <p:tgtEl>
                                          <p:spTgt spid="26"/>
                                        </p:tgtEl>
                                        <p:attrNameLst>
                                          <p:attrName>ppt_x</p:attrName>
                                          <p:attrName>ppt_y</p:attrName>
                                        </p:attrNameLst>
                                      </p:cBhvr>
                                    </p:animMotion>
                                  </p:childTnLst>
                                </p:cTn>
                              </p:par>
                              <p:par>
                                <p:cTn id="105" presetID="10" presetClass="entr" presetSubtype="0" fill="hold" grpId="0" nodeType="with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par>
                                <p:cTn id="108" presetID="0" presetClass="path" presetSubtype="0" accel="50000" decel="50000" fill="hold" grpId="1" nodeType="withEffect">
                                  <p:stCondLst>
                                    <p:cond delay="0"/>
                                  </p:stCondLst>
                                  <p:childTnLst>
                                    <p:animMotion origin="layout" path="M -5.94482E-6 -5.04863E-6 L -0.23322 -0.02224 " pathEditMode="relative" ptsTypes="AA">
                                      <p:cBhvr>
                                        <p:cTn id="109" dur="2000" fill="hold"/>
                                        <p:tgtEl>
                                          <p:spTgt spid="27"/>
                                        </p:tgtEl>
                                        <p:attrNameLst>
                                          <p:attrName>ppt_x</p:attrName>
                                          <p:attrName>ppt_y</p:attrName>
                                        </p:attrNameLst>
                                      </p:cBhvr>
                                    </p:animMotion>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xit" presetSubtype="0" fill="hold" grpId="2" nodeType="clickEffect">
                                  <p:stCondLst>
                                    <p:cond delay="0"/>
                                  </p:stCondLst>
                                  <p:childTnLst>
                                    <p:set>
                                      <p:cBhvr>
                                        <p:cTn id="113" dur="1" fill="hold">
                                          <p:stCondLst>
                                            <p:cond delay="0"/>
                                          </p:stCondLst>
                                        </p:cTn>
                                        <p:tgtEl>
                                          <p:spTgt spid="26"/>
                                        </p:tgtEl>
                                        <p:attrNameLst>
                                          <p:attrName>style.visibility</p:attrName>
                                        </p:attrNameLst>
                                      </p:cBhvr>
                                      <p:to>
                                        <p:strVal val="hidden"/>
                                      </p:to>
                                    </p:set>
                                  </p:childTnLst>
                                </p:cTn>
                              </p:par>
                              <p:par>
                                <p:cTn id="114" presetID="1" presetClass="exit" presetSubtype="0" fill="hold" grpId="2" nodeType="withEffect">
                                  <p:stCondLst>
                                    <p:cond delay="0"/>
                                  </p:stCondLst>
                                  <p:childTnLst>
                                    <p:set>
                                      <p:cBhvr>
                                        <p:cTn id="115" dur="1" fill="hold">
                                          <p:stCondLst>
                                            <p:cond delay="0"/>
                                          </p:stCondLst>
                                        </p:cTn>
                                        <p:tgtEl>
                                          <p:spTgt spid="27"/>
                                        </p:tgtEl>
                                        <p:attrNameLst>
                                          <p:attrName>style.visibility</p:attrName>
                                        </p:attrNameLst>
                                      </p:cBhvr>
                                      <p:to>
                                        <p:strVal val="hidden"/>
                                      </p:to>
                                    </p:set>
                                  </p:childTnLst>
                                </p:cTn>
                              </p:par>
                              <p:par>
                                <p:cTn id="116" presetID="10" presetClass="entr" presetSubtype="0" fill="hold" grpId="0" nodeType="withEffect">
                                  <p:stCondLst>
                                    <p:cond delay="0"/>
                                  </p:stCondLst>
                                  <p:childTnLst>
                                    <p:set>
                                      <p:cBhvr>
                                        <p:cTn id="117" dur="1" fill="hold">
                                          <p:stCondLst>
                                            <p:cond delay="0"/>
                                          </p:stCondLst>
                                        </p:cTn>
                                        <p:tgtEl>
                                          <p:spTgt spid="25"/>
                                        </p:tgtEl>
                                        <p:attrNameLst>
                                          <p:attrName>style.visibility</p:attrName>
                                        </p:attrNameLst>
                                      </p:cBhvr>
                                      <p:to>
                                        <p:strVal val="visible"/>
                                      </p:to>
                                    </p:set>
                                    <p:animEffect transition="in" filter="fade">
                                      <p:cBhvr>
                                        <p:cTn id="118" dur="500"/>
                                        <p:tgtEl>
                                          <p:spTgt spid="25"/>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6"/>
                                        </p:tgtEl>
                                        <p:attrNameLst>
                                          <p:attrName>style.visibility</p:attrName>
                                        </p:attrNameLst>
                                      </p:cBhvr>
                                      <p:to>
                                        <p:strVal val="visible"/>
                                      </p:to>
                                    </p:set>
                                    <p:animEffect transition="in" filter="fade">
                                      <p:cBhvr>
                                        <p:cTn id="121" dur="500"/>
                                        <p:tgtEl>
                                          <p:spTgt spid="6"/>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9"/>
                                        </p:tgtEl>
                                        <p:attrNameLst>
                                          <p:attrName>style.visibility</p:attrName>
                                        </p:attrNameLst>
                                      </p:cBhvr>
                                      <p:to>
                                        <p:strVal val="visible"/>
                                      </p:to>
                                    </p:set>
                                    <p:animEffect transition="in" filter="fade">
                                      <p:cBhvr>
                                        <p:cTn id="124" dur="500"/>
                                        <p:tgtEl>
                                          <p:spTgt spid="9"/>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28"/>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29"/>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30"/>
                                        </p:tgtEl>
                                        <p:attrNameLst>
                                          <p:attrName>style.visibility</p:attrName>
                                        </p:attrNameLst>
                                      </p:cBhvr>
                                      <p:to>
                                        <p:strVal val="visible"/>
                                      </p:to>
                                    </p:set>
                                    <p:animEffect transition="in" filter="fade">
                                      <p:cBhvr>
                                        <p:cTn id="135" dur="500"/>
                                        <p:tgtEl>
                                          <p:spTgt spid="30"/>
                                        </p:tgtEl>
                                      </p:cBhvr>
                                    </p:animEffect>
                                  </p:childTnLst>
                                </p:cTn>
                              </p:par>
                              <p:par>
                                <p:cTn id="136" presetID="0" presetClass="path" presetSubtype="0" accel="50000" decel="50000" fill="hold" grpId="1" nodeType="withEffect">
                                  <p:stCondLst>
                                    <p:cond delay="0"/>
                                  </p:stCondLst>
                                  <p:childTnLst>
                                    <p:animMotion origin="layout" path="M 5.76956E-6 -7.50347E-7 L 0.29985 0.16675 " pathEditMode="relative" ptsTypes="AA">
                                      <p:cBhvr>
                                        <p:cTn id="137" dur="2000" fill="hold"/>
                                        <p:tgtEl>
                                          <p:spTgt spid="30"/>
                                        </p:tgtEl>
                                        <p:attrNameLst>
                                          <p:attrName>ppt_x</p:attrName>
                                          <p:attrName>ppt_y</p:attrName>
                                        </p:attrNameLst>
                                      </p:cBhvr>
                                    </p:animMotion>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 presetClass="exit" presetSubtype="0" fill="hold" grpId="2" nodeType="clickEffect">
                                  <p:stCondLst>
                                    <p:cond delay="0"/>
                                  </p:stCondLst>
                                  <p:childTnLst>
                                    <p:set>
                                      <p:cBhvr>
                                        <p:cTn id="141" dur="1" fill="hold">
                                          <p:stCondLst>
                                            <p:cond delay="0"/>
                                          </p:stCondLst>
                                        </p:cTn>
                                        <p:tgtEl>
                                          <p:spTgt spid="30"/>
                                        </p:tgtEl>
                                        <p:attrNameLst>
                                          <p:attrName>style.visibility</p:attrName>
                                        </p:attrNameLst>
                                      </p:cBhvr>
                                      <p:to>
                                        <p:strVal val="hidden"/>
                                      </p:to>
                                    </p:set>
                                  </p:childTnLst>
                                </p:cTn>
                              </p:par>
                              <p:par>
                                <p:cTn id="142" presetID="10" presetClass="entr" presetSubtype="0" fill="hold" grpId="0" nodeType="withEffect">
                                  <p:stCondLst>
                                    <p:cond delay="0"/>
                                  </p:stCondLst>
                                  <p:childTnLst>
                                    <p:set>
                                      <p:cBhvr>
                                        <p:cTn id="143" dur="1" fill="hold">
                                          <p:stCondLst>
                                            <p:cond delay="0"/>
                                          </p:stCondLst>
                                        </p:cTn>
                                        <p:tgtEl>
                                          <p:spTgt spid="31"/>
                                        </p:tgtEl>
                                        <p:attrNameLst>
                                          <p:attrName>style.visibility</p:attrName>
                                        </p:attrNameLst>
                                      </p:cBhvr>
                                      <p:to>
                                        <p:strVal val="visible"/>
                                      </p:to>
                                    </p:set>
                                    <p:animEffect transition="in" filter="fade">
                                      <p:cBhvr>
                                        <p:cTn id="144" dur="500"/>
                                        <p:tgtEl>
                                          <p:spTgt spid="31"/>
                                        </p:tgtEl>
                                      </p:cBhvr>
                                    </p:animEffect>
                                  </p:childTnLst>
                                </p:cTn>
                              </p:par>
                              <p:par>
                                <p:cTn id="145" presetID="0" presetClass="path" presetSubtype="0" accel="50000" decel="50000" fill="hold" grpId="1" nodeType="withEffect">
                                  <p:stCondLst>
                                    <p:cond delay="0"/>
                                  </p:stCondLst>
                                  <p:childTnLst>
                                    <p:animMotion origin="layout" path="M 3.93545E-6 -1.21816E-6 L -0.32483 -0.15562 " pathEditMode="relative" ptsTypes="AA">
                                      <p:cBhvr>
                                        <p:cTn id="146" dur="2000" fill="hold"/>
                                        <p:tgtEl>
                                          <p:spTgt spid="31"/>
                                        </p:tgtEl>
                                        <p:attrNameLst>
                                          <p:attrName>ppt_x</p:attrName>
                                          <p:attrName>ppt_y</p:attrName>
                                        </p:attrNameLst>
                                      </p:cBhvr>
                                    </p:animMotion>
                                  </p:childTnLst>
                                </p:cTn>
                              </p:par>
                            </p:childTnLst>
                          </p:cTn>
                        </p:par>
                      </p:childTnLst>
                    </p:cTn>
                  </p:par>
                  <p:par>
                    <p:cTn id="147" fill="hold" nodeType="clickPar">
                      <p:stCondLst>
                        <p:cond delay="indefinite"/>
                      </p:stCondLst>
                      <p:childTnLst>
                        <p:par>
                          <p:cTn id="148" fill="hold" nodeType="withGroup">
                            <p:stCondLst>
                              <p:cond delay="0"/>
                            </p:stCondLst>
                            <p:childTnLst>
                              <p:par>
                                <p:cTn id="149" presetID="9" presetClass="entr" presetSubtype="0" fill="hold" nodeType="clickEffect">
                                  <p:stCondLst>
                                    <p:cond delay="0"/>
                                  </p:stCondLst>
                                  <p:childTnLst>
                                    <p:set>
                                      <p:cBhvr>
                                        <p:cTn id="150" dur="1" fill="hold">
                                          <p:stCondLst>
                                            <p:cond delay="0"/>
                                          </p:stCondLst>
                                        </p:cTn>
                                        <p:tgtEl>
                                          <p:spTgt spid="10"/>
                                        </p:tgtEl>
                                        <p:attrNameLst>
                                          <p:attrName>style.visibility</p:attrName>
                                        </p:attrNameLst>
                                      </p:cBhvr>
                                      <p:to>
                                        <p:strVal val="visible"/>
                                      </p:to>
                                    </p:set>
                                    <p:animEffect transition="in" filter="dissolve">
                                      <p:cBhvr>
                                        <p:cTn id="151" dur="500"/>
                                        <p:tgtEl>
                                          <p:spTgt spid="10"/>
                                        </p:tgtEl>
                                      </p:cBhvr>
                                    </p:animEffect>
                                  </p:childTnLst>
                                </p:cTn>
                              </p:par>
                            </p:childTnLst>
                          </p:cTn>
                        </p:par>
                        <p:par>
                          <p:cTn id="152" fill="hold" nodeType="afterGroup">
                            <p:stCondLst>
                              <p:cond delay="500"/>
                            </p:stCondLst>
                            <p:childTnLst>
                              <p:par>
                                <p:cTn id="153" presetID="1" presetClass="exit" presetSubtype="0" fill="hold" grpId="2" nodeType="afterEffect">
                                  <p:stCondLst>
                                    <p:cond delay="0"/>
                                  </p:stCondLst>
                                  <p:childTnLst>
                                    <p:set>
                                      <p:cBhvr>
                                        <p:cTn id="154" dur="1" fill="hold">
                                          <p:stCondLst>
                                            <p:cond delay="0"/>
                                          </p:stCondLst>
                                        </p:cTn>
                                        <p:tgtEl>
                                          <p:spTgt spid="31"/>
                                        </p:tgtEl>
                                        <p:attrNameLst>
                                          <p:attrName>style.visibility</p:attrName>
                                        </p:attrNameLst>
                                      </p:cBhvr>
                                      <p:to>
                                        <p:strVal val="hidden"/>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0" presetClass="entr" presetSubtype="0" fill="hold" grpId="0" nodeType="clickEffect">
                                  <p:stCondLst>
                                    <p:cond delay="0"/>
                                  </p:stCondLst>
                                  <p:childTnLst>
                                    <p:set>
                                      <p:cBhvr>
                                        <p:cTn id="158" dur="1" fill="hold">
                                          <p:stCondLst>
                                            <p:cond delay="0"/>
                                          </p:stCondLst>
                                        </p:cTn>
                                        <p:tgtEl>
                                          <p:spTgt spid="32"/>
                                        </p:tgtEl>
                                        <p:attrNameLst>
                                          <p:attrName>style.visibility</p:attrName>
                                        </p:attrNameLst>
                                      </p:cBhvr>
                                      <p:to>
                                        <p:strVal val="visible"/>
                                      </p:to>
                                    </p:set>
                                    <p:animEffect transition="in" filter="fade">
                                      <p:cBhvr>
                                        <p:cTn id="159" dur="500"/>
                                        <p:tgtEl>
                                          <p:spTgt spid="32"/>
                                        </p:tgtEl>
                                      </p:cBhvr>
                                    </p:animEffect>
                                  </p:childTnLst>
                                </p:cTn>
                              </p:par>
                              <p:par>
                                <p:cTn id="160" presetID="0" presetClass="path" presetSubtype="0" accel="50000" decel="50000" fill="hold" grpId="1" nodeType="withEffect">
                                  <p:stCondLst>
                                    <p:cond delay="0"/>
                                  </p:stCondLst>
                                  <p:childTnLst>
                                    <p:animMotion origin="layout" path="M -5.50234E-6 -5.88698E-6 L -0.29985 -0.08894 " pathEditMode="relative" ptsTypes="AA">
                                      <p:cBhvr>
                                        <p:cTn id="161" dur="2000" fill="hold"/>
                                        <p:tgtEl>
                                          <p:spTgt spid="32"/>
                                        </p:tgtEl>
                                        <p:attrNameLst>
                                          <p:attrName>ppt_x</p:attrName>
                                          <p:attrName>ppt_y</p:attrName>
                                        </p:attrNameLst>
                                      </p:cBhvr>
                                    </p:animMotion>
                                  </p:childTnLst>
                                </p:cTn>
                              </p:par>
                            </p:childTnLst>
                          </p:cTn>
                        </p:par>
                      </p:childTnLst>
                    </p:cTn>
                  </p:par>
                  <p:par>
                    <p:cTn id="162" fill="hold" nodeType="clickPar">
                      <p:stCondLst>
                        <p:cond delay="indefinite"/>
                      </p:stCondLst>
                      <p:childTnLst>
                        <p:par>
                          <p:cTn id="163" fill="hold" nodeType="withGroup">
                            <p:stCondLst>
                              <p:cond delay="0"/>
                            </p:stCondLst>
                            <p:childTnLst>
                              <p:par>
                                <p:cTn id="164" presetID="1" presetClass="exit" presetSubtype="0" fill="hold" grpId="2" nodeType="clickEffect">
                                  <p:stCondLst>
                                    <p:cond delay="0"/>
                                  </p:stCondLst>
                                  <p:childTnLst>
                                    <p:set>
                                      <p:cBhvr>
                                        <p:cTn id="165" dur="1" fill="hold">
                                          <p:stCondLst>
                                            <p:cond delay="0"/>
                                          </p:stCondLst>
                                        </p:cTn>
                                        <p:tgtEl>
                                          <p:spTgt spid="32"/>
                                        </p:tgtEl>
                                        <p:attrNameLst>
                                          <p:attrName>style.visibility</p:attrName>
                                        </p:attrNameLst>
                                      </p:cBhvr>
                                      <p:to>
                                        <p:strVal val="hidden"/>
                                      </p:to>
                                    </p:set>
                                  </p:childTnLst>
                                </p:cTn>
                              </p:par>
                              <p:par>
                                <p:cTn id="166" presetID="10" presetClass="entr" presetSubtype="0" fill="hold" grpId="0" nodeType="withEffect">
                                  <p:stCondLst>
                                    <p:cond delay="0"/>
                                  </p:stCondLst>
                                  <p:childTnLst>
                                    <p:set>
                                      <p:cBhvr>
                                        <p:cTn id="167" dur="1" fill="hold">
                                          <p:stCondLst>
                                            <p:cond delay="0"/>
                                          </p:stCondLst>
                                        </p:cTn>
                                        <p:tgtEl>
                                          <p:spTgt spid="7"/>
                                        </p:tgtEl>
                                        <p:attrNameLst>
                                          <p:attrName>style.visibility</p:attrName>
                                        </p:attrNameLst>
                                      </p:cBhvr>
                                      <p:to>
                                        <p:strVal val="visible"/>
                                      </p:to>
                                    </p:set>
                                    <p:animEffect transition="in" filter="fade">
                                      <p:cBhvr>
                                        <p:cTn id="168" dur="500"/>
                                        <p:tgtEl>
                                          <p:spTgt spid="7"/>
                                        </p:tgtEl>
                                      </p:cBhvr>
                                    </p:animEffec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8" grpId="0" animBg="1"/>
      <p:bldP spid="33" grpId="0" animBg="1"/>
      <p:bldP spid="9" grpId="0" animBg="1"/>
      <p:bldP spid="29" grpId="0" animBg="1"/>
      <p:bldP spid="12" grpId="0" animBg="1"/>
      <p:bldP spid="17" grpId="0" animBg="1"/>
      <p:bldP spid="17" grpId="1" animBg="1"/>
      <p:bldP spid="17" grpId="2" animBg="1"/>
      <p:bldP spid="18" grpId="0" animBg="1"/>
      <p:bldP spid="18" grpId="1" animBg="1"/>
      <p:bldP spid="18" grpId="2" animBg="1"/>
      <p:bldP spid="19" grpId="0" animBg="1"/>
      <p:bldP spid="19" grpId="1" animBg="1"/>
      <p:bldP spid="19" grpId="2" animBg="1"/>
      <p:bldP spid="20" grpId="0" animBg="1"/>
      <p:bldP spid="20" grpId="1" animBg="1"/>
      <p:bldP spid="20" grpId="2" animBg="1"/>
      <p:bldP spid="21" grpId="0" animBg="1"/>
      <p:bldP spid="21" grpId="1" animBg="1"/>
      <p:bldP spid="21" grpId="2" animBg="1"/>
      <p:bldP spid="22" grpId="0" animBg="1"/>
      <p:bldP spid="23" grpId="0" animBg="1"/>
      <p:bldP spid="24" grpId="0" animBg="1"/>
      <p:bldP spid="25" grpId="0" animBg="1"/>
      <p:bldP spid="26" grpId="0" animBg="1"/>
      <p:bldP spid="26" grpId="1" animBg="1"/>
      <p:bldP spid="26" grpId="2" animBg="1"/>
      <p:bldP spid="27" grpId="0" animBg="1"/>
      <p:bldP spid="27" grpId="1" animBg="1"/>
      <p:bldP spid="27" grpId="2" animBg="1"/>
      <p:bldP spid="30" grpId="0" animBg="1"/>
      <p:bldP spid="30" grpId="1" animBg="1"/>
      <p:bldP spid="30" grpId="2" animBg="1"/>
      <p:bldP spid="31" grpId="0" animBg="1"/>
      <p:bldP spid="31" grpId="1" animBg="1"/>
      <p:bldP spid="31" grpId="2" animBg="1"/>
      <p:bldP spid="32" grpId="0" animBg="1"/>
      <p:bldP spid="32" grpId="1" animBg="1"/>
      <p:bldP spid="32"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457200" y="-152400"/>
            <a:ext cx="8229600" cy="1173163"/>
          </a:xfrm>
        </p:spPr>
        <p:txBody>
          <a:bodyPr/>
          <a:lstStyle/>
          <a:p>
            <a:r>
              <a:rPr lang="en-US">
                <a:latin typeface="Calibri" charset="0"/>
                <a:ea typeface="ＭＳ Ｐゴシック" charset="0"/>
              </a:rPr>
              <a:t>Why does it Work?</a:t>
            </a:r>
          </a:p>
        </p:txBody>
      </p:sp>
      <p:sp>
        <p:nvSpPr>
          <p:cNvPr id="43010" name="Content Placeholder 2"/>
          <p:cNvSpPr>
            <a:spLocks noGrp="1"/>
          </p:cNvSpPr>
          <p:nvPr>
            <p:ph idx="1"/>
          </p:nvPr>
        </p:nvSpPr>
        <p:spPr>
          <a:xfrm>
            <a:off x="457200" y="1066800"/>
            <a:ext cx="8229600" cy="2590800"/>
          </a:xfrm>
        </p:spPr>
        <p:txBody>
          <a:bodyPr/>
          <a:lstStyle/>
          <a:p>
            <a:r>
              <a:rPr lang="en-US">
                <a:latin typeface="Calibri" charset="0"/>
                <a:ea typeface="ＭＳ Ｐゴシック" charset="0"/>
              </a:rPr>
              <a:t>A framework can just wait for an offer that matches its constraints or preferences!</a:t>
            </a:r>
          </a:p>
          <a:p>
            <a:pPr lvl="1"/>
            <a:r>
              <a:rPr lang="en-US">
                <a:solidFill>
                  <a:srgbClr val="FF0000"/>
                </a:solidFill>
                <a:latin typeface="Calibri" charset="0"/>
                <a:ea typeface="ＭＳ Ｐゴシック" charset="0"/>
              </a:rPr>
              <a:t>Reject</a:t>
            </a:r>
            <a:r>
              <a:rPr lang="en-US">
                <a:latin typeface="Calibri" charset="0"/>
                <a:ea typeface="ＭＳ Ｐゴシック" charset="0"/>
              </a:rPr>
              <a:t> offers it does not like</a:t>
            </a:r>
          </a:p>
          <a:p>
            <a:pPr lvl="3"/>
            <a:endParaRPr lang="en-US">
              <a:latin typeface="Calibri" charset="0"/>
              <a:ea typeface="ＭＳ Ｐゴシック" charset="0"/>
            </a:endParaRPr>
          </a:p>
          <a:p>
            <a:r>
              <a:rPr lang="en-US">
                <a:latin typeface="Calibri" charset="0"/>
                <a:ea typeface="ＭＳ Ｐゴシック" charset="0"/>
              </a:rPr>
              <a:t>Example: Hadoop</a:t>
            </a:r>
            <a:r>
              <a:rPr lang="ja-JP" altLang="en-US">
                <a:latin typeface="Calibri" charset="0"/>
                <a:ea typeface="ＭＳ Ｐゴシック" charset="0"/>
              </a:rPr>
              <a:t>’</a:t>
            </a:r>
            <a:r>
              <a:rPr lang="en-US" altLang="ja-JP">
                <a:latin typeface="Calibri" charset="0"/>
                <a:ea typeface="ＭＳ Ｐゴシック" charset="0"/>
              </a:rPr>
              <a:t>s job input is </a:t>
            </a:r>
            <a:r>
              <a:rPr lang="en-US" altLang="ja-JP" i="1">
                <a:solidFill>
                  <a:srgbClr val="3366FF"/>
                </a:solidFill>
                <a:latin typeface="Calibri" charset="0"/>
                <a:ea typeface="ＭＳ Ｐゴシック" charset="0"/>
              </a:rPr>
              <a:t>blue</a:t>
            </a:r>
            <a:r>
              <a:rPr lang="en-US" altLang="ja-JP">
                <a:solidFill>
                  <a:srgbClr val="3366FF"/>
                </a:solidFill>
                <a:latin typeface="Calibri" charset="0"/>
                <a:ea typeface="ＭＳ Ｐゴシック" charset="0"/>
              </a:rPr>
              <a:t> </a:t>
            </a:r>
            <a:r>
              <a:rPr lang="en-US" altLang="ja-JP">
                <a:latin typeface="Calibri" charset="0"/>
                <a:ea typeface="ＭＳ Ｐゴシック" charset="0"/>
              </a:rPr>
              <a:t>file</a:t>
            </a:r>
          </a:p>
          <a:p>
            <a:pPr lvl="1"/>
            <a:endParaRPr lang="en-US">
              <a:latin typeface="Calibri" charset="0"/>
              <a:ea typeface="ＭＳ Ｐゴシック" charset="0"/>
            </a:endParaRPr>
          </a:p>
        </p:txBody>
      </p:sp>
      <p:sp>
        <p:nvSpPr>
          <p:cNvPr id="3789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35D71513-5645-6543-B26D-78F0A4C70A30}" type="slidenum">
              <a:rPr lang="en-US" sz="1000" b="0">
                <a:latin typeface="Arial" charset="0"/>
              </a:rPr>
              <a:pPr eaLnBrk="1" hangingPunct="1"/>
              <a:t>16</a:t>
            </a:fld>
            <a:endParaRPr lang="en-US" sz="1000" b="0">
              <a:latin typeface="Arial" charset="0"/>
            </a:endParaRPr>
          </a:p>
        </p:txBody>
      </p:sp>
      <p:grpSp>
        <p:nvGrpSpPr>
          <p:cNvPr id="2" name="Group 5"/>
          <p:cNvGrpSpPr>
            <a:grpSpLocks/>
          </p:cNvGrpSpPr>
          <p:nvPr/>
        </p:nvGrpSpPr>
        <p:grpSpPr bwMode="auto">
          <a:xfrm>
            <a:off x="457200" y="3429000"/>
            <a:ext cx="7143750" cy="3276600"/>
            <a:chOff x="457200" y="3429000"/>
            <a:chExt cx="7143912" cy="3276600"/>
          </a:xfrm>
        </p:grpSpPr>
        <p:pic>
          <p:nvPicPr>
            <p:cNvPr id="37903" name="Picture 30" descr="j043163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3754993"/>
              <a:ext cx="97171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4" name="Picture 30" descr="j043163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4724400"/>
              <a:ext cx="97171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5" name="Picture 30" descr="j043163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429000"/>
              <a:ext cx="97171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an 8"/>
            <p:cNvSpPr/>
            <p:nvPr/>
          </p:nvSpPr>
          <p:spPr bwMode="auto">
            <a:xfrm>
              <a:off x="1219217" y="3810000"/>
              <a:ext cx="533412" cy="609600"/>
            </a:xfrm>
            <a:prstGeom prst="can">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wrap="none" anchor="ctr"/>
            <a:lstStyle/>
            <a:p>
              <a:pPr>
                <a:defRPr/>
              </a:pPr>
              <a:endParaRPr lang="en-US"/>
            </a:p>
          </p:txBody>
        </p:sp>
        <p:pic>
          <p:nvPicPr>
            <p:cNvPr id="37907" name="Picture 30" descr="j043163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0"/>
              <a:ext cx="97171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8" name="Can 11"/>
            <p:cNvSpPr>
              <a:spLocks noChangeArrowheads="1"/>
            </p:cNvSpPr>
            <p:nvPr/>
          </p:nvSpPr>
          <p:spPr bwMode="auto">
            <a:xfrm>
              <a:off x="1219200" y="4953000"/>
              <a:ext cx="533400" cy="609600"/>
            </a:xfrm>
            <a:prstGeom prst="can">
              <a:avLst>
                <a:gd name="adj" fmla="val 25000"/>
              </a:avLst>
            </a:prstGeom>
            <a:solidFill>
              <a:srgbClr val="BFBFBF"/>
            </a:solidFill>
            <a:ln w="9525">
              <a:solidFill>
                <a:schemeClr val="tx1"/>
              </a:solidFill>
              <a:round/>
              <a:headEnd/>
              <a:tailEnd/>
            </a:ln>
          </p:spPr>
          <p:txBody>
            <a:bodyPr wrap="none" anchor="ctr"/>
            <a:lstStyle/>
            <a:p>
              <a:endParaRPr lang="en-US"/>
            </a:p>
          </p:txBody>
        </p:sp>
        <p:pic>
          <p:nvPicPr>
            <p:cNvPr id="37909" name="Picture 30" descr="j043163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5715000"/>
              <a:ext cx="97171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10" name="Can 13"/>
            <p:cNvSpPr>
              <a:spLocks noChangeArrowheads="1"/>
            </p:cNvSpPr>
            <p:nvPr/>
          </p:nvSpPr>
          <p:spPr bwMode="auto">
            <a:xfrm>
              <a:off x="1219200" y="6096000"/>
              <a:ext cx="533400" cy="609600"/>
            </a:xfrm>
            <a:prstGeom prst="can">
              <a:avLst>
                <a:gd name="adj" fmla="val 25000"/>
              </a:avLst>
            </a:prstGeom>
            <a:solidFill>
              <a:srgbClr val="BFBFBF"/>
            </a:solidFill>
            <a:ln w="9525">
              <a:solidFill>
                <a:schemeClr val="tx1"/>
              </a:solidFill>
              <a:round/>
              <a:headEnd/>
              <a:tailEnd/>
            </a:ln>
          </p:spPr>
          <p:txBody>
            <a:bodyPr wrap="none" anchor="ctr"/>
            <a:lstStyle/>
            <a:p>
              <a:endParaRPr lang="en-US"/>
            </a:p>
          </p:txBody>
        </p:sp>
        <p:sp>
          <p:nvSpPr>
            <p:cNvPr id="37911" name="Rectangle 14"/>
            <p:cNvSpPr>
              <a:spLocks noChangeArrowheads="1"/>
            </p:cNvSpPr>
            <p:nvPr/>
          </p:nvSpPr>
          <p:spPr bwMode="auto">
            <a:xfrm>
              <a:off x="1295400" y="3962400"/>
              <a:ext cx="304800" cy="152400"/>
            </a:xfrm>
            <a:prstGeom prst="rect">
              <a:avLst/>
            </a:prstGeom>
            <a:solidFill>
              <a:srgbClr val="FF0000"/>
            </a:solidFill>
            <a:ln w="9525">
              <a:solidFill>
                <a:schemeClr val="tx1"/>
              </a:solidFill>
              <a:round/>
              <a:headEnd/>
              <a:tailEnd/>
            </a:ln>
          </p:spPr>
          <p:txBody>
            <a:bodyPr wrap="none" anchor="ctr"/>
            <a:lstStyle/>
            <a:p>
              <a:endParaRPr lang="en-US"/>
            </a:p>
          </p:txBody>
        </p:sp>
        <p:sp>
          <p:nvSpPr>
            <p:cNvPr id="37912" name="Rectangle 15"/>
            <p:cNvSpPr>
              <a:spLocks noChangeArrowheads="1"/>
            </p:cNvSpPr>
            <p:nvPr/>
          </p:nvSpPr>
          <p:spPr bwMode="auto">
            <a:xfrm>
              <a:off x="1295400" y="6248400"/>
              <a:ext cx="304800" cy="152400"/>
            </a:xfrm>
            <a:prstGeom prst="rect">
              <a:avLst/>
            </a:prstGeom>
            <a:solidFill>
              <a:srgbClr val="FF0000"/>
            </a:solidFill>
            <a:ln w="9525">
              <a:solidFill>
                <a:schemeClr val="tx1"/>
              </a:solidFill>
              <a:round/>
              <a:headEnd/>
              <a:tailEnd/>
            </a:ln>
          </p:spPr>
          <p:txBody>
            <a:bodyPr wrap="none" anchor="ctr"/>
            <a:lstStyle/>
            <a:p>
              <a:endParaRPr lang="en-US"/>
            </a:p>
          </p:txBody>
        </p:sp>
        <p:sp>
          <p:nvSpPr>
            <p:cNvPr id="37913" name="Rectangle 16"/>
            <p:cNvSpPr>
              <a:spLocks noChangeArrowheads="1"/>
            </p:cNvSpPr>
            <p:nvPr/>
          </p:nvSpPr>
          <p:spPr bwMode="auto">
            <a:xfrm>
              <a:off x="1371600" y="4191000"/>
              <a:ext cx="304800" cy="152400"/>
            </a:xfrm>
            <a:prstGeom prst="rect">
              <a:avLst/>
            </a:prstGeom>
            <a:solidFill>
              <a:srgbClr val="008000"/>
            </a:solidFill>
            <a:ln w="9525">
              <a:solidFill>
                <a:schemeClr val="tx1"/>
              </a:solidFill>
              <a:round/>
              <a:headEnd/>
              <a:tailEnd/>
            </a:ln>
          </p:spPr>
          <p:txBody>
            <a:bodyPr wrap="none" anchor="ctr"/>
            <a:lstStyle/>
            <a:p>
              <a:endParaRPr lang="en-US"/>
            </a:p>
          </p:txBody>
        </p:sp>
        <p:sp>
          <p:nvSpPr>
            <p:cNvPr id="37914" name="Rectangle 17"/>
            <p:cNvSpPr>
              <a:spLocks noChangeArrowheads="1"/>
            </p:cNvSpPr>
            <p:nvPr/>
          </p:nvSpPr>
          <p:spPr bwMode="auto">
            <a:xfrm>
              <a:off x="1371600" y="5257800"/>
              <a:ext cx="304800" cy="152400"/>
            </a:xfrm>
            <a:prstGeom prst="rect">
              <a:avLst/>
            </a:prstGeom>
            <a:solidFill>
              <a:srgbClr val="51A2FF"/>
            </a:solidFill>
            <a:ln w="9525">
              <a:solidFill>
                <a:schemeClr val="tx1"/>
              </a:solidFill>
              <a:round/>
              <a:headEnd/>
              <a:tailEnd/>
            </a:ln>
          </p:spPr>
          <p:txBody>
            <a:bodyPr wrap="none" anchor="ctr"/>
            <a:lstStyle/>
            <a:p>
              <a:endParaRPr lang="en-US"/>
            </a:p>
          </p:txBody>
        </p:sp>
        <p:sp>
          <p:nvSpPr>
            <p:cNvPr id="37915" name="Rectangle 18"/>
            <p:cNvSpPr>
              <a:spLocks noChangeArrowheads="1"/>
            </p:cNvSpPr>
            <p:nvPr/>
          </p:nvSpPr>
          <p:spPr bwMode="auto">
            <a:xfrm>
              <a:off x="1371600" y="6477000"/>
              <a:ext cx="304800" cy="152400"/>
            </a:xfrm>
            <a:prstGeom prst="rect">
              <a:avLst/>
            </a:prstGeom>
            <a:solidFill>
              <a:srgbClr val="51A2FF"/>
            </a:solidFill>
            <a:ln w="9525">
              <a:solidFill>
                <a:schemeClr val="tx1"/>
              </a:solidFill>
              <a:round/>
              <a:headEnd/>
              <a:tailEnd/>
            </a:ln>
          </p:spPr>
          <p:txBody>
            <a:bodyPr wrap="none" anchor="ctr"/>
            <a:lstStyle/>
            <a:p>
              <a:endParaRPr lang="en-US"/>
            </a:p>
          </p:txBody>
        </p:sp>
        <p:sp>
          <p:nvSpPr>
            <p:cNvPr id="37916" name="TextBox 20"/>
            <p:cNvSpPr txBox="1">
              <a:spLocks noChangeArrowheads="1"/>
            </p:cNvSpPr>
            <p:nvPr/>
          </p:nvSpPr>
          <p:spPr bwMode="auto">
            <a:xfrm>
              <a:off x="478513" y="3505200"/>
              <a:ext cx="4358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a:latin typeface="Calibri" charset="0"/>
                  <a:cs typeface="Calibri" charset="0"/>
                </a:rPr>
                <a:t>S1</a:t>
              </a:r>
            </a:p>
          </p:txBody>
        </p:sp>
        <p:sp>
          <p:nvSpPr>
            <p:cNvPr id="37917" name="TextBox 21"/>
            <p:cNvSpPr txBox="1">
              <a:spLocks noChangeArrowheads="1"/>
            </p:cNvSpPr>
            <p:nvPr/>
          </p:nvSpPr>
          <p:spPr bwMode="auto">
            <a:xfrm>
              <a:off x="457200" y="4629090"/>
              <a:ext cx="4358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a:latin typeface="Calibri" charset="0"/>
                  <a:cs typeface="Calibri" charset="0"/>
                </a:rPr>
                <a:t>S2</a:t>
              </a:r>
            </a:p>
          </p:txBody>
        </p:sp>
        <p:sp>
          <p:nvSpPr>
            <p:cNvPr id="37918" name="TextBox 22"/>
            <p:cNvSpPr txBox="1">
              <a:spLocks noChangeArrowheads="1"/>
            </p:cNvSpPr>
            <p:nvPr/>
          </p:nvSpPr>
          <p:spPr bwMode="auto">
            <a:xfrm>
              <a:off x="457200" y="5772090"/>
              <a:ext cx="4358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a:latin typeface="Calibri" charset="0"/>
                  <a:cs typeface="Calibri" charset="0"/>
                </a:rPr>
                <a:t>S3</a:t>
              </a:r>
            </a:p>
          </p:txBody>
        </p:sp>
      </p:grpSp>
      <p:sp>
        <p:nvSpPr>
          <p:cNvPr id="36" name="Rounded Rectangular Callout 35"/>
          <p:cNvSpPr/>
          <p:nvPr/>
        </p:nvSpPr>
        <p:spPr>
          <a:xfrm flipH="1">
            <a:off x="7010400" y="2438400"/>
            <a:ext cx="2133600" cy="782638"/>
          </a:xfrm>
          <a:prstGeom prst="wedgeRoundRectCallout">
            <a:avLst>
              <a:gd name="adj1" fmla="val -11309"/>
              <a:gd name="adj2" fmla="val 84777"/>
              <a:gd name="adj3" fmla="val 16667"/>
            </a:avLst>
          </a:prstGeom>
          <a:solidFill>
            <a:srgbClr val="FFFFF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l">
              <a:defRPr/>
            </a:pPr>
            <a:r>
              <a:rPr lang="sv-SE" i="1">
                <a:solidFill>
                  <a:srgbClr val="FF0000"/>
                </a:solidFill>
                <a:latin typeface="Calibri" charset="0"/>
                <a:ea typeface="ＭＳ Ｐゴシック" charset="0"/>
                <a:cs typeface="Calibri" charset="0"/>
              </a:rPr>
              <a:t>Reject: </a:t>
            </a:r>
            <a:r>
              <a:rPr lang="sv-SE" b="0" i="1">
                <a:solidFill>
                  <a:srgbClr val="404040"/>
                </a:solidFill>
                <a:latin typeface="Calibri" charset="0"/>
                <a:ea typeface="ＭＳ Ｐゴシック" charset="0"/>
                <a:cs typeface="Calibri" charset="0"/>
              </a:rPr>
              <a:t>S1 doesn’t store </a:t>
            </a:r>
            <a:r>
              <a:rPr lang="sv-SE" b="0" i="1">
                <a:solidFill>
                  <a:srgbClr val="3366FF"/>
                </a:solidFill>
                <a:latin typeface="Calibri" charset="0"/>
                <a:ea typeface="ＭＳ Ｐゴシック" charset="0"/>
                <a:cs typeface="Calibri" charset="0"/>
              </a:rPr>
              <a:t>blue</a:t>
            </a:r>
            <a:r>
              <a:rPr lang="sv-SE" b="0" i="1">
                <a:solidFill>
                  <a:srgbClr val="404040"/>
                </a:solidFill>
                <a:latin typeface="Calibri" charset="0"/>
                <a:ea typeface="ＭＳ Ｐゴシック" charset="0"/>
                <a:cs typeface="Calibri" charset="0"/>
              </a:rPr>
              <a:t> file</a:t>
            </a:r>
            <a:endParaRPr lang="en-US" b="0">
              <a:solidFill>
                <a:srgbClr val="404040"/>
              </a:solidFill>
              <a:latin typeface="Calibri" charset="0"/>
              <a:ea typeface="ＭＳ Ｐゴシック" charset="0"/>
              <a:cs typeface="Calibri" charset="0"/>
            </a:endParaRPr>
          </a:p>
        </p:txBody>
      </p:sp>
      <p:sp>
        <p:nvSpPr>
          <p:cNvPr id="38" name="Rounded Rectangular Callout 37"/>
          <p:cNvSpPr/>
          <p:nvPr/>
        </p:nvSpPr>
        <p:spPr>
          <a:xfrm flipH="1">
            <a:off x="7010400" y="2228850"/>
            <a:ext cx="2133600" cy="1123950"/>
          </a:xfrm>
          <a:prstGeom prst="wedgeRoundRectCallout">
            <a:avLst>
              <a:gd name="adj1" fmla="val -9722"/>
              <a:gd name="adj2" fmla="val 65188"/>
              <a:gd name="adj3" fmla="val 16667"/>
            </a:avLst>
          </a:prstGeom>
          <a:solidFill>
            <a:srgbClr val="FFFFF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l">
              <a:defRPr/>
            </a:pPr>
            <a:r>
              <a:rPr lang="sv-SE" i="1">
                <a:solidFill>
                  <a:schemeClr val="tx1"/>
                </a:solidFill>
                <a:latin typeface="Calibri" charset="0"/>
                <a:ea typeface="ＭＳ Ｐゴシック" charset="0"/>
                <a:cs typeface="Calibri" charset="0"/>
              </a:rPr>
              <a:t>Accept: </a:t>
            </a:r>
            <a:r>
              <a:rPr lang="sv-SE" b="0" i="1">
                <a:solidFill>
                  <a:srgbClr val="404040"/>
                </a:solidFill>
                <a:latin typeface="Calibri" charset="0"/>
                <a:ea typeface="ＭＳ Ｐゴシック" charset="0"/>
                <a:cs typeface="Calibri" charset="0"/>
              </a:rPr>
              <a:t>both S2 and S3 store the blue file</a:t>
            </a:r>
            <a:endParaRPr lang="en-US" b="0">
              <a:solidFill>
                <a:srgbClr val="404040"/>
              </a:solidFill>
              <a:latin typeface="Calibri" charset="0"/>
              <a:ea typeface="ＭＳ Ｐゴシック" charset="0"/>
              <a:cs typeface="Calibri" charset="0"/>
            </a:endParaRPr>
          </a:p>
        </p:txBody>
      </p:sp>
      <p:sp>
        <p:nvSpPr>
          <p:cNvPr id="37895" name="TextBox 2"/>
          <p:cNvSpPr txBox="1">
            <a:spLocks noChangeArrowheads="1"/>
          </p:cNvSpPr>
          <p:nvPr/>
        </p:nvSpPr>
        <p:spPr bwMode="auto">
          <a:xfrm>
            <a:off x="11480800" y="3116263"/>
            <a:ext cx="184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endParaRPr lang="en-US"/>
          </a:p>
        </p:txBody>
      </p:sp>
      <p:sp>
        <p:nvSpPr>
          <p:cNvPr id="35" name="Rectangle 59"/>
          <p:cNvSpPr>
            <a:spLocks noChangeArrowheads="1"/>
          </p:cNvSpPr>
          <p:nvPr/>
        </p:nvSpPr>
        <p:spPr bwMode="auto">
          <a:xfrm>
            <a:off x="7010400" y="3505200"/>
            <a:ext cx="1447800" cy="762000"/>
          </a:xfrm>
          <a:prstGeom prst="rect">
            <a:avLst/>
          </a:prstGeom>
          <a:solidFill>
            <a:srgbClr val="51A2FF"/>
          </a:solidFill>
          <a:ln w="9525">
            <a:solidFill>
              <a:schemeClr val="tx1"/>
            </a:solidFill>
            <a:round/>
            <a:headEnd/>
            <a:tailEnd/>
          </a:ln>
        </p:spPr>
        <p:txBody>
          <a:bodyPr wrap="none" anchor="ctr"/>
          <a:lstStyle/>
          <a:p>
            <a:pPr algn="ctr"/>
            <a:r>
              <a:rPr lang="en-US">
                <a:solidFill>
                  <a:srgbClr val="000000"/>
                </a:solidFill>
                <a:latin typeface="Calibri" charset="0"/>
                <a:cs typeface="Calibri" charset="0"/>
              </a:rPr>
              <a:t>Hadoop </a:t>
            </a:r>
          </a:p>
          <a:p>
            <a:pPr algn="ctr"/>
            <a:r>
              <a:rPr lang="en-US">
                <a:solidFill>
                  <a:srgbClr val="000000"/>
                </a:solidFill>
                <a:latin typeface="Calibri" charset="0"/>
                <a:cs typeface="Calibri" charset="0"/>
              </a:rPr>
              <a:t>(Job tracker)</a:t>
            </a:r>
          </a:p>
        </p:txBody>
      </p:sp>
      <p:sp>
        <p:nvSpPr>
          <p:cNvPr id="31" name="Rectangle 59"/>
          <p:cNvSpPr>
            <a:spLocks noChangeArrowheads="1"/>
          </p:cNvSpPr>
          <p:nvPr/>
        </p:nvSpPr>
        <p:spPr bwMode="auto">
          <a:xfrm>
            <a:off x="3733800" y="4419600"/>
            <a:ext cx="1143000" cy="609600"/>
          </a:xfrm>
          <a:prstGeom prst="rect">
            <a:avLst/>
          </a:prstGeom>
          <a:solidFill>
            <a:srgbClr val="FFCC00"/>
          </a:solidFill>
          <a:ln w="9525">
            <a:solidFill>
              <a:schemeClr val="tx1"/>
            </a:solidFill>
            <a:round/>
            <a:headEnd/>
            <a:tailEnd/>
          </a:ln>
        </p:spPr>
        <p:txBody>
          <a:bodyPr wrap="none" anchor="ctr"/>
          <a:lstStyle/>
          <a:p>
            <a:pPr algn="ctr"/>
            <a:r>
              <a:rPr lang="en-US">
                <a:solidFill>
                  <a:srgbClr val="000000"/>
                </a:solidFill>
                <a:latin typeface="Calibri" charset="0"/>
                <a:cs typeface="Calibri" charset="0"/>
              </a:rPr>
              <a:t>Mesos</a:t>
            </a:r>
          </a:p>
          <a:p>
            <a:pPr algn="ctr"/>
            <a:r>
              <a:rPr lang="en-US">
                <a:solidFill>
                  <a:srgbClr val="000000"/>
                </a:solidFill>
                <a:latin typeface="Calibri" charset="0"/>
                <a:cs typeface="Calibri" charset="0"/>
              </a:rPr>
              <a:t>master</a:t>
            </a:r>
          </a:p>
        </p:txBody>
      </p:sp>
      <p:sp>
        <p:nvSpPr>
          <p:cNvPr id="37" name="TextBox 36"/>
          <p:cNvSpPr txBox="1"/>
          <p:nvPr/>
        </p:nvSpPr>
        <p:spPr>
          <a:xfrm rot="20821379" flipH="1">
            <a:off x="4054475" y="4443413"/>
            <a:ext cx="1497013" cy="346075"/>
          </a:xfrm>
          <a:prstGeom prst="round2DiagRect">
            <a:avLst>
              <a:gd name="adj1" fmla="val 16667"/>
              <a:gd name="adj2" fmla="val 50000"/>
            </a:avLst>
          </a:prstGeom>
          <a:ln>
            <a:solidFill>
              <a:srgbClr val="7F7F7F"/>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l">
              <a:defRPr/>
            </a:pPr>
            <a:r>
              <a:rPr lang="sv-SE" sz="1600" b="0" dirty="0">
                <a:solidFill>
                  <a:srgbClr val="000000"/>
                </a:solidFill>
                <a:ea typeface="ＭＳ Ｐゴシック" charset="0"/>
                <a:cs typeface="Calibri" charset="0"/>
              </a:rPr>
              <a:t>(S2:&lt;…&gt;,S3:&lt;…&gt;)</a:t>
            </a:r>
          </a:p>
        </p:txBody>
      </p:sp>
      <p:sp>
        <p:nvSpPr>
          <p:cNvPr id="39" name="TextBox 38"/>
          <p:cNvSpPr txBox="1"/>
          <p:nvPr/>
        </p:nvSpPr>
        <p:spPr>
          <a:xfrm rot="20836506" flipH="1">
            <a:off x="6977063" y="3527425"/>
            <a:ext cx="1571625" cy="692150"/>
          </a:xfrm>
          <a:prstGeom prst="round2DiagRect">
            <a:avLst>
              <a:gd name="adj1" fmla="val 16667"/>
              <a:gd name="adj2" fmla="val 50000"/>
            </a:avLst>
          </a:prstGeom>
          <a:ln>
            <a:solidFill>
              <a:srgbClr val="7F7F7F"/>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l">
              <a:defRPr/>
            </a:pPr>
            <a:r>
              <a:rPr lang="sv-SE" sz="1600" b="0">
                <a:solidFill>
                  <a:srgbClr val="000000"/>
                </a:solidFill>
                <a:latin typeface="Calibri" charset="0"/>
                <a:ea typeface="ＭＳ Ｐゴシック" charset="0"/>
                <a:cs typeface="Calibri" charset="0"/>
              </a:rPr>
              <a:t>(task1:[S2:&lt;…&gt;];</a:t>
            </a:r>
          </a:p>
          <a:p>
            <a:pPr algn="l">
              <a:defRPr/>
            </a:pPr>
            <a:r>
              <a:rPr lang="sv-SE" sz="1600" b="0">
                <a:solidFill>
                  <a:srgbClr val="000000"/>
                </a:solidFill>
                <a:latin typeface="Calibri" charset="0"/>
                <a:ea typeface="ＭＳ Ｐゴシック" charset="0"/>
                <a:cs typeface="Calibri" charset="0"/>
              </a:rPr>
              <a:t> task2:[S3:&lt;..&gt;])</a:t>
            </a:r>
            <a:endParaRPr lang="en-US" sz="1600" b="0">
              <a:solidFill>
                <a:srgbClr val="000000"/>
              </a:solidFill>
              <a:latin typeface="Calibri" charset="0"/>
              <a:ea typeface="ＭＳ Ｐゴシック" charset="0"/>
              <a:cs typeface="Calibri" charset="0"/>
            </a:endParaRPr>
          </a:p>
        </p:txBody>
      </p:sp>
      <p:sp>
        <p:nvSpPr>
          <p:cNvPr id="41" name="TextBox 40"/>
          <p:cNvSpPr txBox="1"/>
          <p:nvPr/>
        </p:nvSpPr>
        <p:spPr>
          <a:xfrm rot="20201592" flipH="1">
            <a:off x="3529013" y="4848225"/>
            <a:ext cx="1081087" cy="346075"/>
          </a:xfrm>
          <a:prstGeom prst="round2DiagRect">
            <a:avLst>
              <a:gd name="adj1" fmla="val 16667"/>
              <a:gd name="adj2" fmla="val 50000"/>
            </a:avLst>
          </a:prstGeom>
          <a:ln>
            <a:solidFill>
              <a:srgbClr val="7F7F7F"/>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ctr">
              <a:defRPr/>
            </a:pPr>
            <a:r>
              <a:rPr lang="sv-SE" sz="1600" b="0">
                <a:solidFill>
                  <a:srgbClr val="000000"/>
                </a:solidFill>
                <a:latin typeface="Calibri" charset="0"/>
                <a:ea typeface="ＭＳ Ｐゴシック" charset="0"/>
                <a:cs typeface="Calibri" charset="0"/>
              </a:rPr>
              <a:t>task2:&lt;…&gt; </a:t>
            </a:r>
            <a:endParaRPr lang="en-US" sz="1600" b="0">
              <a:solidFill>
                <a:srgbClr val="000000"/>
              </a:solidFill>
              <a:latin typeface="Calibri" charset="0"/>
              <a:ea typeface="ＭＳ Ｐゴシック" charset="0"/>
              <a:cs typeface="Calibri" charset="0"/>
            </a:endParaRPr>
          </a:p>
        </p:txBody>
      </p:sp>
      <p:sp>
        <p:nvSpPr>
          <p:cNvPr id="40" name="TextBox 39"/>
          <p:cNvSpPr txBox="1"/>
          <p:nvPr/>
        </p:nvSpPr>
        <p:spPr>
          <a:xfrm rot="21440434" flipH="1">
            <a:off x="3651250" y="4826000"/>
            <a:ext cx="1081088" cy="346075"/>
          </a:xfrm>
          <a:prstGeom prst="round2DiagRect">
            <a:avLst>
              <a:gd name="adj1" fmla="val 16667"/>
              <a:gd name="adj2" fmla="val 50000"/>
            </a:avLst>
          </a:prstGeom>
          <a:ln>
            <a:solidFill>
              <a:srgbClr val="7F7F7F"/>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ctr">
              <a:defRPr/>
            </a:pPr>
            <a:r>
              <a:rPr lang="sv-SE" sz="1600" b="0">
                <a:solidFill>
                  <a:srgbClr val="000000"/>
                </a:solidFill>
                <a:latin typeface="Calibri" charset="0"/>
                <a:ea typeface="ＭＳ Ｐゴシック" charset="0"/>
                <a:cs typeface="Calibri" charset="0"/>
              </a:rPr>
              <a:t>task1:&lt;…&gt; </a:t>
            </a:r>
            <a:endParaRPr lang="en-US" sz="1600" b="0">
              <a:solidFill>
                <a:srgbClr val="000000"/>
              </a:solidFill>
              <a:latin typeface="Calibri" charset="0"/>
              <a:ea typeface="ＭＳ Ｐゴシック" charset="0"/>
              <a:cs typeface="Calibri" charset="0"/>
            </a:endParaRPr>
          </a:p>
        </p:txBody>
      </p:sp>
      <p:sp>
        <p:nvSpPr>
          <p:cNvPr id="33" name="TextBox 32"/>
          <p:cNvSpPr txBox="1"/>
          <p:nvPr/>
        </p:nvSpPr>
        <p:spPr>
          <a:xfrm rot="20821379" flipH="1">
            <a:off x="4052888" y="4411663"/>
            <a:ext cx="1100137" cy="346075"/>
          </a:xfrm>
          <a:prstGeom prst="round2DiagRect">
            <a:avLst>
              <a:gd name="adj1" fmla="val 16667"/>
              <a:gd name="adj2" fmla="val 50000"/>
            </a:avLst>
          </a:prstGeom>
          <a:ln>
            <a:solidFill>
              <a:srgbClr val="7F7F7F"/>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l">
              <a:defRPr/>
            </a:pPr>
            <a:r>
              <a:rPr lang="sv-SE" sz="1600" b="0" dirty="0">
                <a:solidFill>
                  <a:srgbClr val="000000"/>
                </a:solidFill>
                <a:ea typeface="ＭＳ Ｐゴシック" charset="0"/>
                <a:cs typeface="Calibri" charset="0"/>
              </a:rPr>
              <a:t>S1:&lt;…&gt;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10">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010">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childTnLst>
                          </p:cTn>
                        </p:par>
                        <p:par>
                          <p:cTn id="26" fill="hold" nodeType="afterGroup">
                            <p:stCondLst>
                              <p:cond delay="500"/>
                            </p:stCondLst>
                            <p:childTnLst>
                              <p:par>
                                <p:cTn id="27" presetID="0" presetClass="path" presetSubtype="0" accel="50000" decel="50000" fill="hold" grpId="1" nodeType="afterEffect">
                                  <p:stCondLst>
                                    <p:cond delay="0"/>
                                  </p:stCondLst>
                                  <p:childTnLst>
                                    <p:animMotion origin="layout" path="M 1.38889E-6 -0.00023 L 0.30503 -0.11736 " pathEditMode="relative" rAng="0" ptsTypes="AA">
                                      <p:cBhvr>
                                        <p:cTn id="28" dur="2000" fill="hold"/>
                                        <p:tgtEl>
                                          <p:spTgt spid="33"/>
                                        </p:tgtEl>
                                        <p:attrNameLst>
                                          <p:attrName>ppt_x</p:attrName>
                                          <p:attrName>ppt_y</p:attrName>
                                        </p:attrNameLst>
                                      </p:cBhvr>
                                      <p:rCtr x="15243" y="-5856"/>
                                    </p:animMotion>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xit" presetSubtype="0" fill="hold" grpId="2" nodeType="clickEffect">
                                  <p:stCondLst>
                                    <p:cond delay="0"/>
                                  </p:stCondLst>
                                  <p:childTnLst>
                                    <p:animEffect transition="out" filter="fade">
                                      <p:cBhvr>
                                        <p:cTn id="37" dur="500"/>
                                        <p:tgtEl>
                                          <p:spTgt spid="33"/>
                                        </p:tgtEl>
                                      </p:cBhvr>
                                    </p:animEffect>
                                    <p:set>
                                      <p:cBhvr>
                                        <p:cTn id="38" dur="1" fill="hold">
                                          <p:stCondLst>
                                            <p:cond delay="499"/>
                                          </p:stCondLst>
                                        </p:cTn>
                                        <p:tgtEl>
                                          <p:spTgt spid="33"/>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childTnLst>
                          </p:cTn>
                        </p:par>
                        <p:par>
                          <p:cTn id="44" fill="hold" nodeType="afterGroup">
                            <p:stCondLst>
                              <p:cond delay="500"/>
                            </p:stCondLst>
                            <p:childTnLst>
                              <p:par>
                                <p:cTn id="45" presetID="0" presetClass="path" presetSubtype="0" accel="50000" decel="50000" fill="hold" grpId="1" nodeType="afterEffect">
                                  <p:stCondLst>
                                    <p:cond delay="0"/>
                                  </p:stCondLst>
                                  <p:childTnLst>
                                    <p:animMotion origin="layout" path="M 1.38889E-6 -0.00023 L 0.30503 -0.11736 " pathEditMode="relative" rAng="0" ptsTypes="AA">
                                      <p:cBhvr>
                                        <p:cTn id="46" dur="2000" fill="hold"/>
                                        <p:tgtEl>
                                          <p:spTgt spid="37"/>
                                        </p:tgtEl>
                                        <p:attrNameLst>
                                          <p:attrName>ppt_x</p:attrName>
                                          <p:attrName>ppt_y</p:attrName>
                                        </p:attrNameLst>
                                      </p:cBhvr>
                                      <p:rCtr x="15243" y="-5856"/>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0" presetClass="exit" presetSubtype="0" fill="hold" grpId="2" nodeType="clickEffect">
                                  <p:stCondLst>
                                    <p:cond delay="0"/>
                                  </p:stCondLst>
                                  <p:childTnLst>
                                    <p:animEffect transition="out" filter="fade">
                                      <p:cBhvr>
                                        <p:cTn id="55" dur="500"/>
                                        <p:tgtEl>
                                          <p:spTgt spid="37"/>
                                        </p:tgtEl>
                                      </p:cBhvr>
                                    </p:animEffect>
                                    <p:set>
                                      <p:cBhvr>
                                        <p:cTn id="56" dur="1" fill="hold">
                                          <p:stCondLst>
                                            <p:cond delay="499"/>
                                          </p:stCondLst>
                                        </p:cTn>
                                        <p:tgtEl>
                                          <p:spTgt spid="37"/>
                                        </p:tgtEl>
                                        <p:attrNameLst>
                                          <p:attrName>style.visibility</p:attrName>
                                        </p:attrNameLst>
                                      </p:cBhvr>
                                      <p:to>
                                        <p:strVal val="hidden"/>
                                      </p:to>
                                    </p:set>
                                  </p:childTnLst>
                                </p:cTn>
                              </p:par>
                              <p:par>
                                <p:cTn id="57" presetID="10"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fade">
                                      <p:cBhvr>
                                        <p:cTn id="59" dur="500"/>
                                        <p:tgtEl>
                                          <p:spTgt spid="39"/>
                                        </p:tgtEl>
                                      </p:cBhvr>
                                    </p:animEffect>
                                  </p:childTnLst>
                                </p:cTn>
                              </p:par>
                              <p:par>
                                <p:cTn id="60" presetID="0" presetClass="path" presetSubtype="0" accel="50000" decel="50000" fill="hold" grpId="1" nodeType="withEffect">
                                  <p:stCondLst>
                                    <p:cond delay="0"/>
                                  </p:stCondLst>
                                  <p:childTnLst>
                                    <p:animMotion origin="layout" path="M -0.04062 -0.00926 L -0.41458 0.15926 " pathEditMode="relative" rAng="0" ptsTypes="AA">
                                      <p:cBhvr>
                                        <p:cTn id="61" dur="2000" fill="hold"/>
                                        <p:tgtEl>
                                          <p:spTgt spid="39"/>
                                        </p:tgtEl>
                                        <p:attrNameLst>
                                          <p:attrName>ppt_x</p:attrName>
                                          <p:attrName>ppt_y</p:attrName>
                                        </p:attrNameLst>
                                      </p:cBhvr>
                                      <p:rCtr x="-18698" y="8426"/>
                                    </p:animMotion>
                                  </p:childTnLst>
                                </p:cTn>
                              </p:par>
                            </p:childTnLst>
                          </p:cTn>
                        </p:par>
                      </p:childTnLst>
                    </p:cTn>
                  </p:par>
                  <p:par>
                    <p:cTn id="62" fill="hold" nodeType="clickPar">
                      <p:stCondLst>
                        <p:cond delay="indefinite"/>
                      </p:stCondLst>
                      <p:childTnLst>
                        <p:par>
                          <p:cTn id="63" fill="hold" nodeType="withGroup">
                            <p:stCondLst>
                              <p:cond delay="0"/>
                            </p:stCondLst>
                            <p:childTnLst>
                              <p:par>
                                <p:cTn id="64" presetID="10" presetClass="exit" presetSubtype="0" fill="hold" grpId="2" nodeType="clickEffect">
                                  <p:stCondLst>
                                    <p:cond delay="0"/>
                                  </p:stCondLst>
                                  <p:childTnLst>
                                    <p:animEffect transition="out" filter="fade">
                                      <p:cBhvr>
                                        <p:cTn id="65" dur="500"/>
                                        <p:tgtEl>
                                          <p:spTgt spid="39"/>
                                        </p:tgtEl>
                                      </p:cBhvr>
                                    </p:animEffect>
                                    <p:set>
                                      <p:cBhvr>
                                        <p:cTn id="66" dur="1" fill="hold">
                                          <p:stCondLst>
                                            <p:cond delay="499"/>
                                          </p:stCondLst>
                                        </p:cTn>
                                        <p:tgtEl>
                                          <p:spTgt spid="39"/>
                                        </p:tgtEl>
                                        <p:attrNameLst>
                                          <p:attrName>style.visibility</p:attrName>
                                        </p:attrNameLst>
                                      </p:cBhvr>
                                      <p:to>
                                        <p:strVal val="hidden"/>
                                      </p:to>
                                    </p:set>
                                  </p:childTnLst>
                                </p:cTn>
                              </p:par>
                            </p:childTnLst>
                          </p:cTn>
                        </p:par>
                        <p:par>
                          <p:cTn id="67" fill="hold" nodeType="afterGroup">
                            <p:stCondLst>
                              <p:cond delay="500"/>
                            </p:stCondLst>
                            <p:childTnLst>
                              <p:par>
                                <p:cTn id="68" presetID="10" presetClass="entr" presetSubtype="0" fill="hold" grpId="0" nodeType="after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0" presetClass="path" presetSubtype="0" accel="50000" decel="50000" fill="hold" grpId="1" nodeType="withEffect">
                                  <p:stCondLst>
                                    <p:cond delay="0"/>
                                  </p:stCondLst>
                                  <p:childTnLst>
                                    <p:animMotion origin="layout" path="M -0.02396 -0.03611 L -0.32396 -0.02963 " pathEditMode="relative" rAng="0" ptsTypes="AA">
                                      <p:cBhvr>
                                        <p:cTn id="72" dur="2000" fill="hold"/>
                                        <p:tgtEl>
                                          <p:spTgt spid="40"/>
                                        </p:tgtEl>
                                        <p:attrNameLst>
                                          <p:attrName>ppt_x</p:attrName>
                                          <p:attrName>ppt_y</p:attrName>
                                        </p:attrNameLst>
                                      </p:cBhvr>
                                      <p:rCtr x="-15000" y="324"/>
                                    </p:animMotion>
                                  </p:childTnLst>
                                </p:cTn>
                              </p:par>
                              <p:par>
                                <p:cTn id="73" presetID="10" presetClass="entr" presetSubtype="0"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fade">
                                      <p:cBhvr>
                                        <p:cTn id="75" dur="500"/>
                                        <p:tgtEl>
                                          <p:spTgt spid="41"/>
                                        </p:tgtEl>
                                      </p:cBhvr>
                                    </p:animEffect>
                                  </p:childTnLst>
                                </p:cTn>
                              </p:par>
                              <p:par>
                                <p:cTn id="76" presetID="0" presetClass="path" presetSubtype="0" accel="50000" decel="50000" fill="hold" grpId="1" nodeType="withEffect">
                                  <p:stCondLst>
                                    <p:cond delay="0"/>
                                  </p:stCondLst>
                                  <p:childTnLst>
                                    <p:animMotion origin="layout" path="M -0.01059 -0.0081 L -0.29723 0.14861 " pathEditMode="relative" rAng="0" ptsTypes="AA">
                                      <p:cBhvr>
                                        <p:cTn id="77" dur="2000" fill="hold"/>
                                        <p:tgtEl>
                                          <p:spTgt spid="41"/>
                                        </p:tgtEl>
                                        <p:attrNameLst>
                                          <p:attrName>ppt_x</p:attrName>
                                          <p:attrName>ppt_y</p:attrName>
                                        </p:attrNameLst>
                                      </p:cBhvr>
                                      <p:rCtr x="-14340" y="78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build="p"/>
      <p:bldP spid="36" grpId="0" animBg="1"/>
      <p:bldP spid="38" grpId="0" animBg="1"/>
      <p:bldP spid="35" grpId="0" animBg="1"/>
      <p:bldP spid="31" grpId="0" animBg="1"/>
      <p:bldP spid="37" grpId="0" animBg="1"/>
      <p:bldP spid="37" grpId="1" animBg="1"/>
      <p:bldP spid="37" grpId="2" animBg="1"/>
      <p:bldP spid="39" grpId="0" animBg="1"/>
      <p:bldP spid="39" grpId="1" animBg="1"/>
      <p:bldP spid="39" grpId="2" animBg="1"/>
      <p:bldP spid="41" grpId="0" animBg="1"/>
      <p:bldP spid="41" grpId="1" animBg="1"/>
      <p:bldP spid="40" grpId="0" animBg="1"/>
      <p:bldP spid="40" grpId="1" animBg="1"/>
      <p:bldP spid="33" grpId="0" animBg="1"/>
      <p:bldP spid="33" grpId="1" animBg="1"/>
      <p:bldP spid="33" grpId="2"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a:latin typeface="Calibri" charset="0"/>
                <a:ea typeface="ＭＳ Ｐゴシック" charset="0"/>
              </a:rPr>
              <a:t>Two Key Questions</a:t>
            </a:r>
          </a:p>
        </p:txBody>
      </p:sp>
      <p:sp>
        <p:nvSpPr>
          <p:cNvPr id="38914" name="Content Placeholder 2"/>
          <p:cNvSpPr>
            <a:spLocks noGrp="1"/>
          </p:cNvSpPr>
          <p:nvPr>
            <p:ph idx="1"/>
          </p:nvPr>
        </p:nvSpPr>
        <p:spPr>
          <a:xfrm>
            <a:off x="457200" y="1719263"/>
            <a:ext cx="8305800" cy="4411662"/>
          </a:xfrm>
        </p:spPr>
        <p:txBody>
          <a:bodyPr/>
          <a:lstStyle/>
          <a:p>
            <a:r>
              <a:rPr lang="en-US">
                <a:latin typeface="Calibri" charset="0"/>
                <a:ea typeface="ＭＳ Ｐゴシック" charset="0"/>
              </a:rPr>
              <a:t>How long does a framework need to wait?</a:t>
            </a:r>
          </a:p>
          <a:p>
            <a:endParaRPr lang="en-US">
              <a:latin typeface="Calibri" charset="0"/>
              <a:ea typeface="ＭＳ Ｐゴシック" charset="0"/>
            </a:endParaRPr>
          </a:p>
          <a:p>
            <a:r>
              <a:rPr lang="en-US">
                <a:latin typeface="Calibri" charset="0"/>
                <a:ea typeface="ＭＳ Ｐゴシック" charset="0"/>
              </a:rPr>
              <a:t>How do you allocate resources of different types?</a:t>
            </a:r>
          </a:p>
          <a:p>
            <a:pPr lvl="1"/>
            <a:r>
              <a:rPr lang="en-US">
                <a:latin typeface="Calibri" charset="0"/>
                <a:ea typeface="ＭＳ Ｐゴシック" charset="0"/>
              </a:rPr>
              <a:t>E.g., if framework A has (1CPU, 3GB) tasks, and framework B has (2CPU, 1GB) tasks, how much we should allocate to A and B?</a:t>
            </a:r>
          </a:p>
        </p:txBody>
      </p:sp>
      <p:sp>
        <p:nvSpPr>
          <p:cNvPr id="3891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702C42DF-6497-C249-A464-05B67B6AC80F}" type="slidenum">
              <a:rPr lang="en-US" sz="1000" b="0">
                <a:latin typeface="Arial" charset="0"/>
              </a:rPr>
              <a:pPr eaLnBrk="1" hangingPunct="1"/>
              <a:t>17</a:t>
            </a:fld>
            <a:endParaRPr lang="en-US" sz="1000" b="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a:latin typeface="Calibri" charset="0"/>
                <a:ea typeface="ＭＳ Ｐゴシック" charset="0"/>
              </a:rPr>
              <a:t>Two Key Questions</a:t>
            </a:r>
          </a:p>
        </p:txBody>
      </p:sp>
      <p:sp>
        <p:nvSpPr>
          <p:cNvPr id="39938" name="Content Placeholder 2"/>
          <p:cNvSpPr>
            <a:spLocks noGrp="1"/>
          </p:cNvSpPr>
          <p:nvPr>
            <p:ph idx="1"/>
          </p:nvPr>
        </p:nvSpPr>
        <p:spPr>
          <a:xfrm>
            <a:off x="457200" y="1719263"/>
            <a:ext cx="8305800" cy="4411662"/>
          </a:xfrm>
        </p:spPr>
        <p:txBody>
          <a:bodyPr/>
          <a:lstStyle/>
          <a:p>
            <a:pPr>
              <a:buClrTx/>
              <a:buFont typeface="Wingdings" charset="0"/>
              <a:buChar char="Ø"/>
            </a:pPr>
            <a:r>
              <a:rPr lang="en-US">
                <a:solidFill>
                  <a:srgbClr val="FF0000"/>
                </a:solidFill>
                <a:latin typeface="Calibri" charset="0"/>
                <a:ea typeface="ＭＳ Ｐゴシック" charset="0"/>
              </a:rPr>
              <a:t>How long does a framework need to wait?</a:t>
            </a:r>
          </a:p>
          <a:p>
            <a:endParaRPr lang="en-US">
              <a:latin typeface="Calibri" charset="0"/>
              <a:ea typeface="ＭＳ Ｐゴシック" charset="0"/>
            </a:endParaRPr>
          </a:p>
          <a:p>
            <a:r>
              <a:rPr lang="en-US">
                <a:latin typeface="Calibri" charset="0"/>
                <a:ea typeface="ＭＳ Ｐゴシック" charset="0"/>
              </a:rPr>
              <a:t>How do you allocate resources of different types?</a:t>
            </a:r>
          </a:p>
        </p:txBody>
      </p:sp>
      <p:sp>
        <p:nvSpPr>
          <p:cNvPr id="3993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F2159A76-2386-B248-A58A-F0B4B959CF36}" type="slidenum">
              <a:rPr lang="en-US" sz="1000" b="0">
                <a:latin typeface="Arial" charset="0"/>
              </a:rPr>
              <a:pPr eaLnBrk="1" hangingPunct="1"/>
              <a:t>18</a:t>
            </a:fld>
            <a:endParaRPr lang="en-US" sz="1000" b="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457200" y="0"/>
            <a:ext cx="8229600" cy="944563"/>
          </a:xfrm>
        </p:spPr>
        <p:txBody>
          <a:bodyPr/>
          <a:lstStyle/>
          <a:p>
            <a:r>
              <a:rPr lang="en-US">
                <a:latin typeface="Calibri" charset="0"/>
                <a:ea typeface="ＭＳ Ｐゴシック" charset="0"/>
              </a:rPr>
              <a:t>How Long to Wait?</a:t>
            </a:r>
          </a:p>
        </p:txBody>
      </p:sp>
      <p:sp>
        <p:nvSpPr>
          <p:cNvPr id="40962" name="Content Placeholder 2"/>
          <p:cNvSpPr>
            <a:spLocks noGrp="1"/>
          </p:cNvSpPr>
          <p:nvPr>
            <p:ph idx="1"/>
          </p:nvPr>
        </p:nvSpPr>
        <p:spPr>
          <a:xfrm>
            <a:off x="76200" y="1143000"/>
            <a:ext cx="8991600" cy="5257800"/>
          </a:xfrm>
        </p:spPr>
        <p:txBody>
          <a:bodyPr/>
          <a:lstStyle/>
          <a:p>
            <a:r>
              <a:rPr lang="en-US">
                <a:latin typeface="Calibri" charset="0"/>
                <a:ea typeface="ＭＳ Ｐゴシック" charset="0"/>
              </a:rPr>
              <a:t>Depend on</a:t>
            </a:r>
          </a:p>
          <a:p>
            <a:pPr lvl="1"/>
            <a:r>
              <a:rPr lang="en-US">
                <a:latin typeface="Calibri" charset="0"/>
                <a:ea typeface="ＭＳ Ｐゴシック" charset="0"/>
              </a:rPr>
              <a:t>Distribution of task duration</a:t>
            </a:r>
          </a:p>
          <a:p>
            <a:pPr lvl="1"/>
            <a:r>
              <a:rPr lang="ja-JP" altLang="en-US">
                <a:latin typeface="Calibri" charset="0"/>
                <a:ea typeface="ＭＳ Ｐゴシック" charset="0"/>
              </a:rPr>
              <a:t>“</a:t>
            </a:r>
            <a:r>
              <a:rPr lang="en-US" altLang="ja-JP">
                <a:latin typeface="Calibri" charset="0"/>
                <a:ea typeface="ＭＳ Ｐゴシック" charset="0"/>
              </a:rPr>
              <a:t>Pickiness</a:t>
            </a:r>
            <a:r>
              <a:rPr lang="ja-JP" altLang="en-US">
                <a:latin typeface="Calibri" charset="0"/>
                <a:ea typeface="ＭＳ Ｐゴシック" charset="0"/>
              </a:rPr>
              <a:t>”</a:t>
            </a:r>
            <a:r>
              <a:rPr lang="en-US" altLang="ja-JP">
                <a:latin typeface="Calibri" charset="0"/>
                <a:ea typeface="ＭＳ Ｐゴシック" charset="0"/>
              </a:rPr>
              <a:t> – set of resources satisfying framework </a:t>
            </a:r>
            <a:r>
              <a:rPr lang="en-US" altLang="ja-JP" b="1">
                <a:latin typeface="Calibri" charset="0"/>
                <a:ea typeface="ＭＳ Ｐゴシック" charset="0"/>
              </a:rPr>
              <a:t>constraints</a:t>
            </a:r>
          </a:p>
          <a:p>
            <a:pPr lvl="1"/>
            <a:endParaRPr lang="en-US" altLang="ja-JP">
              <a:latin typeface="Calibri" charset="0"/>
              <a:ea typeface="ＭＳ Ｐゴシック" charset="0"/>
            </a:endParaRPr>
          </a:p>
          <a:p>
            <a:r>
              <a:rPr lang="en-US" b="1">
                <a:latin typeface="Calibri" charset="0"/>
                <a:ea typeface="ＭＳ Ｐゴシック" charset="0"/>
              </a:rPr>
              <a:t>Hard constraints:</a:t>
            </a:r>
            <a:r>
              <a:rPr lang="en-US">
                <a:latin typeface="Calibri" charset="0"/>
                <a:ea typeface="ＭＳ Ｐゴシック" charset="0"/>
              </a:rPr>
              <a:t> cannot run if resources violate constraints</a:t>
            </a:r>
          </a:p>
          <a:p>
            <a:pPr lvl="1"/>
            <a:r>
              <a:rPr lang="en-US">
                <a:latin typeface="Calibri" charset="0"/>
                <a:ea typeface="ＭＳ Ｐゴシック" charset="0"/>
              </a:rPr>
              <a:t>Software and hardware configurations (e.g., OS type and version, CPU type, public IP address) </a:t>
            </a:r>
          </a:p>
          <a:p>
            <a:pPr lvl="1"/>
            <a:r>
              <a:rPr lang="en-US">
                <a:latin typeface="Calibri" charset="0"/>
                <a:ea typeface="ＭＳ Ｐゴシック" charset="0"/>
              </a:rPr>
              <a:t>Special hardware capabilities (e.g., GPU)</a:t>
            </a:r>
          </a:p>
          <a:p>
            <a:r>
              <a:rPr lang="en-US" b="1">
                <a:latin typeface="Calibri" charset="0"/>
                <a:ea typeface="ＭＳ Ｐゴシック" charset="0"/>
              </a:rPr>
              <a:t>Soft constraints:</a:t>
            </a:r>
            <a:r>
              <a:rPr lang="en-US">
                <a:latin typeface="Calibri" charset="0"/>
                <a:ea typeface="ＭＳ Ｐゴシック" charset="0"/>
              </a:rPr>
              <a:t> can run, but with degraded performance </a:t>
            </a:r>
          </a:p>
          <a:p>
            <a:pPr lvl="1"/>
            <a:r>
              <a:rPr lang="en-US">
                <a:latin typeface="Calibri" charset="0"/>
                <a:ea typeface="ＭＳ Ｐゴシック" charset="0"/>
              </a:rPr>
              <a:t>Data, computation locality</a:t>
            </a:r>
          </a:p>
          <a:p>
            <a:endParaRPr lang="en-US">
              <a:latin typeface="Calibri" charset="0"/>
              <a:ea typeface="ＭＳ Ｐゴシック" charset="0"/>
            </a:endParaRPr>
          </a:p>
          <a:p>
            <a:pPr>
              <a:buFont typeface="Wingdings" charset="0"/>
              <a:buNone/>
            </a:pPr>
            <a:endParaRPr lang="en-US">
              <a:latin typeface="Calibri" charset="0"/>
              <a:ea typeface="ＭＳ Ｐゴシック" charset="0"/>
            </a:endParaRPr>
          </a:p>
        </p:txBody>
      </p:sp>
      <p:sp>
        <p:nvSpPr>
          <p:cNvPr id="4096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34AD9826-8812-2F40-8070-BB01D40A17AD}" type="slidenum">
              <a:rPr lang="en-US" sz="1000" b="0">
                <a:latin typeface="Arial" charset="0"/>
              </a:rPr>
              <a:pPr eaLnBrk="1" hangingPunct="1"/>
              <a:t>19</a:t>
            </a:fld>
            <a:endParaRPr lang="en-US" sz="1000" b="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p:txBody>
          <a:bodyPr/>
          <a:lstStyle/>
          <a:p>
            <a:r>
              <a:rPr lang="en-US">
                <a:latin typeface="Helvetica Neue" charset="0"/>
                <a:ea typeface="ＭＳ Ｐゴシック" charset="0"/>
              </a:rPr>
              <a:t>Today’s Papers</a:t>
            </a:r>
          </a:p>
        </p:txBody>
      </p:sp>
      <p:sp>
        <p:nvSpPr>
          <p:cNvPr id="7170" name="Content Placeholder 2"/>
          <p:cNvSpPr>
            <a:spLocks noGrp="1"/>
          </p:cNvSpPr>
          <p:nvPr>
            <p:ph idx="1"/>
          </p:nvPr>
        </p:nvSpPr>
        <p:spPr>
          <a:xfrm>
            <a:off x="609600" y="1371600"/>
            <a:ext cx="8382000" cy="4648200"/>
          </a:xfrm>
        </p:spPr>
        <p:txBody>
          <a:bodyPr/>
          <a:lstStyle/>
          <a:p>
            <a:pPr marL="0" indent="0">
              <a:buNone/>
            </a:pPr>
            <a:r>
              <a:rPr lang="en-US" sz="2400" dirty="0"/>
              <a:t>Mesos: A Platform for Fine-Grained Resource Sharing in the Data Center</a:t>
            </a:r>
            <a:r>
              <a:rPr lang="en-US" dirty="0" smtClean="0">
                <a:ea typeface="ＭＳ Ｐゴシック" charset="0"/>
              </a:rPr>
              <a:t>, </a:t>
            </a:r>
          </a:p>
          <a:p>
            <a:pPr marL="0" indent="0">
              <a:buNone/>
            </a:pPr>
            <a:r>
              <a:rPr lang="en-US" sz="2000" dirty="0" smtClean="0"/>
              <a:t>Benjamin </a:t>
            </a:r>
            <a:r>
              <a:rPr lang="en-US" sz="2000" dirty="0" err="1"/>
              <a:t>Hindman</a:t>
            </a:r>
            <a:r>
              <a:rPr lang="en-US" sz="2000" dirty="0"/>
              <a:t>, Andy </a:t>
            </a:r>
            <a:r>
              <a:rPr lang="en-US" sz="2000" dirty="0" err="1"/>
              <a:t>Konwinski</a:t>
            </a:r>
            <a:r>
              <a:rPr lang="en-US" sz="2000" dirty="0"/>
              <a:t>, </a:t>
            </a:r>
            <a:r>
              <a:rPr lang="en-US" sz="2000" dirty="0" err="1"/>
              <a:t>Matei</a:t>
            </a:r>
            <a:r>
              <a:rPr lang="en-US" sz="2000" dirty="0"/>
              <a:t> </a:t>
            </a:r>
            <a:r>
              <a:rPr lang="en-US" sz="2000" dirty="0" err="1"/>
              <a:t>Zaharia</a:t>
            </a:r>
            <a:r>
              <a:rPr lang="en-US" sz="2000" dirty="0"/>
              <a:t>,</a:t>
            </a:r>
          </a:p>
          <a:p>
            <a:pPr marL="0" indent="0">
              <a:buNone/>
            </a:pPr>
            <a:r>
              <a:rPr lang="en-US" sz="2000" dirty="0"/>
              <a:t>Ali </a:t>
            </a:r>
            <a:r>
              <a:rPr lang="en-US" sz="2000" dirty="0" err="1"/>
              <a:t>Ghodsi</a:t>
            </a:r>
            <a:r>
              <a:rPr lang="en-US" sz="2000" dirty="0"/>
              <a:t>, Anthony D. Joseph, Randy Katz, Scott </a:t>
            </a:r>
            <a:r>
              <a:rPr lang="en-US" sz="2000" dirty="0" err="1"/>
              <a:t>Shenker</a:t>
            </a:r>
            <a:r>
              <a:rPr lang="en-US" sz="2000" dirty="0"/>
              <a:t>, Ion Stoica</a:t>
            </a:r>
            <a:r>
              <a:rPr lang="en-US" sz="2000" dirty="0" smtClean="0">
                <a:ea typeface="ＭＳ Ｐゴシック" charset="0"/>
              </a:rPr>
              <a:t>, NSDI’11 </a:t>
            </a:r>
            <a:endParaRPr lang="en-US" sz="2000" dirty="0">
              <a:ea typeface="ＭＳ Ｐゴシック" charset="0"/>
            </a:endParaRPr>
          </a:p>
          <a:p>
            <a:pPr marL="0" indent="0">
              <a:buNone/>
            </a:pPr>
            <a:r>
              <a:rPr lang="en-US" sz="2000" dirty="0" smtClean="0">
                <a:ea typeface="ＭＳ Ｐゴシック" charset="0"/>
              </a:rPr>
              <a:t>(</a:t>
            </a:r>
            <a:r>
              <a:rPr lang="en-US" sz="2000" dirty="0" smtClean="0">
                <a:ea typeface="ＭＳ Ｐゴシック" charset="0"/>
                <a:hlinkClick r:id="rId2"/>
              </a:rPr>
              <a:t>https://people.eecs.berkeley.edu/~alig/papers/mesos.pdf</a:t>
            </a:r>
            <a:r>
              <a:rPr lang="en-US" sz="2000" dirty="0">
                <a:ea typeface="ＭＳ Ｐゴシック" charset="0"/>
              </a:rPr>
              <a:t>)</a:t>
            </a:r>
          </a:p>
          <a:p>
            <a:pPr marL="0" indent="0"/>
            <a:endParaRPr lang="en-US" dirty="0">
              <a:ea typeface="ＭＳ Ｐゴシック" charset="0"/>
            </a:endParaRPr>
          </a:p>
          <a:p>
            <a:pPr marL="0" indent="0">
              <a:buNone/>
            </a:pPr>
            <a:r>
              <a:rPr lang="en-US" sz="2400" dirty="0"/>
              <a:t>Large-scale cluster management at Google with </a:t>
            </a:r>
            <a:r>
              <a:rPr lang="en-US" sz="2400" dirty="0" smtClean="0"/>
              <a:t>Borg</a:t>
            </a:r>
            <a:r>
              <a:rPr lang="en-US" dirty="0" smtClean="0"/>
              <a:t>, </a:t>
            </a:r>
          </a:p>
          <a:p>
            <a:pPr marL="0" indent="0">
              <a:buNone/>
            </a:pPr>
            <a:r>
              <a:rPr lang="en-US" sz="2000" dirty="0" err="1" smtClean="0"/>
              <a:t>Abhishek</a:t>
            </a:r>
            <a:r>
              <a:rPr lang="en-US" sz="2000" dirty="0" smtClean="0"/>
              <a:t> </a:t>
            </a:r>
            <a:r>
              <a:rPr lang="en-US" sz="2000" dirty="0" err="1"/>
              <a:t>Verma</a:t>
            </a:r>
            <a:r>
              <a:rPr lang="en-US" sz="2000" dirty="0"/>
              <a:t>, Luis </a:t>
            </a:r>
            <a:r>
              <a:rPr lang="en-US" sz="2000" dirty="0" err="1"/>
              <a:t>Pedrosa</a:t>
            </a:r>
            <a:r>
              <a:rPr lang="en-US" sz="2000" dirty="0"/>
              <a:t>, </a:t>
            </a:r>
            <a:r>
              <a:rPr lang="en-US" sz="2000" dirty="0" err="1"/>
              <a:t>Madhukar</a:t>
            </a:r>
            <a:r>
              <a:rPr lang="en-US" sz="2000" dirty="0"/>
              <a:t> R. </a:t>
            </a:r>
            <a:r>
              <a:rPr lang="en-US" sz="2000" dirty="0" err="1"/>
              <a:t>Korupolu</a:t>
            </a:r>
            <a:r>
              <a:rPr lang="en-US" sz="2000" dirty="0"/>
              <a:t>, David Oppenheimer, Eric Tune, John </a:t>
            </a:r>
            <a:r>
              <a:rPr lang="en-US" sz="2000" dirty="0" smtClean="0"/>
              <a:t>Wilkes, EuroSys’15 </a:t>
            </a:r>
            <a:endParaRPr lang="en-US" sz="2000" dirty="0">
              <a:ea typeface="ＭＳ Ｐゴシック" charset="0"/>
            </a:endParaRPr>
          </a:p>
          <a:p>
            <a:pPr marL="0" indent="0">
              <a:buNone/>
            </a:pPr>
            <a:r>
              <a:rPr lang="en-US" sz="2000" dirty="0" smtClean="0">
                <a:ea typeface="ＭＳ Ｐゴシック" charset="0"/>
              </a:rPr>
              <a:t>(</a:t>
            </a:r>
            <a:r>
              <a:rPr lang="en-US" sz="2000" dirty="0" err="1" smtClean="0">
                <a:ea typeface="ＭＳ Ｐゴシック" charset="0"/>
              </a:rPr>
              <a:t>static.googleusercontent.com</a:t>
            </a:r>
            <a:r>
              <a:rPr lang="en-US" sz="2000" dirty="0" smtClean="0">
                <a:ea typeface="ＭＳ Ｐゴシック" charset="0"/>
              </a:rPr>
              <a:t>/media/</a:t>
            </a:r>
            <a:r>
              <a:rPr lang="en-US" sz="2000" dirty="0" err="1" smtClean="0">
                <a:ea typeface="ＭＳ Ｐゴシック" charset="0"/>
              </a:rPr>
              <a:t>research.google.com</a:t>
            </a:r>
            <a:r>
              <a:rPr lang="en-US" sz="2000" dirty="0" smtClean="0">
                <a:ea typeface="ＭＳ Ｐゴシック" charset="0"/>
              </a:rPr>
              <a:t>/en//pubs/archive/43438.pdf)</a:t>
            </a:r>
            <a:r>
              <a:rPr lang="en-US" sz="2000" dirty="0" smtClean="0">
                <a:latin typeface="Helvetica Neue Light" charset="0"/>
                <a:ea typeface="ＭＳ Ｐゴシック" charset="0"/>
              </a:rPr>
              <a:t> </a:t>
            </a:r>
            <a:endParaRPr lang="en-US" sz="2000" dirty="0">
              <a:latin typeface="Helvetica Neue Light" charset="0"/>
              <a:ea typeface="ＭＳ Ｐゴシック" charset="0"/>
            </a:endParaRPr>
          </a:p>
          <a:p>
            <a:pPr marL="0" indent="0"/>
            <a:endParaRPr lang="en-US" dirty="0">
              <a:latin typeface="Helvetica Neue Light" charset="0"/>
              <a:ea typeface="ＭＳ Ｐゴシック" charset="0"/>
            </a:endParaRPr>
          </a:p>
          <a:p>
            <a:pPr marL="0" indent="0"/>
            <a:endParaRPr lang="en-US" dirty="0">
              <a:latin typeface="Helvetica Neue Light" charset="0"/>
              <a:ea typeface="ＭＳ Ｐゴシック" charset="0"/>
            </a:endParaRPr>
          </a:p>
        </p:txBody>
      </p:sp>
    </p:spTree>
    <p:extLst>
      <p:ext uri="{BB962C8B-B14F-4D97-AF65-F5344CB8AC3E}">
        <p14:creationId xmlns:p14="http://schemas.microsoft.com/office/powerpoint/2010/main" val="35314343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xfrm>
            <a:off x="457200" y="76200"/>
            <a:ext cx="8229600" cy="868363"/>
          </a:xfrm>
        </p:spPr>
        <p:txBody>
          <a:bodyPr/>
          <a:lstStyle/>
          <a:p>
            <a:r>
              <a:rPr lang="en-US">
                <a:latin typeface="Calibri" charset="0"/>
                <a:ea typeface="ＭＳ Ｐゴシック" charset="0"/>
              </a:rPr>
              <a:t>Model</a:t>
            </a:r>
          </a:p>
        </p:txBody>
      </p:sp>
      <p:sp>
        <p:nvSpPr>
          <p:cNvPr id="43010" name="Content Placeholder 2"/>
          <p:cNvSpPr>
            <a:spLocks noGrp="1"/>
          </p:cNvSpPr>
          <p:nvPr>
            <p:ph idx="1"/>
          </p:nvPr>
        </p:nvSpPr>
        <p:spPr>
          <a:xfrm>
            <a:off x="304800" y="1219200"/>
            <a:ext cx="8610600" cy="4648200"/>
          </a:xfrm>
        </p:spPr>
        <p:txBody>
          <a:bodyPr/>
          <a:lstStyle/>
          <a:p>
            <a:r>
              <a:rPr lang="en-US">
                <a:latin typeface="Calibri" charset="0"/>
                <a:ea typeface="ＭＳ Ｐゴシック" charset="0"/>
              </a:rPr>
              <a:t>One job per framework</a:t>
            </a:r>
          </a:p>
          <a:p>
            <a:r>
              <a:rPr lang="en-US">
                <a:latin typeface="Calibri" charset="0"/>
                <a:ea typeface="ＭＳ Ｐゴシック" charset="0"/>
              </a:rPr>
              <a:t>One task per node</a:t>
            </a:r>
          </a:p>
          <a:p>
            <a:r>
              <a:rPr lang="en-US">
                <a:latin typeface="Calibri" charset="0"/>
                <a:ea typeface="ＭＳ Ｐゴシック" charset="0"/>
              </a:rPr>
              <a:t>No task preemption</a:t>
            </a:r>
          </a:p>
          <a:p>
            <a:endParaRPr lang="en-US">
              <a:latin typeface="Calibri" charset="0"/>
              <a:ea typeface="ＭＳ Ｐゴシック" charset="0"/>
            </a:endParaRPr>
          </a:p>
          <a:p>
            <a:r>
              <a:rPr lang="en-US" b="1">
                <a:latin typeface="Calibri" charset="0"/>
                <a:ea typeface="ＭＳ Ｐゴシック" charset="0"/>
              </a:rPr>
              <a:t>Pickiness, </a:t>
            </a:r>
            <a:r>
              <a:rPr lang="en-US" b="1" i="1">
                <a:latin typeface="Times New Roman" charset="0"/>
                <a:ea typeface="ＭＳ Ｐゴシック" charset="0"/>
                <a:cs typeface="Times New Roman" charset="0"/>
              </a:rPr>
              <a:t>p</a:t>
            </a:r>
            <a:r>
              <a:rPr lang="en-US">
                <a:latin typeface="Times New Roman" charset="0"/>
                <a:ea typeface="ＭＳ Ｐゴシック" charset="0"/>
                <a:cs typeface="Times New Roman" charset="0"/>
              </a:rPr>
              <a:t> = </a:t>
            </a:r>
            <a:r>
              <a:rPr lang="en-US" i="1">
                <a:latin typeface="Times New Roman" charset="0"/>
                <a:ea typeface="ＭＳ Ｐゴシック" charset="0"/>
                <a:cs typeface="Times New Roman" charset="0"/>
              </a:rPr>
              <a:t>k/n</a:t>
            </a:r>
          </a:p>
          <a:p>
            <a:pPr lvl="1"/>
            <a:r>
              <a:rPr lang="en-US" i="1">
                <a:latin typeface="Times New Roman" charset="0"/>
                <a:ea typeface="ＭＳ Ｐゴシック" charset="0"/>
                <a:cs typeface="Times New Roman" charset="0"/>
              </a:rPr>
              <a:t>k</a:t>
            </a:r>
            <a:r>
              <a:rPr lang="en-US">
                <a:latin typeface="Calibri" charset="0"/>
                <a:ea typeface="ＭＳ Ｐゴシック" charset="0"/>
              </a:rPr>
              <a:t> – number of nodes required by job, e.g., it’s target allocation</a:t>
            </a:r>
          </a:p>
          <a:p>
            <a:pPr lvl="1"/>
            <a:r>
              <a:rPr lang="en-US" i="1">
                <a:latin typeface="Times New Roman" charset="0"/>
                <a:ea typeface="ＭＳ Ｐゴシック" charset="0"/>
                <a:cs typeface="Times New Roman" charset="0"/>
              </a:rPr>
              <a:t>n</a:t>
            </a:r>
            <a:r>
              <a:rPr lang="en-US">
                <a:latin typeface="Calibri" charset="0"/>
                <a:ea typeface="ＭＳ Ｐゴシック" charset="0"/>
              </a:rPr>
              <a:t> – number of nodes satisfying framework’s constraints in the cluster</a:t>
            </a:r>
          </a:p>
          <a:p>
            <a:endParaRPr lang="en-US">
              <a:latin typeface="Calibri" charset="0"/>
              <a:ea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5"/>
          <p:cNvGrpSpPr>
            <a:grpSpLocks/>
          </p:cNvGrpSpPr>
          <p:nvPr/>
        </p:nvGrpSpPr>
        <p:grpSpPr bwMode="auto">
          <a:xfrm>
            <a:off x="609600" y="3562350"/>
            <a:ext cx="8229600" cy="2152650"/>
            <a:chOff x="914400" y="4248090"/>
            <a:chExt cx="8229600" cy="2152710"/>
          </a:xfrm>
        </p:grpSpPr>
        <p:sp>
          <p:nvSpPr>
            <p:cNvPr id="77" name="Rectangle 76"/>
            <p:cNvSpPr/>
            <p:nvPr/>
          </p:nvSpPr>
          <p:spPr bwMode="auto">
            <a:xfrm>
              <a:off x="1295400" y="4343343"/>
              <a:ext cx="457200" cy="228606"/>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78" name="Rectangle 77"/>
            <p:cNvSpPr/>
            <p:nvPr/>
          </p:nvSpPr>
          <p:spPr bwMode="auto">
            <a:xfrm>
              <a:off x="1295400" y="5867385"/>
              <a:ext cx="1143000" cy="228606"/>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89" name="Rectangle 88"/>
            <p:cNvSpPr/>
            <p:nvPr/>
          </p:nvSpPr>
          <p:spPr bwMode="auto">
            <a:xfrm>
              <a:off x="1295400" y="5486375"/>
              <a:ext cx="838200" cy="228606"/>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90" name="Rectangle 89"/>
            <p:cNvSpPr/>
            <p:nvPr/>
          </p:nvSpPr>
          <p:spPr bwMode="auto">
            <a:xfrm>
              <a:off x="1295400" y="5105364"/>
              <a:ext cx="1219200" cy="228606"/>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91" name="Rectangle 90"/>
            <p:cNvSpPr/>
            <p:nvPr/>
          </p:nvSpPr>
          <p:spPr bwMode="auto">
            <a:xfrm>
              <a:off x="1295400" y="4724353"/>
              <a:ext cx="990600" cy="228606"/>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92" name="Rectangle 91"/>
            <p:cNvSpPr/>
            <p:nvPr/>
          </p:nvSpPr>
          <p:spPr bwMode="auto">
            <a:xfrm>
              <a:off x="1752600" y="4343343"/>
              <a:ext cx="1143000" cy="228606"/>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45116" name="TextBox 9"/>
            <p:cNvSpPr txBox="1">
              <a:spLocks noChangeArrowheads="1"/>
            </p:cNvSpPr>
            <p:nvPr/>
          </p:nvSpPr>
          <p:spPr bwMode="auto">
            <a:xfrm>
              <a:off x="917782" y="4248090"/>
              <a:ext cx="4325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b="0">
                  <a:latin typeface="Calibri" charset="0"/>
                  <a:cs typeface="Calibri" charset="0"/>
                </a:rPr>
                <a:t>S5</a:t>
              </a:r>
            </a:p>
          </p:txBody>
        </p:sp>
        <p:sp>
          <p:nvSpPr>
            <p:cNvPr id="45117" name="TextBox 89"/>
            <p:cNvSpPr txBox="1">
              <a:spLocks noChangeArrowheads="1"/>
            </p:cNvSpPr>
            <p:nvPr/>
          </p:nvSpPr>
          <p:spPr bwMode="auto">
            <a:xfrm>
              <a:off x="914400" y="4629090"/>
              <a:ext cx="4325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b="0">
                  <a:latin typeface="Calibri" charset="0"/>
                  <a:cs typeface="Calibri" charset="0"/>
                </a:rPr>
                <a:t>S4</a:t>
              </a:r>
            </a:p>
          </p:txBody>
        </p:sp>
        <p:sp>
          <p:nvSpPr>
            <p:cNvPr id="45118" name="TextBox 90"/>
            <p:cNvSpPr txBox="1">
              <a:spLocks noChangeArrowheads="1"/>
            </p:cNvSpPr>
            <p:nvPr/>
          </p:nvSpPr>
          <p:spPr bwMode="auto">
            <a:xfrm>
              <a:off x="914400" y="4953000"/>
              <a:ext cx="4325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b="0">
                  <a:latin typeface="Calibri" charset="0"/>
                  <a:cs typeface="Calibri" charset="0"/>
                </a:rPr>
                <a:t>S3</a:t>
              </a:r>
            </a:p>
          </p:txBody>
        </p:sp>
        <p:sp>
          <p:nvSpPr>
            <p:cNvPr id="45119" name="TextBox 91"/>
            <p:cNvSpPr txBox="1">
              <a:spLocks noChangeArrowheads="1"/>
            </p:cNvSpPr>
            <p:nvPr/>
          </p:nvSpPr>
          <p:spPr bwMode="auto">
            <a:xfrm>
              <a:off x="914400" y="5391090"/>
              <a:ext cx="4325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b="0">
                  <a:latin typeface="Calibri" charset="0"/>
                  <a:cs typeface="Calibri" charset="0"/>
                </a:rPr>
                <a:t>S2</a:t>
              </a:r>
            </a:p>
          </p:txBody>
        </p:sp>
        <p:sp>
          <p:nvSpPr>
            <p:cNvPr id="45120" name="TextBox 92"/>
            <p:cNvSpPr txBox="1">
              <a:spLocks noChangeArrowheads="1"/>
            </p:cNvSpPr>
            <p:nvPr/>
          </p:nvSpPr>
          <p:spPr bwMode="auto">
            <a:xfrm>
              <a:off x="914400" y="5772090"/>
              <a:ext cx="4325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b="0">
                  <a:latin typeface="Calibri" charset="0"/>
                  <a:cs typeface="Calibri" charset="0"/>
                </a:rPr>
                <a:t>S1</a:t>
              </a:r>
            </a:p>
          </p:txBody>
        </p:sp>
        <p:sp>
          <p:nvSpPr>
            <p:cNvPr id="101" name="TextBox 100"/>
            <p:cNvSpPr txBox="1"/>
            <p:nvPr/>
          </p:nvSpPr>
          <p:spPr bwMode="auto">
            <a:xfrm>
              <a:off x="8450263" y="6000739"/>
              <a:ext cx="693737" cy="400061"/>
            </a:xfrm>
            <a:prstGeom prst="rect">
              <a:avLst/>
            </a:prstGeom>
            <a:noFill/>
          </p:spPr>
          <p:txBody>
            <a:bodyPr>
              <a:spAutoFit/>
            </a:bodyPr>
            <a:lstStyle/>
            <a:p>
              <a:pPr>
                <a:defRPr/>
              </a:pPr>
              <a:r>
                <a:rPr lang="en-US" b="0" dirty="0">
                  <a:latin typeface="+mn-lt"/>
                  <a:ea typeface="+mn-ea"/>
                  <a:cs typeface="+mn-cs"/>
                </a:rPr>
                <a:t>time</a:t>
              </a:r>
            </a:p>
          </p:txBody>
        </p:sp>
        <p:cxnSp>
          <p:nvCxnSpPr>
            <p:cNvPr id="45122" name="Straight Arrow Connector 5"/>
            <p:cNvCxnSpPr>
              <a:cxnSpLocks noChangeShapeType="1"/>
            </p:cNvCxnSpPr>
            <p:nvPr/>
          </p:nvCxnSpPr>
          <p:spPr bwMode="auto">
            <a:xfrm>
              <a:off x="1219200" y="6248400"/>
              <a:ext cx="7239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45058" name="Title 1"/>
          <p:cNvSpPr>
            <a:spLocks noGrp="1"/>
          </p:cNvSpPr>
          <p:nvPr>
            <p:ph type="title"/>
          </p:nvPr>
        </p:nvSpPr>
        <p:spPr>
          <a:xfrm>
            <a:off x="457200" y="0"/>
            <a:ext cx="8229600" cy="868363"/>
          </a:xfrm>
        </p:spPr>
        <p:txBody>
          <a:bodyPr/>
          <a:lstStyle/>
          <a:p>
            <a:r>
              <a:rPr lang="en-US">
                <a:latin typeface="Calibri" charset="0"/>
                <a:ea typeface="ＭＳ Ｐゴシック" charset="0"/>
              </a:rPr>
              <a:t>Ramp-Up Time</a:t>
            </a:r>
          </a:p>
        </p:txBody>
      </p:sp>
      <p:sp>
        <p:nvSpPr>
          <p:cNvPr id="45059" name="Content Placeholder 2"/>
          <p:cNvSpPr>
            <a:spLocks noGrp="1"/>
          </p:cNvSpPr>
          <p:nvPr>
            <p:ph idx="1"/>
          </p:nvPr>
        </p:nvSpPr>
        <p:spPr>
          <a:xfrm>
            <a:off x="304800" y="1219200"/>
            <a:ext cx="8839200" cy="2209800"/>
          </a:xfrm>
        </p:spPr>
        <p:txBody>
          <a:bodyPr/>
          <a:lstStyle/>
          <a:p>
            <a:r>
              <a:rPr lang="en-US" b="1">
                <a:latin typeface="Calibri" charset="0"/>
                <a:ea typeface="ＭＳ Ｐゴシック" charset="0"/>
              </a:rPr>
              <a:t>Ramp-Up Time</a:t>
            </a:r>
            <a:r>
              <a:rPr lang="en-US">
                <a:latin typeface="Calibri" charset="0"/>
                <a:ea typeface="ＭＳ Ｐゴシック" charset="0"/>
              </a:rPr>
              <a:t>: time job waits to get its target allocation</a:t>
            </a:r>
          </a:p>
          <a:p>
            <a:r>
              <a:rPr lang="en-US">
                <a:latin typeface="Calibri" charset="0"/>
                <a:ea typeface="ＭＳ Ｐゴシック" charset="0"/>
              </a:rPr>
              <a:t>Example:</a:t>
            </a:r>
          </a:p>
          <a:p>
            <a:pPr lvl="1"/>
            <a:r>
              <a:rPr lang="en-US">
                <a:latin typeface="Calibri" charset="0"/>
                <a:ea typeface="ＭＳ Ｐゴシック" charset="0"/>
              </a:rPr>
              <a:t>Job</a:t>
            </a:r>
            <a:r>
              <a:rPr lang="ja-JP" altLang="en-US">
                <a:latin typeface="Calibri" charset="0"/>
                <a:ea typeface="ＭＳ Ｐゴシック" charset="0"/>
              </a:rPr>
              <a:t>’</a:t>
            </a:r>
            <a:r>
              <a:rPr lang="en-US" altLang="ja-JP">
                <a:latin typeface="Calibri" charset="0"/>
                <a:ea typeface="ＭＳ Ｐゴシック" charset="0"/>
              </a:rPr>
              <a:t>s target allocation, </a:t>
            </a:r>
            <a:r>
              <a:rPr lang="en-US" altLang="ja-JP" i="1">
                <a:latin typeface="Times New Roman" charset="0"/>
                <a:ea typeface="ＭＳ Ｐゴシック" charset="0"/>
                <a:cs typeface="Times New Roman" charset="0"/>
              </a:rPr>
              <a:t>k</a:t>
            </a:r>
            <a:r>
              <a:rPr lang="en-US" altLang="ja-JP">
                <a:latin typeface="Calibri" charset="0"/>
                <a:ea typeface="ＭＳ Ｐゴシック" charset="0"/>
              </a:rPr>
              <a:t> = 3 </a:t>
            </a:r>
          </a:p>
          <a:p>
            <a:pPr lvl="1"/>
            <a:r>
              <a:rPr lang="en-US">
                <a:latin typeface="Calibri" charset="0"/>
                <a:ea typeface="ＭＳ Ｐゴシック" charset="0"/>
              </a:rPr>
              <a:t>Number of nodes job can pick from, </a:t>
            </a:r>
            <a:r>
              <a:rPr lang="en-US" i="1">
                <a:latin typeface="Times New Roman" charset="0"/>
                <a:ea typeface="ＭＳ Ｐゴシック" charset="0"/>
                <a:cs typeface="Times New Roman" charset="0"/>
              </a:rPr>
              <a:t>n </a:t>
            </a:r>
            <a:r>
              <a:rPr lang="en-US">
                <a:latin typeface="Calibri" charset="0"/>
                <a:ea typeface="ＭＳ Ｐゴシック" charset="0"/>
              </a:rPr>
              <a:t>= 5</a:t>
            </a:r>
          </a:p>
        </p:txBody>
      </p:sp>
      <p:sp>
        <p:nvSpPr>
          <p:cNvPr id="44041" name="Rectangle 56"/>
          <p:cNvSpPr>
            <a:spLocks noChangeArrowheads="1"/>
          </p:cNvSpPr>
          <p:nvPr/>
        </p:nvSpPr>
        <p:spPr bwMode="auto">
          <a:xfrm>
            <a:off x="1828800" y="4800600"/>
            <a:ext cx="9906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44042" name="Rectangle 57"/>
          <p:cNvSpPr>
            <a:spLocks noChangeArrowheads="1"/>
          </p:cNvSpPr>
          <p:nvPr/>
        </p:nvSpPr>
        <p:spPr bwMode="auto">
          <a:xfrm>
            <a:off x="1981200" y="4038600"/>
            <a:ext cx="457200" cy="228600"/>
          </a:xfrm>
          <a:prstGeom prst="rect">
            <a:avLst/>
          </a:prstGeom>
          <a:solidFill>
            <a:srgbClr val="FF3737"/>
          </a:solidFill>
          <a:ln w="9525">
            <a:solidFill>
              <a:schemeClr val="bg1">
                <a:lumMod val="50000"/>
              </a:schemeClr>
            </a:solidFill>
            <a:round/>
            <a:headEnd/>
            <a:tailEnd/>
          </a:ln>
        </p:spPr>
        <p:txBody>
          <a:bodyPr wrap="none" anchor="ctr"/>
          <a:lstStyle/>
          <a:p>
            <a:pPr>
              <a:defRPr/>
            </a:pPr>
            <a:endParaRPr lang="en-US"/>
          </a:p>
        </p:txBody>
      </p:sp>
      <p:sp>
        <p:nvSpPr>
          <p:cNvPr id="59" name="Rectangle 58"/>
          <p:cNvSpPr>
            <a:spLocks noChangeArrowheads="1"/>
          </p:cNvSpPr>
          <p:nvPr/>
        </p:nvSpPr>
        <p:spPr bwMode="auto">
          <a:xfrm>
            <a:off x="2133600" y="5181600"/>
            <a:ext cx="990600" cy="228600"/>
          </a:xfrm>
          <a:prstGeom prst="rect">
            <a:avLst/>
          </a:prstGeom>
          <a:solidFill>
            <a:srgbClr val="FF3737"/>
          </a:solidFill>
          <a:ln w="9525">
            <a:solidFill>
              <a:srgbClr val="7F7F7F"/>
            </a:solidFill>
            <a:round/>
            <a:headEnd/>
            <a:tailEnd/>
          </a:ln>
        </p:spPr>
        <p:txBody>
          <a:bodyPr wrap="none" anchor="ctr"/>
          <a:lstStyle/>
          <a:p>
            <a:endParaRPr lang="en-US"/>
          </a:p>
        </p:txBody>
      </p:sp>
      <p:grpSp>
        <p:nvGrpSpPr>
          <p:cNvPr id="3" name="Group 6"/>
          <p:cNvGrpSpPr>
            <a:grpSpLocks/>
          </p:cNvGrpSpPr>
          <p:nvPr/>
        </p:nvGrpSpPr>
        <p:grpSpPr bwMode="auto">
          <a:xfrm>
            <a:off x="3124200" y="5181600"/>
            <a:ext cx="2590800" cy="228600"/>
            <a:chOff x="3429000" y="5867400"/>
            <a:chExt cx="2590800" cy="228600"/>
          </a:xfrm>
        </p:grpSpPr>
        <p:sp>
          <p:nvSpPr>
            <p:cNvPr id="45106" name="Rectangle 67"/>
            <p:cNvSpPr>
              <a:spLocks noChangeArrowheads="1"/>
            </p:cNvSpPr>
            <p:nvPr/>
          </p:nvSpPr>
          <p:spPr bwMode="auto">
            <a:xfrm>
              <a:off x="3429000" y="5867400"/>
              <a:ext cx="8382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45107" name="Rectangle 68"/>
            <p:cNvSpPr>
              <a:spLocks noChangeArrowheads="1"/>
            </p:cNvSpPr>
            <p:nvPr/>
          </p:nvSpPr>
          <p:spPr bwMode="auto">
            <a:xfrm>
              <a:off x="4267200" y="5867400"/>
              <a:ext cx="4572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45108" name="Rectangle 73"/>
            <p:cNvSpPr>
              <a:spLocks noChangeArrowheads="1"/>
            </p:cNvSpPr>
            <p:nvPr/>
          </p:nvSpPr>
          <p:spPr bwMode="auto">
            <a:xfrm>
              <a:off x="4724400" y="5867400"/>
              <a:ext cx="8382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45109" name="Rectangle 74"/>
            <p:cNvSpPr>
              <a:spLocks noChangeArrowheads="1"/>
            </p:cNvSpPr>
            <p:nvPr/>
          </p:nvSpPr>
          <p:spPr bwMode="auto">
            <a:xfrm>
              <a:off x="5562600" y="5867400"/>
              <a:ext cx="457200" cy="228600"/>
            </a:xfrm>
            <a:prstGeom prst="rect">
              <a:avLst/>
            </a:prstGeom>
            <a:solidFill>
              <a:srgbClr val="FF3737"/>
            </a:solidFill>
            <a:ln w="9525">
              <a:solidFill>
                <a:srgbClr val="7F7F7F"/>
              </a:solidFill>
              <a:round/>
              <a:headEnd/>
              <a:tailEnd/>
            </a:ln>
          </p:spPr>
          <p:txBody>
            <a:bodyPr wrap="none" anchor="ctr"/>
            <a:lstStyle/>
            <a:p>
              <a:endParaRPr lang="en-US"/>
            </a:p>
          </p:txBody>
        </p:sp>
      </p:grpSp>
      <p:grpSp>
        <p:nvGrpSpPr>
          <p:cNvPr id="4" name="Group 5"/>
          <p:cNvGrpSpPr>
            <a:grpSpLocks/>
          </p:cNvGrpSpPr>
          <p:nvPr/>
        </p:nvGrpSpPr>
        <p:grpSpPr bwMode="auto">
          <a:xfrm>
            <a:off x="2819400" y="4800600"/>
            <a:ext cx="2971800" cy="228600"/>
            <a:chOff x="3124200" y="5486400"/>
            <a:chExt cx="2971800" cy="228600"/>
          </a:xfrm>
        </p:grpSpPr>
        <p:sp>
          <p:nvSpPr>
            <p:cNvPr id="45102" name="Rectangle 61"/>
            <p:cNvSpPr>
              <a:spLocks noChangeArrowheads="1"/>
            </p:cNvSpPr>
            <p:nvPr/>
          </p:nvSpPr>
          <p:spPr bwMode="auto">
            <a:xfrm>
              <a:off x="3124200" y="5486400"/>
              <a:ext cx="8382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45103" name="Rectangle 65"/>
            <p:cNvSpPr>
              <a:spLocks noChangeArrowheads="1"/>
            </p:cNvSpPr>
            <p:nvPr/>
          </p:nvSpPr>
          <p:spPr bwMode="auto">
            <a:xfrm>
              <a:off x="3962400" y="5486400"/>
              <a:ext cx="4572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45104" name="Rectangle 66"/>
            <p:cNvSpPr>
              <a:spLocks noChangeArrowheads="1"/>
            </p:cNvSpPr>
            <p:nvPr/>
          </p:nvSpPr>
          <p:spPr bwMode="auto">
            <a:xfrm>
              <a:off x="4419600" y="5486400"/>
              <a:ext cx="8382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45105" name="Rectangle 75"/>
            <p:cNvSpPr>
              <a:spLocks noChangeArrowheads="1"/>
            </p:cNvSpPr>
            <p:nvPr/>
          </p:nvSpPr>
          <p:spPr bwMode="auto">
            <a:xfrm>
              <a:off x="5257800" y="5486400"/>
              <a:ext cx="838200" cy="228600"/>
            </a:xfrm>
            <a:prstGeom prst="rect">
              <a:avLst/>
            </a:prstGeom>
            <a:solidFill>
              <a:srgbClr val="FF3737"/>
            </a:solidFill>
            <a:ln w="9525">
              <a:solidFill>
                <a:srgbClr val="7F7F7F"/>
              </a:solidFill>
              <a:round/>
              <a:headEnd/>
              <a:tailEnd/>
            </a:ln>
          </p:spPr>
          <p:txBody>
            <a:bodyPr wrap="none" anchor="ctr"/>
            <a:lstStyle/>
            <a:p>
              <a:endParaRPr lang="en-US"/>
            </a:p>
          </p:txBody>
        </p:sp>
      </p:grpSp>
      <p:grpSp>
        <p:nvGrpSpPr>
          <p:cNvPr id="5" name="Group 4"/>
          <p:cNvGrpSpPr>
            <a:grpSpLocks/>
          </p:cNvGrpSpPr>
          <p:nvPr/>
        </p:nvGrpSpPr>
        <p:grpSpPr bwMode="auto">
          <a:xfrm>
            <a:off x="2438400" y="4038600"/>
            <a:ext cx="3429000" cy="228600"/>
            <a:chOff x="2743200" y="4724400"/>
            <a:chExt cx="3429000" cy="228600"/>
          </a:xfrm>
        </p:grpSpPr>
        <p:sp>
          <p:nvSpPr>
            <p:cNvPr id="45097" name="Rectangle 62"/>
            <p:cNvSpPr>
              <a:spLocks noChangeArrowheads="1"/>
            </p:cNvSpPr>
            <p:nvPr/>
          </p:nvSpPr>
          <p:spPr bwMode="auto">
            <a:xfrm>
              <a:off x="2743200" y="4724400"/>
              <a:ext cx="8382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45098" name="Rectangle 63"/>
            <p:cNvSpPr>
              <a:spLocks noChangeArrowheads="1"/>
            </p:cNvSpPr>
            <p:nvPr/>
          </p:nvSpPr>
          <p:spPr bwMode="auto">
            <a:xfrm>
              <a:off x="3581400" y="4724400"/>
              <a:ext cx="4572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45099" name="Rectangle 64"/>
            <p:cNvSpPr>
              <a:spLocks noChangeArrowheads="1"/>
            </p:cNvSpPr>
            <p:nvPr/>
          </p:nvSpPr>
          <p:spPr bwMode="auto">
            <a:xfrm>
              <a:off x="4038600" y="4724400"/>
              <a:ext cx="8382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45100" name="Rectangle 76"/>
            <p:cNvSpPr>
              <a:spLocks noChangeArrowheads="1"/>
            </p:cNvSpPr>
            <p:nvPr/>
          </p:nvSpPr>
          <p:spPr bwMode="auto">
            <a:xfrm>
              <a:off x="4876800" y="4724400"/>
              <a:ext cx="4572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45101" name="Rectangle 77"/>
            <p:cNvSpPr>
              <a:spLocks noChangeArrowheads="1"/>
            </p:cNvSpPr>
            <p:nvPr/>
          </p:nvSpPr>
          <p:spPr bwMode="auto">
            <a:xfrm>
              <a:off x="5334000" y="4724400"/>
              <a:ext cx="838200" cy="228600"/>
            </a:xfrm>
            <a:prstGeom prst="rect">
              <a:avLst/>
            </a:prstGeom>
            <a:solidFill>
              <a:srgbClr val="FF3737"/>
            </a:solidFill>
            <a:ln w="9525">
              <a:solidFill>
                <a:srgbClr val="7F7F7F"/>
              </a:solidFill>
              <a:round/>
              <a:headEnd/>
              <a:tailEnd/>
            </a:ln>
          </p:spPr>
          <p:txBody>
            <a:bodyPr wrap="none" anchor="ctr"/>
            <a:lstStyle/>
            <a:p>
              <a:endParaRPr lang="en-US"/>
            </a:p>
          </p:txBody>
        </p:sp>
      </p:grpSp>
      <p:grpSp>
        <p:nvGrpSpPr>
          <p:cNvPr id="6" name="Group 14"/>
          <p:cNvGrpSpPr>
            <a:grpSpLocks/>
          </p:cNvGrpSpPr>
          <p:nvPr/>
        </p:nvGrpSpPr>
        <p:grpSpPr bwMode="auto">
          <a:xfrm>
            <a:off x="2209800" y="4419600"/>
            <a:ext cx="3810000" cy="228600"/>
            <a:chOff x="2514600" y="5105400"/>
            <a:chExt cx="3810000" cy="228600"/>
          </a:xfrm>
        </p:grpSpPr>
        <p:sp>
          <p:nvSpPr>
            <p:cNvPr id="60" name="Rectangle 59"/>
            <p:cNvSpPr/>
            <p:nvPr/>
          </p:nvSpPr>
          <p:spPr bwMode="auto">
            <a:xfrm>
              <a:off x="2514600" y="5105400"/>
              <a:ext cx="3810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grpSp>
          <p:nvGrpSpPr>
            <p:cNvPr id="45093" name="Group 9"/>
            <p:cNvGrpSpPr>
              <a:grpSpLocks/>
            </p:cNvGrpSpPr>
            <p:nvPr/>
          </p:nvGrpSpPr>
          <p:grpSpPr bwMode="auto">
            <a:xfrm>
              <a:off x="2895600" y="5105400"/>
              <a:ext cx="3429000" cy="228600"/>
              <a:chOff x="2895600" y="5105400"/>
              <a:chExt cx="3429000" cy="228600"/>
            </a:xfrm>
          </p:grpSpPr>
          <p:sp>
            <p:nvSpPr>
              <p:cNvPr id="70" name="Rectangle 69"/>
              <p:cNvSpPr/>
              <p:nvPr/>
            </p:nvSpPr>
            <p:spPr bwMode="auto">
              <a:xfrm>
                <a:off x="2895600" y="5105400"/>
                <a:ext cx="8382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71" name="Rectangle 70"/>
              <p:cNvSpPr/>
              <p:nvPr/>
            </p:nvSpPr>
            <p:spPr bwMode="auto">
              <a:xfrm>
                <a:off x="3733800" y="5105400"/>
                <a:ext cx="12954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79" name="Rectangle 78"/>
              <p:cNvSpPr/>
              <p:nvPr/>
            </p:nvSpPr>
            <p:spPr bwMode="auto">
              <a:xfrm>
                <a:off x="5029200" y="5105400"/>
                <a:ext cx="12954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grpSp>
      </p:grpSp>
      <p:grpSp>
        <p:nvGrpSpPr>
          <p:cNvPr id="8" name="Group 7"/>
          <p:cNvGrpSpPr>
            <a:grpSpLocks/>
          </p:cNvGrpSpPr>
          <p:nvPr/>
        </p:nvGrpSpPr>
        <p:grpSpPr bwMode="auto">
          <a:xfrm>
            <a:off x="2590800" y="3657600"/>
            <a:ext cx="2971800" cy="228600"/>
            <a:chOff x="2895600" y="4343400"/>
            <a:chExt cx="2971800" cy="228600"/>
          </a:xfrm>
        </p:grpSpPr>
        <p:sp>
          <p:nvSpPr>
            <p:cNvPr id="72" name="Rectangle 71"/>
            <p:cNvSpPr/>
            <p:nvPr/>
          </p:nvSpPr>
          <p:spPr bwMode="auto">
            <a:xfrm>
              <a:off x="2895600" y="4343400"/>
              <a:ext cx="8382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73" name="Rectangle 72"/>
            <p:cNvSpPr/>
            <p:nvPr/>
          </p:nvSpPr>
          <p:spPr bwMode="auto">
            <a:xfrm>
              <a:off x="3733800" y="4343400"/>
              <a:ext cx="12954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82" name="Rectangle 81"/>
            <p:cNvSpPr/>
            <p:nvPr/>
          </p:nvSpPr>
          <p:spPr bwMode="auto">
            <a:xfrm>
              <a:off x="5029200" y="4343400"/>
              <a:ext cx="8382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grpSp>
      <p:grpSp>
        <p:nvGrpSpPr>
          <p:cNvPr id="9" name="Group 10"/>
          <p:cNvGrpSpPr>
            <a:grpSpLocks/>
          </p:cNvGrpSpPr>
          <p:nvPr/>
        </p:nvGrpSpPr>
        <p:grpSpPr bwMode="auto">
          <a:xfrm>
            <a:off x="5562600" y="3657600"/>
            <a:ext cx="2133600" cy="1752600"/>
            <a:chOff x="5867400" y="4343400"/>
            <a:chExt cx="2133600" cy="1752600"/>
          </a:xfrm>
        </p:grpSpPr>
        <p:sp>
          <p:nvSpPr>
            <p:cNvPr id="80" name="Rectangle 79"/>
            <p:cNvSpPr/>
            <p:nvPr/>
          </p:nvSpPr>
          <p:spPr bwMode="auto">
            <a:xfrm>
              <a:off x="6096000" y="5486400"/>
              <a:ext cx="4572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81" name="Rectangle 80"/>
            <p:cNvSpPr/>
            <p:nvPr/>
          </p:nvSpPr>
          <p:spPr bwMode="auto">
            <a:xfrm>
              <a:off x="6019800" y="5867400"/>
              <a:ext cx="8382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83" name="Rectangle 82"/>
            <p:cNvSpPr/>
            <p:nvPr/>
          </p:nvSpPr>
          <p:spPr bwMode="auto">
            <a:xfrm>
              <a:off x="5867400" y="4343400"/>
              <a:ext cx="8382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84" name="Rectangle 83"/>
            <p:cNvSpPr/>
            <p:nvPr/>
          </p:nvSpPr>
          <p:spPr bwMode="auto">
            <a:xfrm>
              <a:off x="6172200" y="4724400"/>
              <a:ext cx="11430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85" name="Rectangle 84"/>
            <p:cNvSpPr/>
            <p:nvPr/>
          </p:nvSpPr>
          <p:spPr bwMode="auto">
            <a:xfrm>
              <a:off x="6324600" y="5105400"/>
              <a:ext cx="8382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86" name="Rectangle 85"/>
            <p:cNvSpPr/>
            <p:nvPr/>
          </p:nvSpPr>
          <p:spPr bwMode="auto">
            <a:xfrm>
              <a:off x="6553200" y="5486400"/>
              <a:ext cx="8382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87" name="Rectangle 86"/>
            <p:cNvSpPr/>
            <p:nvPr/>
          </p:nvSpPr>
          <p:spPr bwMode="auto">
            <a:xfrm>
              <a:off x="6705600" y="4343400"/>
              <a:ext cx="8382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88" name="Rectangle 87"/>
            <p:cNvSpPr/>
            <p:nvPr/>
          </p:nvSpPr>
          <p:spPr bwMode="auto">
            <a:xfrm>
              <a:off x="6858000" y="5867400"/>
              <a:ext cx="11430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grpSp>
      <p:sp>
        <p:nvSpPr>
          <p:cNvPr id="97" name="TextBox 96"/>
          <p:cNvSpPr txBox="1"/>
          <p:nvPr/>
        </p:nvSpPr>
        <p:spPr bwMode="auto">
          <a:xfrm>
            <a:off x="0" y="5715000"/>
            <a:ext cx="1447800" cy="400050"/>
          </a:xfrm>
          <a:prstGeom prst="rect">
            <a:avLst/>
          </a:prstGeom>
          <a:noFill/>
        </p:spPr>
        <p:txBody>
          <a:bodyPr>
            <a:spAutoFit/>
          </a:bodyPr>
          <a:lstStyle/>
          <a:p>
            <a:pPr>
              <a:defRPr/>
            </a:pPr>
            <a:r>
              <a:rPr lang="en-US" dirty="0">
                <a:latin typeface="+mn-lt"/>
                <a:ea typeface="+mn-ea"/>
                <a:cs typeface="+mn-cs"/>
              </a:rPr>
              <a:t>job ready</a:t>
            </a:r>
          </a:p>
        </p:txBody>
      </p:sp>
      <p:sp>
        <p:nvSpPr>
          <p:cNvPr id="98" name="TextBox 97"/>
          <p:cNvSpPr txBox="1"/>
          <p:nvPr/>
        </p:nvSpPr>
        <p:spPr bwMode="auto">
          <a:xfrm>
            <a:off x="5257800" y="5772150"/>
            <a:ext cx="1281113" cy="400050"/>
          </a:xfrm>
          <a:prstGeom prst="rect">
            <a:avLst/>
          </a:prstGeom>
          <a:noFill/>
        </p:spPr>
        <p:txBody>
          <a:bodyPr>
            <a:spAutoFit/>
          </a:bodyPr>
          <a:lstStyle/>
          <a:p>
            <a:pPr>
              <a:defRPr/>
            </a:pPr>
            <a:r>
              <a:rPr lang="en-US" dirty="0">
                <a:latin typeface="+mn-lt"/>
                <a:ea typeface="+mn-ea"/>
                <a:cs typeface="+mn-cs"/>
              </a:rPr>
              <a:t>job ends</a:t>
            </a:r>
          </a:p>
        </p:txBody>
      </p:sp>
      <p:grpSp>
        <p:nvGrpSpPr>
          <p:cNvPr id="10" name="Group 11"/>
          <p:cNvGrpSpPr>
            <a:grpSpLocks/>
          </p:cNvGrpSpPr>
          <p:nvPr/>
        </p:nvGrpSpPr>
        <p:grpSpPr bwMode="auto">
          <a:xfrm>
            <a:off x="1143000" y="3429000"/>
            <a:ext cx="457200" cy="2362200"/>
            <a:chOff x="1447800" y="4114800"/>
            <a:chExt cx="457200" cy="2362203"/>
          </a:xfrm>
        </p:grpSpPr>
        <p:cxnSp>
          <p:nvCxnSpPr>
            <p:cNvPr id="45079" name="Straight Arrow Connector 11"/>
            <p:cNvCxnSpPr>
              <a:cxnSpLocks noChangeShapeType="1"/>
            </p:cNvCxnSpPr>
            <p:nvPr/>
          </p:nvCxnSpPr>
          <p:spPr bwMode="auto">
            <a:xfrm flipV="1">
              <a:off x="1447800" y="6248403"/>
              <a:ext cx="45720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5080" name="Straight Connector 66564"/>
            <p:cNvCxnSpPr>
              <a:cxnSpLocks noChangeShapeType="1"/>
            </p:cNvCxnSpPr>
            <p:nvPr/>
          </p:nvCxnSpPr>
          <p:spPr bwMode="auto">
            <a:xfrm flipV="1">
              <a:off x="1905000" y="4114800"/>
              <a:ext cx="0" cy="2133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grpSp>
      <p:grpSp>
        <p:nvGrpSpPr>
          <p:cNvPr id="11" name="Group 13"/>
          <p:cNvGrpSpPr>
            <a:grpSpLocks/>
          </p:cNvGrpSpPr>
          <p:nvPr/>
        </p:nvGrpSpPr>
        <p:grpSpPr bwMode="auto">
          <a:xfrm>
            <a:off x="5867400" y="3505200"/>
            <a:ext cx="1588" cy="2357438"/>
            <a:chOff x="6172200" y="4191000"/>
            <a:chExt cx="887" cy="2357288"/>
          </a:xfrm>
        </p:grpSpPr>
        <p:cxnSp>
          <p:nvCxnSpPr>
            <p:cNvPr id="45077" name="Straight Arrow Connector 16"/>
            <p:cNvCxnSpPr>
              <a:cxnSpLocks noChangeShapeType="1"/>
            </p:cNvCxnSpPr>
            <p:nvPr/>
          </p:nvCxnSpPr>
          <p:spPr bwMode="auto">
            <a:xfrm rot="5400000" flipH="1" flipV="1">
              <a:off x="6036194" y="6411395"/>
              <a:ext cx="272899" cy="8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5078" name="Straight Connector 108"/>
            <p:cNvCxnSpPr>
              <a:cxnSpLocks noChangeShapeType="1"/>
            </p:cNvCxnSpPr>
            <p:nvPr/>
          </p:nvCxnSpPr>
          <p:spPr bwMode="auto">
            <a:xfrm flipV="1">
              <a:off x="6172200" y="4191000"/>
              <a:ext cx="0" cy="2133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grpSp>
      <p:grpSp>
        <p:nvGrpSpPr>
          <p:cNvPr id="12" name="Group 12"/>
          <p:cNvGrpSpPr>
            <a:grpSpLocks/>
          </p:cNvGrpSpPr>
          <p:nvPr/>
        </p:nvGrpSpPr>
        <p:grpSpPr bwMode="auto">
          <a:xfrm>
            <a:off x="1600200" y="3429000"/>
            <a:ext cx="533400" cy="2286000"/>
            <a:chOff x="1905000" y="4114800"/>
            <a:chExt cx="533400" cy="2286000"/>
          </a:xfrm>
        </p:grpSpPr>
        <p:cxnSp>
          <p:nvCxnSpPr>
            <p:cNvPr id="45075" name="Straight Connector 66564"/>
            <p:cNvCxnSpPr>
              <a:cxnSpLocks noChangeShapeType="1"/>
            </p:cNvCxnSpPr>
            <p:nvPr/>
          </p:nvCxnSpPr>
          <p:spPr bwMode="auto">
            <a:xfrm flipV="1">
              <a:off x="2438400" y="4114800"/>
              <a:ext cx="0" cy="2133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45076" name="Right Brace 2"/>
            <p:cNvSpPr>
              <a:spLocks/>
            </p:cNvSpPr>
            <p:nvPr/>
          </p:nvSpPr>
          <p:spPr bwMode="auto">
            <a:xfrm rot="5400000">
              <a:off x="2095500" y="6057900"/>
              <a:ext cx="152400" cy="533400"/>
            </a:xfrm>
            <a:prstGeom prst="rightBrace">
              <a:avLst>
                <a:gd name="adj1" fmla="val 832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62" name="TextBox 61"/>
          <p:cNvSpPr txBox="1"/>
          <p:nvPr/>
        </p:nvSpPr>
        <p:spPr bwMode="auto">
          <a:xfrm>
            <a:off x="1219200" y="5619750"/>
            <a:ext cx="1828800" cy="400050"/>
          </a:xfrm>
          <a:prstGeom prst="rect">
            <a:avLst/>
          </a:prstGeom>
          <a:noFill/>
        </p:spPr>
        <p:txBody>
          <a:bodyPr>
            <a:spAutoFit/>
          </a:bodyPr>
          <a:lstStyle/>
          <a:p>
            <a:pPr>
              <a:defRPr/>
            </a:pPr>
            <a:r>
              <a:rPr lang="en-US" dirty="0">
                <a:latin typeface="+mn-lt"/>
                <a:ea typeface="+mn-ea"/>
                <a:cs typeface="+mn-cs"/>
              </a:rPr>
              <a:t>ramp-up time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041"/>
                                        </p:tgtEl>
                                        <p:attrNameLst>
                                          <p:attrName>style.visibility</p:attrName>
                                        </p:attrNameLst>
                                      </p:cBhvr>
                                      <p:to>
                                        <p:strVal val="visible"/>
                                      </p:to>
                                    </p:set>
                                    <p:animEffect transition="in" filter="wipe(left)">
                                      <p:cBhvr>
                                        <p:cTn id="17" dur="500"/>
                                        <p:tgtEl>
                                          <p:spTgt spid="440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042"/>
                                        </p:tgtEl>
                                        <p:attrNameLst>
                                          <p:attrName>style.visibility</p:attrName>
                                        </p:attrNameLst>
                                      </p:cBhvr>
                                      <p:to>
                                        <p:strVal val="visible"/>
                                      </p:to>
                                    </p:set>
                                    <p:animEffect transition="in" filter="wipe(left)">
                                      <p:cBhvr>
                                        <p:cTn id="22" dur="500"/>
                                        <p:tgtEl>
                                          <p:spTgt spid="440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62"/>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left)">
                                      <p:cBhvr>
                                        <p:cTn id="38" dur="500"/>
                                        <p:tgtEl>
                                          <p:spTgt spid="5"/>
                                        </p:tgtEl>
                                      </p:cBhvr>
                                    </p:animEffect>
                                  </p:childTnLst>
                                </p:cTn>
                              </p:par>
                              <p:par>
                                <p:cTn id="39" presetID="22" presetClass="entr" presetSubtype="8" fill="hold" nodeType="with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left)">
                                      <p:cBhvr>
                                        <p:cTn id="41" dur="500"/>
                                        <p:tgtEl>
                                          <p:spTgt spid="4"/>
                                        </p:tgtEl>
                                      </p:cBhvr>
                                    </p:animEffect>
                                  </p:childTnLst>
                                </p:cTn>
                              </p:par>
                              <p:par>
                                <p:cTn id="42" presetID="22" presetClass="entr" presetSubtype="8" fill="hold" nodeType="with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wipe(left)">
                                      <p:cBhvr>
                                        <p:cTn id="44" dur="500"/>
                                        <p:tgtEl>
                                          <p:spTgt spid="3"/>
                                        </p:tgtEl>
                                      </p:cBhvr>
                                    </p:animEffect>
                                  </p:childTnLst>
                                </p:cTn>
                              </p:par>
                              <p:par>
                                <p:cTn id="45" presetID="22" presetClass="entr" presetSubtype="8" fill="hold"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par>
                                <p:cTn id="48" presetID="22" presetClass="entr" presetSubtype="8" fill="hold"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left)">
                                      <p:cBhvr>
                                        <p:cTn id="50" dur="500"/>
                                        <p:tgtEl>
                                          <p:spTgt spid="6"/>
                                        </p:tgtEl>
                                      </p:cBhvr>
                                    </p:animEffect>
                                  </p:childTnLst>
                                </p:cTn>
                              </p:par>
                            </p:childTnLst>
                          </p:cTn>
                        </p:par>
                        <p:par>
                          <p:cTn id="51" fill="hold" nodeType="afterGroup">
                            <p:stCondLst>
                              <p:cond delay="500"/>
                            </p:stCondLst>
                            <p:childTnLst>
                              <p:par>
                                <p:cTn id="52" presetID="22" presetClass="entr" presetSubtype="8" fill="hold" nodeType="after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left)">
                                      <p:cBhvr>
                                        <p:cTn id="54" dur="500"/>
                                        <p:tgtEl>
                                          <p:spTgt spid="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1" grpId="0" animBg="1"/>
      <p:bldP spid="44042" grpId="0" animBg="1"/>
      <p:bldP spid="59" grpId="0" animBg="1"/>
      <p:bldP spid="97" grpId="0"/>
      <p:bldP spid="98" grpId="0"/>
      <p:bldP spid="6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457200" y="-182563"/>
            <a:ext cx="8229600" cy="1173163"/>
          </a:xfrm>
        </p:spPr>
        <p:txBody>
          <a:bodyPr/>
          <a:lstStyle/>
          <a:p>
            <a:r>
              <a:rPr lang="en-US">
                <a:latin typeface="Calibri" charset="0"/>
                <a:ea typeface="ＭＳ Ｐゴシック" charset="0"/>
              </a:rPr>
              <a:t>Pickiness: Ramp-Up Time</a:t>
            </a:r>
          </a:p>
        </p:txBody>
      </p:sp>
      <p:sp>
        <p:nvSpPr>
          <p:cNvPr id="5" name="Rectangle 4"/>
          <p:cNvSpPr/>
          <p:nvPr/>
        </p:nvSpPr>
        <p:spPr bwMode="auto">
          <a:xfrm>
            <a:off x="685800" y="1219200"/>
            <a:ext cx="7848600" cy="1143000"/>
          </a:xfrm>
          <a:prstGeom prst="rect">
            <a:avLst/>
          </a:prstGeom>
          <a:solidFill>
            <a:srgbClr val="FFFFC2"/>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lstStyle/>
          <a:p>
            <a:pPr algn="l">
              <a:defRPr/>
            </a:pPr>
            <a:r>
              <a:rPr lang="en-US" sz="2800" b="0" dirty="0">
                <a:latin typeface="Calibri"/>
                <a:ea typeface="+mn-ea"/>
                <a:cs typeface="Calibri"/>
              </a:rPr>
              <a:t>Estimated </a:t>
            </a:r>
            <a:r>
              <a:rPr lang="en-US" sz="2800" dirty="0">
                <a:latin typeface="Calibri"/>
                <a:ea typeface="+mn-ea"/>
                <a:cs typeface="Calibri"/>
              </a:rPr>
              <a:t>ramp-up</a:t>
            </a:r>
            <a:r>
              <a:rPr lang="en-US" sz="2800" b="0" dirty="0">
                <a:latin typeface="Calibri"/>
                <a:ea typeface="+mn-ea"/>
                <a:cs typeface="Calibri"/>
              </a:rPr>
              <a:t> time of a job with pickiness </a:t>
            </a:r>
            <a:r>
              <a:rPr lang="en-US" sz="2800" i="1" dirty="0">
                <a:latin typeface="Times New Roman"/>
                <a:ea typeface="+mn-ea"/>
                <a:cs typeface="Times New Roman"/>
              </a:rPr>
              <a:t>p</a:t>
            </a:r>
            <a:r>
              <a:rPr lang="en-US" sz="2800" dirty="0">
                <a:latin typeface="Calibri"/>
                <a:ea typeface="+mn-ea"/>
                <a:cs typeface="Calibri"/>
              </a:rPr>
              <a:t> </a:t>
            </a:r>
          </a:p>
          <a:p>
            <a:pPr algn="l">
              <a:defRPr/>
            </a:pPr>
            <a:r>
              <a:rPr lang="en-US" sz="2800" b="0" dirty="0">
                <a:latin typeface="Calibri"/>
                <a:ea typeface="+mn-ea"/>
                <a:cs typeface="Calibri"/>
              </a:rPr>
              <a:t>is </a:t>
            </a:r>
            <a:r>
              <a:rPr lang="en-US" sz="2800" b="0" dirty="0">
                <a:latin typeface="ＭＳ ゴシック"/>
                <a:ea typeface="ＭＳ ゴシック"/>
                <a:cs typeface="ＭＳ ゴシック"/>
              </a:rPr>
              <a:t>≅</a:t>
            </a:r>
            <a:r>
              <a:rPr lang="en-US" sz="2800" b="0" dirty="0">
                <a:latin typeface="Calibri"/>
                <a:ea typeface="+mn-ea"/>
                <a:cs typeface="Calibri"/>
              </a:rPr>
              <a:t> (100</a:t>
            </a:r>
            <a:r>
              <a:rPr lang="en-US" sz="2800" i="1" dirty="0">
                <a:latin typeface="Times New Roman"/>
                <a:ea typeface="+mn-ea"/>
                <a:cs typeface="Times New Roman"/>
              </a:rPr>
              <a:t>p</a:t>
            </a:r>
            <a:r>
              <a:rPr lang="en-US" sz="2800" dirty="0">
                <a:latin typeface="Times New Roman"/>
                <a:ea typeface="+mn-ea"/>
                <a:cs typeface="Times New Roman"/>
              </a:rPr>
              <a:t>)</a:t>
            </a:r>
            <a:r>
              <a:rPr lang="en-US" sz="2800" dirty="0">
                <a:latin typeface="Calibri"/>
                <a:ea typeface="+mn-ea"/>
                <a:cs typeface="Calibri"/>
              </a:rPr>
              <a:t>-</a:t>
            </a:r>
            <a:r>
              <a:rPr lang="en-US" sz="2800" dirty="0" err="1">
                <a:latin typeface="Calibri"/>
                <a:ea typeface="+mn-ea"/>
                <a:cs typeface="Calibri"/>
              </a:rPr>
              <a:t>th</a:t>
            </a:r>
            <a:r>
              <a:rPr lang="en-US" sz="2800" dirty="0">
                <a:latin typeface="Calibri"/>
                <a:ea typeface="+mn-ea"/>
                <a:cs typeface="Calibri"/>
              </a:rPr>
              <a:t> percentile </a:t>
            </a:r>
            <a:r>
              <a:rPr lang="en-US" sz="2800" b="0" dirty="0">
                <a:latin typeface="Calibri"/>
                <a:ea typeface="+mn-ea"/>
                <a:cs typeface="Calibri"/>
              </a:rPr>
              <a:t>of task duration distribution</a:t>
            </a:r>
          </a:p>
        </p:txBody>
      </p:sp>
      <p:sp>
        <p:nvSpPr>
          <p:cNvPr id="2" name="Content Placeholder 1"/>
          <p:cNvSpPr>
            <a:spLocks noGrp="1"/>
          </p:cNvSpPr>
          <p:nvPr>
            <p:ph idx="1"/>
          </p:nvPr>
        </p:nvSpPr>
        <p:spPr>
          <a:xfrm>
            <a:off x="533400" y="2438400"/>
            <a:ext cx="7924800" cy="1524000"/>
          </a:xfrm>
        </p:spPr>
        <p:txBody>
          <a:bodyPr/>
          <a:lstStyle/>
          <a:p>
            <a:r>
              <a:rPr lang="en-US">
                <a:latin typeface="Calibri" charset="0"/>
                <a:ea typeface="ＭＳ Ｐゴシック" charset="0"/>
              </a:rPr>
              <a:t>E.g., if </a:t>
            </a:r>
            <a:r>
              <a:rPr lang="en-US" i="1">
                <a:latin typeface="Times New Roman" charset="0"/>
                <a:ea typeface="ＭＳ Ｐゴシック" charset="0"/>
                <a:cs typeface="Times New Roman" charset="0"/>
              </a:rPr>
              <a:t>p</a:t>
            </a:r>
            <a:r>
              <a:rPr lang="en-US">
                <a:latin typeface="Calibri" charset="0"/>
                <a:ea typeface="ＭＳ Ｐゴシック" charset="0"/>
              </a:rPr>
              <a:t> = 0.9, estimated ramp-up time is the 90-th percentile of task duration distribution (</a:t>
            </a:r>
            <a:r>
              <a:rPr lang="en-US" i="1">
                <a:latin typeface="Times New Roman" charset="0"/>
                <a:ea typeface="ＭＳ Ｐゴシック" charset="0"/>
                <a:cs typeface="Times New Roman" charset="0"/>
              </a:rPr>
              <a:t>T</a:t>
            </a:r>
            <a:r>
              <a:rPr lang="en-US">
                <a:latin typeface="Times New Roman" charset="0"/>
                <a:ea typeface="ＭＳ Ｐゴシック" charset="0"/>
                <a:cs typeface="Times New Roman" charset="0"/>
              </a:rPr>
              <a:t>)</a:t>
            </a:r>
            <a:endParaRPr lang="en-US">
              <a:latin typeface="Calibri" charset="0"/>
              <a:ea typeface="ＭＳ Ｐゴシック" charset="0"/>
            </a:endParaRPr>
          </a:p>
          <a:p>
            <a:r>
              <a:rPr lang="en-US">
                <a:latin typeface="Calibri" charset="0"/>
                <a:ea typeface="ＭＳ Ｐゴシック" charset="0"/>
              </a:rPr>
              <a:t>Why? Assume: </a:t>
            </a:r>
            <a:r>
              <a:rPr lang="en-US" i="1">
                <a:latin typeface="Times New Roman" charset="0"/>
                <a:ea typeface="ＭＳ Ｐゴシック" charset="0"/>
                <a:cs typeface="Times New Roman" charset="0"/>
              </a:rPr>
              <a:t>k</a:t>
            </a:r>
            <a:r>
              <a:rPr lang="en-US">
                <a:latin typeface="Times New Roman" charset="0"/>
                <a:ea typeface="ＭＳ Ｐゴシック" charset="0"/>
                <a:cs typeface="Times New Roman" charset="0"/>
              </a:rPr>
              <a:t> = </a:t>
            </a:r>
            <a:r>
              <a:rPr lang="en-US" i="1">
                <a:latin typeface="Times New Roman" charset="0"/>
                <a:ea typeface="ＭＳ Ｐゴシック" charset="0"/>
                <a:cs typeface="Times New Roman" charset="0"/>
              </a:rPr>
              <a:t>3, n</a:t>
            </a:r>
            <a:r>
              <a:rPr lang="en-US">
                <a:latin typeface="Times New Roman" charset="0"/>
                <a:ea typeface="ＭＳ Ｐゴシック" charset="0"/>
                <a:cs typeface="Times New Roman" charset="0"/>
              </a:rPr>
              <a:t> = </a:t>
            </a:r>
            <a:r>
              <a:rPr lang="en-US" i="1">
                <a:latin typeface="Times New Roman" charset="0"/>
                <a:ea typeface="ＭＳ Ｐゴシック" charset="0"/>
                <a:cs typeface="Times New Roman" charset="0"/>
              </a:rPr>
              <a:t>5, p</a:t>
            </a:r>
            <a:r>
              <a:rPr lang="en-US">
                <a:latin typeface="Times New Roman" charset="0"/>
                <a:ea typeface="ＭＳ Ｐゴシック" charset="0"/>
                <a:cs typeface="Times New Roman" charset="0"/>
              </a:rPr>
              <a:t> = </a:t>
            </a:r>
            <a:r>
              <a:rPr lang="en-US" i="1">
                <a:latin typeface="Times New Roman" charset="0"/>
                <a:ea typeface="ＭＳ Ｐゴシック" charset="0"/>
                <a:cs typeface="Times New Roman" charset="0"/>
              </a:rPr>
              <a:t>k/n</a:t>
            </a:r>
            <a:r>
              <a:rPr lang="en-US">
                <a:latin typeface="Calibri" charset="0"/>
                <a:ea typeface="ＭＳ Ｐゴシック" charset="0"/>
              </a:rPr>
              <a:t> </a:t>
            </a:r>
          </a:p>
          <a:p>
            <a:endParaRPr lang="en-US">
              <a:latin typeface="Calibri" charset="0"/>
              <a:ea typeface="ＭＳ Ｐゴシック" charset="0"/>
            </a:endParaRPr>
          </a:p>
        </p:txBody>
      </p:sp>
      <p:grpSp>
        <p:nvGrpSpPr>
          <p:cNvPr id="4" name="Group 13"/>
          <p:cNvGrpSpPr>
            <a:grpSpLocks/>
          </p:cNvGrpSpPr>
          <p:nvPr/>
        </p:nvGrpSpPr>
        <p:grpSpPr bwMode="auto">
          <a:xfrm>
            <a:off x="-609600" y="4038600"/>
            <a:ext cx="9448800" cy="2686050"/>
            <a:chOff x="-609600" y="4038600"/>
            <a:chExt cx="9448800" cy="2686050"/>
          </a:xfrm>
        </p:grpSpPr>
        <p:sp>
          <p:nvSpPr>
            <p:cNvPr id="47111" name="TextBox 2"/>
            <p:cNvSpPr txBox="1">
              <a:spLocks noChangeArrowheads="1"/>
            </p:cNvSpPr>
            <p:nvPr/>
          </p:nvSpPr>
          <p:spPr bwMode="auto">
            <a:xfrm>
              <a:off x="-609600" y="5138738"/>
              <a:ext cx="184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endParaRPr lang="en-US"/>
            </a:p>
          </p:txBody>
        </p:sp>
        <p:grpSp>
          <p:nvGrpSpPr>
            <p:cNvPr id="47112" name="Group 75"/>
            <p:cNvGrpSpPr>
              <a:grpSpLocks/>
            </p:cNvGrpSpPr>
            <p:nvPr/>
          </p:nvGrpSpPr>
          <p:grpSpPr bwMode="auto">
            <a:xfrm>
              <a:off x="609600" y="4171950"/>
              <a:ext cx="8229600" cy="2152650"/>
              <a:chOff x="914400" y="4248090"/>
              <a:chExt cx="8229600" cy="2152710"/>
            </a:xfrm>
          </p:grpSpPr>
          <p:sp>
            <p:nvSpPr>
              <p:cNvPr id="100" name="Rectangle 99"/>
              <p:cNvSpPr/>
              <p:nvPr/>
            </p:nvSpPr>
            <p:spPr bwMode="auto">
              <a:xfrm>
                <a:off x="1295400" y="4343343"/>
                <a:ext cx="457200" cy="228606"/>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101" name="Rectangle 100"/>
              <p:cNvSpPr/>
              <p:nvPr/>
            </p:nvSpPr>
            <p:spPr bwMode="auto">
              <a:xfrm>
                <a:off x="1295400" y="5867385"/>
                <a:ext cx="1143000" cy="228606"/>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102" name="Rectangle 101"/>
              <p:cNvSpPr/>
              <p:nvPr/>
            </p:nvSpPr>
            <p:spPr bwMode="auto">
              <a:xfrm>
                <a:off x="1295400" y="5486375"/>
                <a:ext cx="838200" cy="228606"/>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103" name="Rectangle 102"/>
              <p:cNvSpPr/>
              <p:nvPr/>
            </p:nvSpPr>
            <p:spPr bwMode="auto">
              <a:xfrm>
                <a:off x="1295400" y="5105364"/>
                <a:ext cx="1219200" cy="228606"/>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104" name="Rectangle 103"/>
              <p:cNvSpPr/>
              <p:nvPr/>
            </p:nvSpPr>
            <p:spPr bwMode="auto">
              <a:xfrm>
                <a:off x="1295400" y="4724353"/>
                <a:ext cx="990600" cy="228606"/>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105" name="Rectangle 104"/>
              <p:cNvSpPr/>
              <p:nvPr/>
            </p:nvSpPr>
            <p:spPr bwMode="auto">
              <a:xfrm>
                <a:off x="1752600" y="4343343"/>
                <a:ext cx="1143000" cy="228606"/>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47165" name="TextBox 9"/>
              <p:cNvSpPr txBox="1">
                <a:spLocks noChangeArrowheads="1"/>
              </p:cNvSpPr>
              <p:nvPr/>
            </p:nvSpPr>
            <p:spPr bwMode="auto">
              <a:xfrm>
                <a:off x="917782" y="4248090"/>
                <a:ext cx="4325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b="0">
                    <a:latin typeface="Calibri" charset="0"/>
                    <a:cs typeface="Calibri" charset="0"/>
                  </a:rPr>
                  <a:t>S5</a:t>
                </a:r>
              </a:p>
            </p:txBody>
          </p:sp>
          <p:sp>
            <p:nvSpPr>
              <p:cNvPr id="47166" name="TextBox 89"/>
              <p:cNvSpPr txBox="1">
                <a:spLocks noChangeArrowheads="1"/>
              </p:cNvSpPr>
              <p:nvPr/>
            </p:nvSpPr>
            <p:spPr bwMode="auto">
              <a:xfrm>
                <a:off x="914400" y="4629090"/>
                <a:ext cx="4325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b="0">
                    <a:latin typeface="Calibri" charset="0"/>
                    <a:cs typeface="Calibri" charset="0"/>
                  </a:rPr>
                  <a:t>S4</a:t>
                </a:r>
              </a:p>
            </p:txBody>
          </p:sp>
          <p:sp>
            <p:nvSpPr>
              <p:cNvPr id="47167" name="TextBox 90"/>
              <p:cNvSpPr txBox="1">
                <a:spLocks noChangeArrowheads="1"/>
              </p:cNvSpPr>
              <p:nvPr/>
            </p:nvSpPr>
            <p:spPr bwMode="auto">
              <a:xfrm>
                <a:off x="914400" y="4953000"/>
                <a:ext cx="4325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b="0">
                    <a:latin typeface="Calibri" charset="0"/>
                    <a:cs typeface="Calibri" charset="0"/>
                  </a:rPr>
                  <a:t>S3</a:t>
                </a:r>
              </a:p>
            </p:txBody>
          </p:sp>
          <p:sp>
            <p:nvSpPr>
              <p:cNvPr id="47168" name="TextBox 91"/>
              <p:cNvSpPr txBox="1">
                <a:spLocks noChangeArrowheads="1"/>
              </p:cNvSpPr>
              <p:nvPr/>
            </p:nvSpPr>
            <p:spPr bwMode="auto">
              <a:xfrm>
                <a:off x="914400" y="5391090"/>
                <a:ext cx="4325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b="0">
                    <a:latin typeface="Calibri" charset="0"/>
                    <a:cs typeface="Calibri" charset="0"/>
                  </a:rPr>
                  <a:t>S2</a:t>
                </a:r>
              </a:p>
            </p:txBody>
          </p:sp>
          <p:sp>
            <p:nvSpPr>
              <p:cNvPr id="47169" name="TextBox 92"/>
              <p:cNvSpPr txBox="1">
                <a:spLocks noChangeArrowheads="1"/>
              </p:cNvSpPr>
              <p:nvPr/>
            </p:nvSpPr>
            <p:spPr bwMode="auto">
              <a:xfrm>
                <a:off x="914400" y="5772090"/>
                <a:ext cx="4325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b="0">
                    <a:latin typeface="Calibri" charset="0"/>
                    <a:cs typeface="Calibri" charset="0"/>
                  </a:rPr>
                  <a:t>S1</a:t>
                </a:r>
              </a:p>
            </p:txBody>
          </p:sp>
          <p:sp>
            <p:nvSpPr>
              <p:cNvPr id="111" name="TextBox 110"/>
              <p:cNvSpPr txBox="1"/>
              <p:nvPr/>
            </p:nvSpPr>
            <p:spPr bwMode="auto">
              <a:xfrm>
                <a:off x="8450263" y="6000739"/>
                <a:ext cx="693737" cy="400061"/>
              </a:xfrm>
              <a:prstGeom prst="rect">
                <a:avLst/>
              </a:prstGeom>
              <a:noFill/>
            </p:spPr>
            <p:txBody>
              <a:bodyPr>
                <a:spAutoFit/>
              </a:bodyPr>
              <a:lstStyle/>
              <a:p>
                <a:pPr>
                  <a:defRPr/>
                </a:pPr>
                <a:r>
                  <a:rPr lang="en-US" b="0" dirty="0">
                    <a:latin typeface="+mn-lt"/>
                    <a:ea typeface="+mn-ea"/>
                    <a:cs typeface="+mn-cs"/>
                  </a:rPr>
                  <a:t>time</a:t>
                </a:r>
              </a:p>
            </p:txBody>
          </p:sp>
          <p:cxnSp>
            <p:nvCxnSpPr>
              <p:cNvPr id="47171" name="Straight Arrow Connector 5"/>
              <p:cNvCxnSpPr>
                <a:cxnSpLocks noChangeShapeType="1"/>
              </p:cNvCxnSpPr>
              <p:nvPr/>
            </p:nvCxnSpPr>
            <p:spPr bwMode="auto">
              <a:xfrm>
                <a:off x="1219200" y="6248400"/>
                <a:ext cx="7239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47113" name="Rectangle 56"/>
            <p:cNvSpPr>
              <a:spLocks noChangeArrowheads="1"/>
            </p:cNvSpPr>
            <p:nvPr/>
          </p:nvSpPr>
          <p:spPr bwMode="auto">
            <a:xfrm>
              <a:off x="1828800" y="5410200"/>
              <a:ext cx="9906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114" name="Rectangle 57"/>
            <p:cNvSpPr>
              <a:spLocks noChangeArrowheads="1"/>
            </p:cNvSpPr>
            <p:nvPr/>
          </p:nvSpPr>
          <p:spPr bwMode="auto">
            <a:xfrm>
              <a:off x="1981200" y="4648200"/>
              <a:ext cx="457200" cy="228600"/>
            </a:xfrm>
            <a:prstGeom prst="rect">
              <a:avLst/>
            </a:prstGeom>
            <a:solidFill>
              <a:srgbClr val="FF3737"/>
            </a:solidFill>
            <a:ln w="9525">
              <a:solidFill>
                <a:schemeClr val="bg1">
                  <a:lumMod val="50000"/>
                </a:schemeClr>
              </a:solidFill>
              <a:round/>
              <a:headEnd/>
              <a:tailEnd/>
            </a:ln>
          </p:spPr>
          <p:txBody>
            <a:bodyPr wrap="none" anchor="ctr"/>
            <a:lstStyle/>
            <a:p>
              <a:pPr>
                <a:defRPr/>
              </a:pPr>
              <a:endParaRPr lang="en-US"/>
            </a:p>
          </p:txBody>
        </p:sp>
        <p:sp>
          <p:nvSpPr>
            <p:cNvPr id="47115" name="Rectangle 114"/>
            <p:cNvSpPr>
              <a:spLocks noChangeArrowheads="1"/>
            </p:cNvSpPr>
            <p:nvPr/>
          </p:nvSpPr>
          <p:spPr bwMode="auto">
            <a:xfrm>
              <a:off x="2133600" y="5791200"/>
              <a:ext cx="990600" cy="228600"/>
            </a:xfrm>
            <a:prstGeom prst="rect">
              <a:avLst/>
            </a:prstGeom>
            <a:solidFill>
              <a:srgbClr val="FF3737"/>
            </a:solidFill>
            <a:ln w="9525">
              <a:solidFill>
                <a:srgbClr val="7F7F7F"/>
              </a:solidFill>
              <a:round/>
              <a:headEnd/>
              <a:tailEnd/>
            </a:ln>
          </p:spPr>
          <p:txBody>
            <a:bodyPr wrap="none" anchor="ctr"/>
            <a:lstStyle/>
            <a:p>
              <a:endParaRPr lang="en-US"/>
            </a:p>
          </p:txBody>
        </p:sp>
        <p:grpSp>
          <p:nvGrpSpPr>
            <p:cNvPr id="47116" name="Group 6"/>
            <p:cNvGrpSpPr>
              <a:grpSpLocks/>
            </p:cNvGrpSpPr>
            <p:nvPr/>
          </p:nvGrpSpPr>
          <p:grpSpPr bwMode="auto">
            <a:xfrm>
              <a:off x="3124200" y="5791200"/>
              <a:ext cx="2590800" cy="228600"/>
              <a:chOff x="3429000" y="5867400"/>
              <a:chExt cx="2590800" cy="228600"/>
            </a:xfrm>
          </p:grpSpPr>
          <p:sp>
            <p:nvSpPr>
              <p:cNvPr id="47155" name="Rectangle 67"/>
              <p:cNvSpPr>
                <a:spLocks noChangeArrowheads="1"/>
              </p:cNvSpPr>
              <p:nvPr/>
            </p:nvSpPr>
            <p:spPr bwMode="auto">
              <a:xfrm>
                <a:off x="3429000" y="5867400"/>
                <a:ext cx="8382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47156" name="Rectangle 68"/>
              <p:cNvSpPr>
                <a:spLocks noChangeArrowheads="1"/>
              </p:cNvSpPr>
              <p:nvPr/>
            </p:nvSpPr>
            <p:spPr bwMode="auto">
              <a:xfrm>
                <a:off x="4267200" y="5867400"/>
                <a:ext cx="4572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47157" name="Rectangle 73"/>
              <p:cNvSpPr>
                <a:spLocks noChangeArrowheads="1"/>
              </p:cNvSpPr>
              <p:nvPr/>
            </p:nvSpPr>
            <p:spPr bwMode="auto">
              <a:xfrm>
                <a:off x="4724400" y="5867400"/>
                <a:ext cx="8382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47158" name="Rectangle 74"/>
              <p:cNvSpPr>
                <a:spLocks noChangeArrowheads="1"/>
              </p:cNvSpPr>
              <p:nvPr/>
            </p:nvSpPr>
            <p:spPr bwMode="auto">
              <a:xfrm>
                <a:off x="5562600" y="5867400"/>
                <a:ext cx="457200" cy="228600"/>
              </a:xfrm>
              <a:prstGeom prst="rect">
                <a:avLst/>
              </a:prstGeom>
              <a:solidFill>
                <a:srgbClr val="FF3737"/>
              </a:solidFill>
              <a:ln w="9525">
                <a:solidFill>
                  <a:srgbClr val="7F7F7F"/>
                </a:solidFill>
                <a:round/>
                <a:headEnd/>
                <a:tailEnd/>
              </a:ln>
            </p:spPr>
            <p:txBody>
              <a:bodyPr wrap="none" anchor="ctr"/>
              <a:lstStyle/>
              <a:p>
                <a:endParaRPr lang="en-US"/>
              </a:p>
            </p:txBody>
          </p:sp>
        </p:grpSp>
        <p:grpSp>
          <p:nvGrpSpPr>
            <p:cNvPr id="47117" name="Group 5"/>
            <p:cNvGrpSpPr>
              <a:grpSpLocks/>
            </p:cNvGrpSpPr>
            <p:nvPr/>
          </p:nvGrpSpPr>
          <p:grpSpPr bwMode="auto">
            <a:xfrm>
              <a:off x="2819400" y="5410200"/>
              <a:ext cx="2971800" cy="228600"/>
              <a:chOff x="3124200" y="5486400"/>
              <a:chExt cx="2971800" cy="228600"/>
            </a:xfrm>
          </p:grpSpPr>
          <p:sp>
            <p:nvSpPr>
              <p:cNvPr id="47151" name="Rectangle 61"/>
              <p:cNvSpPr>
                <a:spLocks noChangeArrowheads="1"/>
              </p:cNvSpPr>
              <p:nvPr/>
            </p:nvSpPr>
            <p:spPr bwMode="auto">
              <a:xfrm>
                <a:off x="3124200" y="5486400"/>
                <a:ext cx="8382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47152" name="Rectangle 65"/>
              <p:cNvSpPr>
                <a:spLocks noChangeArrowheads="1"/>
              </p:cNvSpPr>
              <p:nvPr/>
            </p:nvSpPr>
            <p:spPr bwMode="auto">
              <a:xfrm>
                <a:off x="3962400" y="5486400"/>
                <a:ext cx="4572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47153" name="Rectangle 66"/>
              <p:cNvSpPr>
                <a:spLocks noChangeArrowheads="1"/>
              </p:cNvSpPr>
              <p:nvPr/>
            </p:nvSpPr>
            <p:spPr bwMode="auto">
              <a:xfrm>
                <a:off x="4419600" y="5486400"/>
                <a:ext cx="8382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47154" name="Rectangle 75"/>
              <p:cNvSpPr>
                <a:spLocks noChangeArrowheads="1"/>
              </p:cNvSpPr>
              <p:nvPr/>
            </p:nvSpPr>
            <p:spPr bwMode="auto">
              <a:xfrm>
                <a:off x="5257800" y="5486400"/>
                <a:ext cx="838200" cy="228600"/>
              </a:xfrm>
              <a:prstGeom prst="rect">
                <a:avLst/>
              </a:prstGeom>
              <a:solidFill>
                <a:srgbClr val="FF3737"/>
              </a:solidFill>
              <a:ln w="9525">
                <a:solidFill>
                  <a:srgbClr val="7F7F7F"/>
                </a:solidFill>
                <a:round/>
                <a:headEnd/>
                <a:tailEnd/>
              </a:ln>
            </p:spPr>
            <p:txBody>
              <a:bodyPr wrap="none" anchor="ctr"/>
              <a:lstStyle/>
              <a:p>
                <a:endParaRPr lang="en-US"/>
              </a:p>
            </p:txBody>
          </p:sp>
        </p:grpSp>
        <p:grpSp>
          <p:nvGrpSpPr>
            <p:cNvPr id="47118" name="Group 125"/>
            <p:cNvGrpSpPr>
              <a:grpSpLocks/>
            </p:cNvGrpSpPr>
            <p:nvPr/>
          </p:nvGrpSpPr>
          <p:grpSpPr bwMode="auto">
            <a:xfrm>
              <a:off x="2438400" y="4648200"/>
              <a:ext cx="3429000" cy="228600"/>
              <a:chOff x="2743200" y="4724400"/>
              <a:chExt cx="3429000" cy="228600"/>
            </a:xfrm>
          </p:grpSpPr>
          <p:sp>
            <p:nvSpPr>
              <p:cNvPr id="47146" name="Rectangle 62"/>
              <p:cNvSpPr>
                <a:spLocks noChangeArrowheads="1"/>
              </p:cNvSpPr>
              <p:nvPr/>
            </p:nvSpPr>
            <p:spPr bwMode="auto">
              <a:xfrm>
                <a:off x="2743200" y="4724400"/>
                <a:ext cx="8382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47147" name="Rectangle 63"/>
              <p:cNvSpPr>
                <a:spLocks noChangeArrowheads="1"/>
              </p:cNvSpPr>
              <p:nvPr/>
            </p:nvSpPr>
            <p:spPr bwMode="auto">
              <a:xfrm>
                <a:off x="3581400" y="4724400"/>
                <a:ext cx="4572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47148" name="Rectangle 64"/>
              <p:cNvSpPr>
                <a:spLocks noChangeArrowheads="1"/>
              </p:cNvSpPr>
              <p:nvPr/>
            </p:nvSpPr>
            <p:spPr bwMode="auto">
              <a:xfrm>
                <a:off x="4038600" y="4724400"/>
                <a:ext cx="8382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47149" name="Rectangle 76"/>
              <p:cNvSpPr>
                <a:spLocks noChangeArrowheads="1"/>
              </p:cNvSpPr>
              <p:nvPr/>
            </p:nvSpPr>
            <p:spPr bwMode="auto">
              <a:xfrm>
                <a:off x="4876800" y="4724400"/>
                <a:ext cx="4572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47150" name="Rectangle 77"/>
              <p:cNvSpPr>
                <a:spLocks noChangeArrowheads="1"/>
              </p:cNvSpPr>
              <p:nvPr/>
            </p:nvSpPr>
            <p:spPr bwMode="auto">
              <a:xfrm>
                <a:off x="5334000" y="4724400"/>
                <a:ext cx="838200" cy="228600"/>
              </a:xfrm>
              <a:prstGeom prst="rect">
                <a:avLst/>
              </a:prstGeom>
              <a:solidFill>
                <a:srgbClr val="FF3737"/>
              </a:solidFill>
              <a:ln w="9525">
                <a:solidFill>
                  <a:srgbClr val="7F7F7F"/>
                </a:solidFill>
                <a:round/>
                <a:headEnd/>
                <a:tailEnd/>
              </a:ln>
            </p:spPr>
            <p:txBody>
              <a:bodyPr wrap="none" anchor="ctr"/>
              <a:lstStyle/>
              <a:p>
                <a:endParaRPr lang="en-US"/>
              </a:p>
            </p:txBody>
          </p:sp>
        </p:grpSp>
        <p:grpSp>
          <p:nvGrpSpPr>
            <p:cNvPr id="47119" name="Group 14"/>
            <p:cNvGrpSpPr>
              <a:grpSpLocks/>
            </p:cNvGrpSpPr>
            <p:nvPr/>
          </p:nvGrpSpPr>
          <p:grpSpPr bwMode="auto">
            <a:xfrm>
              <a:off x="2209800" y="5029200"/>
              <a:ext cx="3810000" cy="228600"/>
              <a:chOff x="2514600" y="5105400"/>
              <a:chExt cx="3810000" cy="228600"/>
            </a:xfrm>
          </p:grpSpPr>
          <p:sp>
            <p:nvSpPr>
              <p:cNvPr id="133" name="Rectangle 132"/>
              <p:cNvSpPr/>
              <p:nvPr/>
            </p:nvSpPr>
            <p:spPr bwMode="auto">
              <a:xfrm>
                <a:off x="2514600" y="5105400"/>
                <a:ext cx="3810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grpSp>
            <p:nvGrpSpPr>
              <p:cNvPr id="47142" name="Group 9"/>
              <p:cNvGrpSpPr>
                <a:grpSpLocks/>
              </p:cNvGrpSpPr>
              <p:nvPr/>
            </p:nvGrpSpPr>
            <p:grpSpPr bwMode="auto">
              <a:xfrm>
                <a:off x="2895600" y="5105400"/>
                <a:ext cx="3429000" cy="228600"/>
                <a:chOff x="2895600" y="5105400"/>
                <a:chExt cx="3429000" cy="228600"/>
              </a:xfrm>
            </p:grpSpPr>
            <p:sp>
              <p:nvSpPr>
                <p:cNvPr id="135" name="Rectangle 134"/>
                <p:cNvSpPr/>
                <p:nvPr/>
              </p:nvSpPr>
              <p:spPr bwMode="auto">
                <a:xfrm>
                  <a:off x="2895600" y="5105400"/>
                  <a:ext cx="8382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136" name="Rectangle 135"/>
                <p:cNvSpPr/>
                <p:nvPr/>
              </p:nvSpPr>
              <p:spPr bwMode="auto">
                <a:xfrm>
                  <a:off x="3733800" y="5105400"/>
                  <a:ext cx="12954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137" name="Rectangle 136"/>
                <p:cNvSpPr/>
                <p:nvPr/>
              </p:nvSpPr>
              <p:spPr bwMode="auto">
                <a:xfrm>
                  <a:off x="5029200" y="5105400"/>
                  <a:ext cx="12954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grpSp>
        </p:grpSp>
        <p:grpSp>
          <p:nvGrpSpPr>
            <p:cNvPr id="47120" name="Group 137"/>
            <p:cNvGrpSpPr>
              <a:grpSpLocks/>
            </p:cNvGrpSpPr>
            <p:nvPr/>
          </p:nvGrpSpPr>
          <p:grpSpPr bwMode="auto">
            <a:xfrm>
              <a:off x="2590800" y="4267200"/>
              <a:ext cx="2971800" cy="228600"/>
              <a:chOff x="2895600" y="4343400"/>
              <a:chExt cx="2971800" cy="228600"/>
            </a:xfrm>
          </p:grpSpPr>
          <p:sp>
            <p:nvSpPr>
              <p:cNvPr id="139" name="Rectangle 138"/>
              <p:cNvSpPr/>
              <p:nvPr/>
            </p:nvSpPr>
            <p:spPr bwMode="auto">
              <a:xfrm>
                <a:off x="2895600" y="4343400"/>
                <a:ext cx="8382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140" name="Rectangle 139"/>
              <p:cNvSpPr/>
              <p:nvPr/>
            </p:nvSpPr>
            <p:spPr bwMode="auto">
              <a:xfrm>
                <a:off x="3733800" y="4343400"/>
                <a:ext cx="12954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141" name="Rectangle 140"/>
              <p:cNvSpPr/>
              <p:nvPr/>
            </p:nvSpPr>
            <p:spPr bwMode="auto">
              <a:xfrm>
                <a:off x="5029200" y="4343400"/>
                <a:ext cx="8382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grpSp>
        <p:grpSp>
          <p:nvGrpSpPr>
            <p:cNvPr id="47121" name="Group 10"/>
            <p:cNvGrpSpPr>
              <a:grpSpLocks/>
            </p:cNvGrpSpPr>
            <p:nvPr/>
          </p:nvGrpSpPr>
          <p:grpSpPr bwMode="auto">
            <a:xfrm>
              <a:off x="5562600" y="4267200"/>
              <a:ext cx="2133600" cy="1752600"/>
              <a:chOff x="5867400" y="4343400"/>
              <a:chExt cx="2133600" cy="1752600"/>
            </a:xfrm>
          </p:grpSpPr>
          <p:sp>
            <p:nvSpPr>
              <p:cNvPr id="143" name="Rectangle 142"/>
              <p:cNvSpPr/>
              <p:nvPr/>
            </p:nvSpPr>
            <p:spPr bwMode="auto">
              <a:xfrm>
                <a:off x="6096000" y="5486400"/>
                <a:ext cx="4572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144" name="Rectangle 143"/>
              <p:cNvSpPr/>
              <p:nvPr/>
            </p:nvSpPr>
            <p:spPr bwMode="auto">
              <a:xfrm>
                <a:off x="6019800" y="5867400"/>
                <a:ext cx="8382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145" name="Rectangle 144"/>
              <p:cNvSpPr/>
              <p:nvPr/>
            </p:nvSpPr>
            <p:spPr bwMode="auto">
              <a:xfrm>
                <a:off x="5867400" y="4343400"/>
                <a:ext cx="8382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146" name="Rectangle 145"/>
              <p:cNvSpPr/>
              <p:nvPr/>
            </p:nvSpPr>
            <p:spPr bwMode="auto">
              <a:xfrm>
                <a:off x="6172200" y="4724400"/>
                <a:ext cx="11430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147" name="Rectangle 146"/>
              <p:cNvSpPr/>
              <p:nvPr/>
            </p:nvSpPr>
            <p:spPr bwMode="auto">
              <a:xfrm>
                <a:off x="6324600" y="5105400"/>
                <a:ext cx="8382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148" name="Rectangle 147"/>
              <p:cNvSpPr/>
              <p:nvPr/>
            </p:nvSpPr>
            <p:spPr bwMode="auto">
              <a:xfrm>
                <a:off x="6553200" y="5486400"/>
                <a:ext cx="8382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149" name="Rectangle 148"/>
              <p:cNvSpPr/>
              <p:nvPr/>
            </p:nvSpPr>
            <p:spPr bwMode="auto">
              <a:xfrm>
                <a:off x="6705600" y="4343400"/>
                <a:ext cx="8382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150" name="Rectangle 149"/>
              <p:cNvSpPr/>
              <p:nvPr/>
            </p:nvSpPr>
            <p:spPr bwMode="auto">
              <a:xfrm>
                <a:off x="6858000" y="5867400"/>
                <a:ext cx="11430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grpSp>
        <p:sp>
          <p:nvSpPr>
            <p:cNvPr id="151" name="TextBox 150"/>
            <p:cNvSpPr txBox="1"/>
            <p:nvPr/>
          </p:nvSpPr>
          <p:spPr bwMode="auto">
            <a:xfrm>
              <a:off x="0" y="6324600"/>
              <a:ext cx="1447800" cy="400050"/>
            </a:xfrm>
            <a:prstGeom prst="rect">
              <a:avLst/>
            </a:prstGeom>
            <a:noFill/>
          </p:spPr>
          <p:txBody>
            <a:bodyPr>
              <a:spAutoFit/>
            </a:bodyPr>
            <a:lstStyle/>
            <a:p>
              <a:pPr>
                <a:defRPr/>
              </a:pPr>
              <a:r>
                <a:rPr lang="en-US" dirty="0">
                  <a:latin typeface="+mn-lt"/>
                  <a:ea typeface="+mn-ea"/>
                  <a:cs typeface="+mn-cs"/>
                </a:rPr>
                <a:t>job ready</a:t>
              </a:r>
            </a:p>
          </p:txBody>
        </p:sp>
        <p:grpSp>
          <p:nvGrpSpPr>
            <p:cNvPr id="47123" name="Group 11"/>
            <p:cNvGrpSpPr>
              <a:grpSpLocks/>
            </p:cNvGrpSpPr>
            <p:nvPr/>
          </p:nvGrpSpPr>
          <p:grpSpPr bwMode="auto">
            <a:xfrm>
              <a:off x="1143000" y="4038600"/>
              <a:ext cx="457200" cy="2362200"/>
              <a:chOff x="1447800" y="4114800"/>
              <a:chExt cx="457200" cy="2362203"/>
            </a:xfrm>
          </p:grpSpPr>
          <p:cxnSp>
            <p:nvCxnSpPr>
              <p:cNvPr id="47128" name="Straight Arrow Connector 11"/>
              <p:cNvCxnSpPr>
                <a:cxnSpLocks noChangeShapeType="1"/>
              </p:cNvCxnSpPr>
              <p:nvPr/>
            </p:nvCxnSpPr>
            <p:spPr bwMode="auto">
              <a:xfrm flipV="1">
                <a:off x="1447800" y="6248403"/>
                <a:ext cx="45720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129" name="Straight Connector 66564"/>
              <p:cNvCxnSpPr>
                <a:cxnSpLocks noChangeShapeType="1"/>
              </p:cNvCxnSpPr>
              <p:nvPr/>
            </p:nvCxnSpPr>
            <p:spPr bwMode="auto">
              <a:xfrm flipV="1">
                <a:off x="1905000" y="4114800"/>
                <a:ext cx="0" cy="2133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grpSp>
        <p:grpSp>
          <p:nvGrpSpPr>
            <p:cNvPr id="47124" name="Group 12"/>
            <p:cNvGrpSpPr>
              <a:grpSpLocks/>
            </p:cNvGrpSpPr>
            <p:nvPr/>
          </p:nvGrpSpPr>
          <p:grpSpPr bwMode="auto">
            <a:xfrm>
              <a:off x="1600200" y="4038600"/>
              <a:ext cx="533400" cy="2286000"/>
              <a:chOff x="1905000" y="4114800"/>
              <a:chExt cx="533400" cy="2286000"/>
            </a:xfrm>
          </p:grpSpPr>
          <p:cxnSp>
            <p:nvCxnSpPr>
              <p:cNvPr id="47126" name="Straight Connector 66564"/>
              <p:cNvCxnSpPr>
                <a:cxnSpLocks noChangeShapeType="1"/>
              </p:cNvCxnSpPr>
              <p:nvPr/>
            </p:nvCxnSpPr>
            <p:spPr bwMode="auto">
              <a:xfrm flipV="1">
                <a:off x="2438400" y="4114800"/>
                <a:ext cx="0" cy="2133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47127" name="Right Brace 2"/>
              <p:cNvSpPr>
                <a:spLocks/>
              </p:cNvSpPr>
              <p:nvPr/>
            </p:nvSpPr>
            <p:spPr bwMode="auto">
              <a:xfrm rot="5400000">
                <a:off x="2095500" y="6057900"/>
                <a:ext cx="152400" cy="533400"/>
              </a:xfrm>
              <a:prstGeom prst="rightBrace">
                <a:avLst>
                  <a:gd name="adj1" fmla="val 832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62" name="TextBox 161"/>
            <p:cNvSpPr txBox="1"/>
            <p:nvPr/>
          </p:nvSpPr>
          <p:spPr bwMode="auto">
            <a:xfrm>
              <a:off x="1219200" y="6229350"/>
              <a:ext cx="1828800" cy="400050"/>
            </a:xfrm>
            <a:prstGeom prst="rect">
              <a:avLst/>
            </a:prstGeom>
            <a:noFill/>
          </p:spPr>
          <p:txBody>
            <a:bodyPr>
              <a:spAutoFit/>
            </a:bodyPr>
            <a:lstStyle/>
            <a:p>
              <a:pPr>
                <a:defRPr/>
              </a:pPr>
              <a:r>
                <a:rPr lang="en-US" dirty="0">
                  <a:latin typeface="+mn-lt"/>
                  <a:ea typeface="+mn-ea"/>
                  <a:cs typeface="+mn-cs"/>
                </a:rPr>
                <a:t>ramp-up time</a:t>
              </a:r>
            </a:p>
          </p:txBody>
        </p:sp>
      </p:grpSp>
      <p:sp>
        <p:nvSpPr>
          <p:cNvPr id="3" name="Rectangular Callout 50176"/>
          <p:cNvSpPr>
            <a:spLocks noChangeArrowheads="1"/>
          </p:cNvSpPr>
          <p:nvPr/>
        </p:nvSpPr>
        <p:spPr bwMode="auto">
          <a:xfrm>
            <a:off x="2438400" y="4114800"/>
            <a:ext cx="6629400" cy="1295400"/>
          </a:xfrm>
          <a:prstGeom prst="wedgeRectCallout">
            <a:avLst>
              <a:gd name="adj1" fmla="val -54981"/>
              <a:gd name="adj2" fmla="val -2579"/>
            </a:avLst>
          </a:prstGeom>
          <a:solidFill>
            <a:schemeClr val="bg1"/>
          </a:solidFill>
          <a:ln w="9525">
            <a:solidFill>
              <a:schemeClr val="tx1"/>
            </a:solidFill>
            <a:round/>
            <a:headEnd/>
            <a:tailEnd/>
          </a:ln>
        </p:spPr>
        <p:txBody>
          <a:bodyPr wrap="none" anchor="ctr"/>
          <a:lstStyle/>
          <a:p>
            <a:pPr marL="342900" lvl="1" indent="-342900" algn="l">
              <a:buFont typeface="Arial" charset="0"/>
              <a:buChar char="•"/>
            </a:pPr>
            <a:r>
              <a:rPr lang="en-US" sz="2400" b="0">
                <a:latin typeface="Calibri" charset="0"/>
              </a:rPr>
              <a:t>job needs to wait for first </a:t>
            </a:r>
            <a:r>
              <a:rPr lang="en-US" sz="2400" b="0" i="1">
                <a:latin typeface="Times New Roman" charset="0"/>
                <a:cs typeface="Times New Roman" charset="0"/>
              </a:rPr>
              <a:t>k</a:t>
            </a:r>
            <a:r>
              <a:rPr lang="en-US" sz="2400" b="0">
                <a:latin typeface="Calibri" charset="0"/>
              </a:rPr>
              <a:t> (=</a:t>
            </a:r>
            <a:r>
              <a:rPr lang="en-US" sz="2400" b="0" i="1">
                <a:latin typeface="Times New Roman" charset="0"/>
                <a:cs typeface="Times New Roman" charset="0"/>
              </a:rPr>
              <a:t> p×n</a:t>
            </a:r>
            <a:r>
              <a:rPr lang="en-US" sz="2400" b="0">
                <a:latin typeface="Calibri" charset="0"/>
              </a:rPr>
              <a:t>) tasks to finish</a:t>
            </a:r>
          </a:p>
          <a:p>
            <a:pPr marL="342900" lvl="1" indent="-342900" algn="l">
              <a:buFont typeface="Arial" charset="0"/>
              <a:buChar char="•"/>
            </a:pPr>
            <a:r>
              <a:rPr lang="en-US" sz="2400">
                <a:latin typeface="Calibri" charset="0"/>
              </a:rPr>
              <a:t>Ramp-up time: </a:t>
            </a:r>
            <a:r>
              <a:rPr lang="en-US" sz="2400" b="0" i="1">
                <a:latin typeface="Times New Roman" charset="0"/>
                <a:cs typeface="Times New Roman" charset="0"/>
              </a:rPr>
              <a:t>k</a:t>
            </a:r>
            <a:r>
              <a:rPr lang="en-US" sz="2400" b="0">
                <a:latin typeface="Calibri" charset="0"/>
              </a:rPr>
              <a:t>-th order statistics of task </a:t>
            </a:r>
          </a:p>
          <a:p>
            <a:pPr marL="342900" lvl="1" indent="-342900" algn="l"/>
            <a:r>
              <a:rPr lang="en-US" sz="2400" b="0">
                <a:latin typeface="Calibri" charset="0"/>
              </a:rPr>
              <a:t>     duration dist. sample, i.e., </a:t>
            </a:r>
            <a:r>
              <a:rPr lang="en-US" sz="2400">
                <a:latin typeface="Calibri" charset="0"/>
              </a:rPr>
              <a:t>(100</a:t>
            </a:r>
            <a:r>
              <a:rPr lang="en-US" sz="2400" i="1">
                <a:latin typeface="Times New Roman" charset="0"/>
                <a:cs typeface="Times New Roman" charset="0"/>
              </a:rPr>
              <a:t>p</a:t>
            </a:r>
            <a:r>
              <a:rPr lang="en-US" sz="2400">
                <a:latin typeface="Times New Roman" charset="0"/>
                <a:cs typeface="Times New Roman" charset="0"/>
              </a:rPr>
              <a:t>)</a:t>
            </a:r>
            <a:r>
              <a:rPr lang="en-US" sz="2400">
                <a:latin typeface="Calibri" charset="0"/>
                <a:cs typeface="Calibri" charset="0"/>
              </a:rPr>
              <a:t>th</a:t>
            </a:r>
            <a:r>
              <a:rPr lang="en-US" sz="2400">
                <a:latin typeface="Calibri" charset="0"/>
              </a:rPr>
              <a:t> perc. </a:t>
            </a:r>
            <a:r>
              <a:rPr lang="en-US" sz="2400" b="0">
                <a:latin typeface="Calibri" charset="0"/>
              </a:rPr>
              <a:t>of dist.</a:t>
            </a:r>
            <a:endParaRPr lang="en-US" sz="2400" b="0" i="1">
              <a:latin typeface="Times New Roman" charset="0"/>
              <a:cs typeface="Times New Roman" charset="0"/>
            </a:endParaRPr>
          </a:p>
        </p:txBody>
      </p:sp>
      <p:sp>
        <p:nvSpPr>
          <p:cNvPr id="47110" name="Slide Number Placeholder 3"/>
          <p:cNvSpPr>
            <a:spLocks noGrp="1"/>
          </p:cNvSpPr>
          <p:nvPr>
            <p:ph type="sldNum" sz="quarter" idx="12"/>
          </p:nvPr>
        </p:nvSpPr>
        <p:spPr>
          <a:xfrm>
            <a:off x="6400800" y="63246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D07EE692-4D14-4E44-9E30-CB14D8DB91B9}" type="slidenum">
              <a:rPr lang="en-US" sz="1000" b="0">
                <a:latin typeface="Arial" charset="0"/>
              </a:rPr>
              <a:pPr eaLnBrk="1" hangingPunct="1"/>
              <a:t>22</a:t>
            </a:fld>
            <a:endParaRPr lang="en-US" sz="1000" b="0">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457200" y="46038"/>
            <a:ext cx="8229600" cy="1173162"/>
          </a:xfrm>
        </p:spPr>
        <p:txBody>
          <a:bodyPr/>
          <a:lstStyle/>
          <a:p>
            <a:r>
              <a:rPr lang="en-US">
                <a:latin typeface="Calibri" charset="0"/>
                <a:ea typeface="ＭＳ Ｐゴシック" charset="0"/>
              </a:rPr>
              <a:t>Alternate Interpretations</a:t>
            </a:r>
          </a:p>
        </p:txBody>
      </p:sp>
      <p:sp>
        <p:nvSpPr>
          <p:cNvPr id="4915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C0C8F3FF-8C76-F743-99C9-97709782C2F6}" type="slidenum">
              <a:rPr lang="en-US" sz="1000" b="0">
                <a:latin typeface="Arial" charset="0"/>
              </a:rPr>
              <a:pPr eaLnBrk="1" hangingPunct="1"/>
              <a:t>23</a:t>
            </a:fld>
            <a:endParaRPr lang="en-US" sz="1000" b="0">
              <a:latin typeface="Arial" charset="0"/>
            </a:endParaRPr>
          </a:p>
        </p:txBody>
      </p:sp>
      <p:sp>
        <p:nvSpPr>
          <p:cNvPr id="2" name="Content Placeholder 1"/>
          <p:cNvSpPr>
            <a:spLocks noGrp="1"/>
          </p:cNvSpPr>
          <p:nvPr>
            <p:ph idx="1"/>
          </p:nvPr>
        </p:nvSpPr>
        <p:spPr>
          <a:xfrm>
            <a:off x="76200" y="1600200"/>
            <a:ext cx="8991600" cy="4343400"/>
          </a:xfrm>
        </p:spPr>
        <p:txBody>
          <a:bodyPr/>
          <a:lstStyle/>
          <a:p>
            <a:r>
              <a:rPr lang="en-US">
                <a:latin typeface="Calibri" charset="0"/>
                <a:ea typeface="ＭＳ Ｐゴシック" charset="0"/>
              </a:rPr>
              <a:t>If </a:t>
            </a:r>
            <a:r>
              <a:rPr lang="en-US" i="1">
                <a:latin typeface="Times New Roman" charset="0"/>
                <a:ea typeface="ＭＳ Ｐゴシック" charset="0"/>
                <a:cs typeface="Times New Roman" charset="0"/>
              </a:rPr>
              <a:t>p</a:t>
            </a:r>
            <a:r>
              <a:rPr lang="en-US">
                <a:latin typeface="Calibri" charset="0"/>
                <a:ea typeface="ＭＳ Ｐゴシック" charset="0"/>
              </a:rPr>
              <a:t> = 1, estimated time of a job getting fraction </a:t>
            </a:r>
            <a:r>
              <a:rPr lang="en-US" i="1">
                <a:latin typeface="Times New Roman" charset="0"/>
                <a:ea typeface="ＭＳ Ｐゴシック" charset="0"/>
                <a:cs typeface="Times New Roman" charset="0"/>
              </a:rPr>
              <a:t>q</a:t>
            </a:r>
            <a:r>
              <a:rPr lang="en-US">
                <a:latin typeface="Calibri" charset="0"/>
                <a:ea typeface="ＭＳ Ｐゴシック" charset="0"/>
              </a:rPr>
              <a:t> of its allocation is </a:t>
            </a:r>
            <a:r>
              <a:rPr lang="en-US">
                <a:latin typeface="ＭＳ ゴシック" charset="0"/>
                <a:ea typeface="ＭＳ ゴシック" charset="0"/>
                <a:cs typeface="ＭＳ ゴシック" charset="0"/>
              </a:rPr>
              <a:t>≅</a:t>
            </a:r>
            <a:r>
              <a:rPr lang="en-US">
                <a:latin typeface="Calibri" charset="0"/>
                <a:ea typeface="ＭＳ Ｐゴシック" charset="0"/>
              </a:rPr>
              <a:t> (100</a:t>
            </a:r>
            <a:r>
              <a:rPr lang="en-US" i="1">
                <a:latin typeface="Times New Roman" charset="0"/>
                <a:ea typeface="ＭＳ Ｐゴシック" charset="0"/>
                <a:cs typeface="Times New Roman" charset="0"/>
              </a:rPr>
              <a:t>q</a:t>
            </a:r>
            <a:r>
              <a:rPr lang="en-US">
                <a:latin typeface="Times New Roman" charset="0"/>
                <a:ea typeface="ＭＳ Ｐゴシック" charset="0"/>
                <a:cs typeface="Times New Roman" charset="0"/>
              </a:rPr>
              <a:t>)-</a:t>
            </a:r>
            <a:r>
              <a:rPr lang="en-US">
                <a:latin typeface="Calibri" charset="0"/>
                <a:ea typeface="ＭＳ Ｐゴシック" charset="0"/>
              </a:rPr>
              <a:t>th percentile of </a:t>
            </a:r>
            <a:r>
              <a:rPr lang="en-US" i="1">
                <a:latin typeface="Times New Roman" charset="0"/>
                <a:ea typeface="ＭＳ Ｐゴシック" charset="0"/>
                <a:cs typeface="Times New Roman" charset="0"/>
              </a:rPr>
              <a:t>T</a:t>
            </a:r>
          </a:p>
          <a:p>
            <a:pPr lvl="1"/>
            <a:r>
              <a:rPr lang="en-US">
                <a:latin typeface="Calibri" charset="0"/>
                <a:ea typeface="ＭＳ Ｐゴシック" charset="0"/>
              </a:rPr>
              <a:t>E.g., estimate time of a job getting 0.9 of its allocation is the 90-th percentile of </a:t>
            </a:r>
            <a:r>
              <a:rPr lang="en-US" i="1">
                <a:latin typeface="Times New Roman" charset="0"/>
                <a:ea typeface="ＭＳ Ｐゴシック" charset="0"/>
                <a:cs typeface="Times New Roman" charset="0"/>
              </a:rPr>
              <a:t>T</a:t>
            </a:r>
          </a:p>
          <a:p>
            <a:pPr lvl="1"/>
            <a:endParaRPr lang="en-US" i="1">
              <a:latin typeface="Times New Roman" charset="0"/>
              <a:ea typeface="ＭＳ Ｐゴシック" charset="0"/>
              <a:cs typeface="Times New Roman" charset="0"/>
            </a:endParaRPr>
          </a:p>
          <a:p>
            <a:r>
              <a:rPr lang="en-US">
                <a:latin typeface="Calibri" charset="0"/>
                <a:ea typeface="ＭＳ Ｐゴシック" charset="0"/>
              </a:rPr>
              <a:t>If utilization of resources satisfying job</a:t>
            </a:r>
            <a:r>
              <a:rPr lang="ja-JP" altLang="en-US">
                <a:latin typeface="Calibri" charset="0"/>
                <a:ea typeface="ＭＳ Ｐゴシック" charset="0"/>
              </a:rPr>
              <a:t>’</a:t>
            </a:r>
            <a:r>
              <a:rPr lang="en-US" altLang="ja-JP">
                <a:latin typeface="Calibri" charset="0"/>
                <a:ea typeface="ＭＳ Ｐゴシック" charset="0"/>
              </a:rPr>
              <a:t>s constraints is </a:t>
            </a:r>
            <a:r>
              <a:rPr lang="en-US" altLang="ja-JP" i="1">
                <a:latin typeface="Times New Roman" charset="0"/>
                <a:ea typeface="ＭＳ Ｐゴシック" charset="0"/>
                <a:cs typeface="Times New Roman" charset="0"/>
              </a:rPr>
              <a:t>q</a:t>
            </a:r>
            <a:r>
              <a:rPr lang="en-US" altLang="ja-JP">
                <a:latin typeface="Calibri" charset="0"/>
                <a:ea typeface="ＭＳ Ｐゴシック" charset="0"/>
              </a:rPr>
              <a:t>, estimated time to get its allocation is </a:t>
            </a:r>
            <a:r>
              <a:rPr lang="en-US" altLang="ja-JP">
                <a:latin typeface="ＭＳ ゴシック" charset="0"/>
                <a:ea typeface="ＭＳ ゴシック" charset="0"/>
                <a:cs typeface="ＭＳ ゴシック" charset="0"/>
              </a:rPr>
              <a:t>≅</a:t>
            </a:r>
            <a:r>
              <a:rPr lang="en-US" altLang="ja-JP">
                <a:latin typeface="Calibri" charset="0"/>
                <a:ea typeface="ＭＳ Ｐゴシック" charset="0"/>
              </a:rPr>
              <a:t> (100</a:t>
            </a:r>
            <a:r>
              <a:rPr lang="en-US" altLang="ja-JP" i="1">
                <a:latin typeface="Times New Roman" charset="0"/>
                <a:ea typeface="ＭＳ Ｐゴシック" charset="0"/>
                <a:cs typeface="Times New Roman" charset="0"/>
              </a:rPr>
              <a:t>q</a:t>
            </a:r>
            <a:r>
              <a:rPr lang="en-US" altLang="ja-JP">
                <a:latin typeface="Times New Roman" charset="0"/>
                <a:ea typeface="ＭＳ Ｐゴシック" charset="0"/>
                <a:cs typeface="Times New Roman" charset="0"/>
              </a:rPr>
              <a:t>)</a:t>
            </a:r>
            <a:r>
              <a:rPr lang="en-US" altLang="ja-JP">
                <a:latin typeface="Calibri" charset="0"/>
                <a:ea typeface="ＭＳ Ｐゴシック" charset="0"/>
              </a:rPr>
              <a:t>-th perc. of </a:t>
            </a:r>
            <a:r>
              <a:rPr lang="en-US" altLang="ja-JP" i="1">
                <a:latin typeface="Times New Roman" charset="0"/>
                <a:ea typeface="ＭＳ Ｐゴシック" charset="0"/>
                <a:cs typeface="Times New Roman" charset="0"/>
              </a:rPr>
              <a:t>T</a:t>
            </a:r>
          </a:p>
          <a:p>
            <a:pPr lvl="1"/>
            <a:r>
              <a:rPr lang="en-US">
                <a:latin typeface="Calibri" charset="0"/>
                <a:ea typeface="ＭＳ Ｐゴシック" charset="0"/>
              </a:rPr>
              <a:t>E.g., if resource utilization is 0.9, estimated time of a job to get its allocation is the 90-th percentile of </a:t>
            </a:r>
            <a:r>
              <a:rPr lang="en-US" i="1">
                <a:latin typeface="Times New Roman" charset="0"/>
                <a:ea typeface="ＭＳ Ｐゴシック" charset="0"/>
                <a:cs typeface="Times New Roman" charset="0"/>
              </a:rPr>
              <a:t>T</a:t>
            </a:r>
          </a:p>
          <a:p>
            <a:pPr lvl="1"/>
            <a:endParaRPr lang="en-US" i="1">
              <a:latin typeface="Times New Roman" charset="0"/>
              <a:ea typeface="ＭＳ Ｐゴシック" charset="0"/>
              <a:cs typeface="Times New Roman" charset="0"/>
            </a:endParaRPr>
          </a:p>
          <a:p>
            <a:endParaRPr lang="en-US" i="1">
              <a:latin typeface="Times New Roman" charset="0"/>
              <a:ea typeface="ＭＳ Ｐゴシック" charset="0"/>
              <a:cs typeface="Times New Roman"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a:xfrm>
            <a:off x="457200" y="-228600"/>
            <a:ext cx="8229600" cy="1173163"/>
          </a:xfrm>
        </p:spPr>
        <p:txBody>
          <a:bodyPr/>
          <a:lstStyle/>
          <a:p>
            <a:r>
              <a:rPr lang="en-US">
                <a:latin typeface="Calibri" charset="0"/>
                <a:ea typeface="ＭＳ Ｐゴシック" charset="0"/>
              </a:rPr>
              <a:t>Ramp-Up Time: Mean</a:t>
            </a:r>
          </a:p>
        </p:txBody>
      </p:sp>
      <p:sp>
        <p:nvSpPr>
          <p:cNvPr id="51202" name="Content Placeholder 2"/>
          <p:cNvSpPr>
            <a:spLocks noGrp="1"/>
          </p:cNvSpPr>
          <p:nvPr>
            <p:ph idx="1"/>
          </p:nvPr>
        </p:nvSpPr>
        <p:spPr>
          <a:xfrm>
            <a:off x="457200" y="1066800"/>
            <a:ext cx="8534400" cy="4411663"/>
          </a:xfrm>
        </p:spPr>
        <p:txBody>
          <a:bodyPr/>
          <a:lstStyle/>
          <a:p>
            <a:r>
              <a:rPr lang="en-US">
                <a:latin typeface="Calibri" charset="0"/>
                <a:ea typeface="ＭＳ Ｐゴシック" charset="0"/>
              </a:rPr>
              <a:t>Impact of heterogeneity of task duration distribution </a:t>
            </a:r>
          </a:p>
        </p:txBody>
      </p:sp>
      <p:sp>
        <p:nvSpPr>
          <p:cNvPr id="51203" name="TextBox 4"/>
          <p:cNvSpPr txBox="1">
            <a:spLocks noChangeArrowheads="1"/>
          </p:cNvSpPr>
          <p:nvPr/>
        </p:nvSpPr>
        <p:spPr bwMode="auto">
          <a:xfrm rot="-5400000">
            <a:off x="-1117600" y="3721100"/>
            <a:ext cx="2635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a:latin typeface="Calibri" charset="0"/>
                <a:cs typeface="Calibri" charset="0"/>
              </a:rPr>
              <a:t>Ramp-up Time (</a:t>
            </a:r>
            <a:r>
              <a:rPr lang="en-US" i="1">
                <a:latin typeface="Times New Roman" charset="0"/>
                <a:cs typeface="Times New Roman" charset="0"/>
              </a:rPr>
              <a:t>T</a:t>
            </a:r>
            <a:r>
              <a:rPr lang="en-US" i="1" baseline="-25000">
                <a:latin typeface="Times New Roman" charset="0"/>
                <a:cs typeface="Times New Roman" charset="0"/>
              </a:rPr>
              <a:t>mean</a:t>
            </a:r>
            <a:r>
              <a:rPr lang="en-US">
                <a:latin typeface="Calibri" charset="0"/>
                <a:cs typeface="Calibri" charset="0"/>
              </a:rPr>
              <a:t>×)</a:t>
            </a:r>
          </a:p>
        </p:txBody>
      </p:sp>
      <p:sp>
        <p:nvSpPr>
          <p:cNvPr id="51204" name="TextBox 5"/>
          <p:cNvSpPr txBox="1">
            <a:spLocks noChangeArrowheads="1"/>
          </p:cNvSpPr>
          <p:nvPr/>
        </p:nvSpPr>
        <p:spPr bwMode="auto">
          <a:xfrm>
            <a:off x="7162800" y="5867400"/>
            <a:ext cx="1562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a:latin typeface="Calibri" charset="0"/>
                <a:cs typeface="Calibri" charset="0"/>
              </a:rPr>
              <a:t>Pickyness (</a:t>
            </a:r>
            <a:r>
              <a:rPr lang="en-US" i="1">
                <a:latin typeface="Times New Roman" charset="0"/>
                <a:cs typeface="Times New Roman" charset="0"/>
              </a:rPr>
              <a:t>p</a:t>
            </a:r>
            <a:r>
              <a:rPr lang="en-US">
                <a:latin typeface="Calibri" charset="0"/>
                <a:cs typeface="Calibri" charset="0"/>
              </a:rPr>
              <a:t>)</a:t>
            </a:r>
          </a:p>
        </p:txBody>
      </p:sp>
      <p:graphicFrame>
        <p:nvGraphicFramePr>
          <p:cNvPr id="15" name="Chart 14"/>
          <p:cNvGraphicFramePr>
            <a:graphicFrameLocks/>
          </p:cNvGraphicFramePr>
          <p:nvPr/>
        </p:nvGraphicFramePr>
        <p:xfrm>
          <a:off x="381000" y="1600200"/>
          <a:ext cx="7848600" cy="5105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0" name="Chart 19"/>
          <p:cNvGraphicFramePr>
            <a:graphicFrameLocks/>
          </p:cNvGraphicFramePr>
          <p:nvPr/>
        </p:nvGraphicFramePr>
        <p:xfrm>
          <a:off x="381000" y="1600200"/>
          <a:ext cx="8763000" cy="5105400"/>
        </p:xfrm>
        <a:graphic>
          <a:graphicData uri="http://schemas.openxmlformats.org/drawingml/2006/chart">
            <c:chart xmlns:c="http://schemas.openxmlformats.org/drawingml/2006/chart" xmlns:r="http://schemas.openxmlformats.org/officeDocument/2006/relationships" r:id="rId3"/>
          </a:graphicData>
        </a:graphic>
      </p:graphicFrame>
      <p:sp>
        <p:nvSpPr>
          <p:cNvPr id="21" name="TextBox 5"/>
          <p:cNvSpPr txBox="1">
            <a:spLocks noChangeArrowheads="1"/>
          </p:cNvSpPr>
          <p:nvPr/>
        </p:nvSpPr>
        <p:spPr bwMode="auto">
          <a:xfrm>
            <a:off x="7162800" y="5848350"/>
            <a:ext cx="1562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a:latin typeface="Calibri" charset="0"/>
                <a:cs typeface="Calibri" charset="0"/>
              </a:rPr>
              <a:t>Pickyness (</a:t>
            </a:r>
            <a:r>
              <a:rPr lang="en-US" i="1">
                <a:latin typeface="Times New Roman" charset="0"/>
                <a:cs typeface="Times New Roman" charset="0"/>
              </a:rPr>
              <a:t>p</a:t>
            </a:r>
            <a:r>
              <a:rPr lang="en-US">
                <a:latin typeface="Calibri" charset="0"/>
                <a:cs typeface="Calibri" charset="0"/>
              </a:rPr>
              <a:t>)</a:t>
            </a:r>
          </a:p>
        </p:txBody>
      </p:sp>
      <p:sp>
        <p:nvSpPr>
          <p:cNvPr id="22" name="Rectangular Callout 21"/>
          <p:cNvSpPr/>
          <p:nvPr/>
        </p:nvSpPr>
        <p:spPr bwMode="auto">
          <a:xfrm>
            <a:off x="4495800" y="3429000"/>
            <a:ext cx="2286000" cy="914400"/>
          </a:xfrm>
          <a:prstGeom prst="wedgeRectCallout">
            <a:avLst>
              <a:gd name="adj1" fmla="val 28838"/>
              <a:gd name="adj2" fmla="val 123612"/>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wrap="none" anchor="ctr"/>
          <a:lstStyle/>
          <a:p>
            <a:pPr algn="l">
              <a:defRPr/>
            </a:pPr>
            <a:r>
              <a:rPr lang="en-US" sz="2400" b="0" i="1">
                <a:latin typeface="Times New Roman" charset="0"/>
                <a:cs typeface="Times New Roman" charset="0"/>
              </a:rPr>
              <a:t>p</a:t>
            </a:r>
            <a:r>
              <a:rPr lang="en-US" sz="2400" b="0">
                <a:latin typeface="Calibri" charset="0"/>
                <a:cs typeface="Calibri" charset="0"/>
              </a:rPr>
              <a:t> </a:t>
            </a:r>
            <a:r>
              <a:rPr lang="en-US" sz="2400" b="0">
                <a:latin typeface="Calibri" charset="0"/>
                <a:cs typeface="Calibri" charset="0"/>
                <a:sym typeface="Wingdings" charset="0"/>
              </a:rPr>
              <a:t>≤</a:t>
            </a:r>
            <a:r>
              <a:rPr lang="en-US" sz="2400" b="0">
                <a:latin typeface="Calibri" charset="0"/>
                <a:cs typeface="Calibri" charset="0"/>
              </a:rPr>
              <a:t> 0.86 </a:t>
            </a:r>
            <a:r>
              <a:rPr lang="en-US" sz="2400" b="0">
                <a:latin typeface="Calibri" charset="0"/>
                <a:cs typeface="Calibri" charset="0"/>
                <a:sym typeface="Wingdings" charset="0"/>
              </a:rPr>
              <a:t></a:t>
            </a:r>
          </a:p>
          <a:p>
            <a:pPr algn="l">
              <a:defRPr/>
            </a:pPr>
            <a:r>
              <a:rPr lang="en-US" sz="2400" b="0">
                <a:latin typeface="Calibri" charset="0"/>
                <a:cs typeface="Calibri" charset="0"/>
                <a:sym typeface="Wingdings" charset="0"/>
              </a:rPr>
              <a:t>ramp-up ≤ 2</a:t>
            </a:r>
            <a:r>
              <a:rPr lang="en-US" sz="2400" b="0" i="1">
                <a:latin typeface="Times New Roman" charset="0"/>
                <a:cs typeface="Times New Roman" charset="0"/>
                <a:sym typeface="Wingdings" charset="0"/>
              </a:rPr>
              <a:t>T</a:t>
            </a:r>
            <a:r>
              <a:rPr lang="en-US" sz="2400" b="0" i="1" baseline="-25000">
                <a:latin typeface="Times New Roman" charset="0"/>
                <a:cs typeface="Times New Roman" charset="0"/>
                <a:sym typeface="Wingdings" charset="0"/>
              </a:rPr>
              <a:t>mean</a:t>
            </a:r>
          </a:p>
        </p:txBody>
      </p:sp>
      <p:sp>
        <p:nvSpPr>
          <p:cNvPr id="23" name="Rectangular Callout 22"/>
          <p:cNvSpPr/>
          <p:nvPr/>
        </p:nvSpPr>
        <p:spPr bwMode="auto">
          <a:xfrm>
            <a:off x="2057400" y="3962400"/>
            <a:ext cx="2209800" cy="914400"/>
          </a:xfrm>
          <a:prstGeom prst="wedgeRectCallout">
            <a:avLst>
              <a:gd name="adj1" fmla="val 40888"/>
              <a:gd name="adj2" fmla="val 116204"/>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wrap="none" anchor="ctr"/>
          <a:lstStyle/>
          <a:p>
            <a:pPr algn="l">
              <a:defRPr/>
            </a:pPr>
            <a:r>
              <a:rPr lang="en-US" sz="2400" b="0" i="1">
                <a:latin typeface="Times New Roman" charset="0"/>
                <a:cs typeface="Times New Roman" charset="0"/>
              </a:rPr>
              <a:t>p</a:t>
            </a:r>
            <a:r>
              <a:rPr lang="en-US" sz="2400" b="0">
                <a:latin typeface="Calibri" charset="0"/>
                <a:cs typeface="Calibri" charset="0"/>
              </a:rPr>
              <a:t> </a:t>
            </a:r>
            <a:r>
              <a:rPr lang="en-US" sz="2400" b="0">
                <a:latin typeface="Calibri" charset="0"/>
                <a:cs typeface="Calibri" charset="0"/>
                <a:sym typeface="Wingdings" charset="0"/>
              </a:rPr>
              <a:t>≤</a:t>
            </a:r>
            <a:r>
              <a:rPr lang="en-US" sz="2400" b="0">
                <a:latin typeface="Calibri" charset="0"/>
                <a:cs typeface="Calibri" charset="0"/>
              </a:rPr>
              <a:t> 0.5 </a:t>
            </a:r>
            <a:r>
              <a:rPr lang="en-US" sz="2400" b="0">
                <a:latin typeface="Calibri" charset="0"/>
                <a:cs typeface="Calibri" charset="0"/>
                <a:sym typeface="Wingdings" charset="0"/>
              </a:rPr>
              <a:t> </a:t>
            </a:r>
          </a:p>
          <a:p>
            <a:pPr algn="l">
              <a:defRPr/>
            </a:pPr>
            <a:r>
              <a:rPr lang="en-US" sz="2400" b="0">
                <a:latin typeface="Calibri" charset="0"/>
                <a:cs typeface="Calibri" charset="0"/>
                <a:sym typeface="Wingdings" charset="0"/>
              </a:rPr>
              <a:t>ramp-up ≤ </a:t>
            </a:r>
            <a:r>
              <a:rPr lang="en-US" sz="2400" b="0" i="1">
                <a:latin typeface="Times New Roman" charset="0"/>
                <a:cs typeface="Times New Roman" charset="0"/>
                <a:sym typeface="Wingdings" charset="0"/>
              </a:rPr>
              <a:t>T</a:t>
            </a:r>
            <a:r>
              <a:rPr lang="en-US" sz="2400" b="0" i="1" baseline="-25000">
                <a:latin typeface="Times New Roman" charset="0"/>
                <a:cs typeface="Times New Roman" charset="0"/>
                <a:sym typeface="Wingdings" charset="0"/>
              </a:rPr>
              <a:t>mean</a:t>
            </a:r>
          </a:p>
          <a:p>
            <a:pPr algn="l">
              <a:defRPr/>
            </a:pPr>
            <a:endParaRPr lang="en-US" sz="2400" b="0" i="1" baseline="-25000">
              <a:latin typeface="Times New Roman" charset="0"/>
              <a:cs typeface="Times New Roman"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dissolve">
                                      <p:cBhvr>
                                        <p:cTn id="10" dur="500"/>
                                        <p:tgtEl>
                                          <p:spTgt spid="2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dissolve">
                                      <p:cBhvr>
                                        <p:cTn id="15" dur="500"/>
                                        <p:tgtEl>
                                          <p:spTgt spid="2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dissolve">
                                      <p:cBhvr>
                                        <p:cTn id="2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457200" y="122238"/>
            <a:ext cx="8229600" cy="715962"/>
          </a:xfrm>
        </p:spPr>
        <p:txBody>
          <a:bodyPr/>
          <a:lstStyle/>
          <a:p>
            <a:r>
              <a:rPr lang="en-US">
                <a:latin typeface="Calibri" charset="0"/>
                <a:ea typeface="ＭＳ Ｐゴシック" charset="0"/>
              </a:rPr>
              <a:t>Ramp-up Time: Traces</a:t>
            </a:r>
          </a:p>
        </p:txBody>
      </p:sp>
      <p:pic>
        <p:nvPicPr>
          <p:cNvPr id="5222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914400"/>
            <a:ext cx="45720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7"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914400"/>
            <a:ext cx="46482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Content Placeholder 4"/>
          <p:cNvGraphicFramePr>
            <a:graphicFrameLocks noGrp="1"/>
          </p:cNvGraphicFramePr>
          <p:nvPr>
            <p:ph idx="1"/>
          </p:nvPr>
        </p:nvGraphicFramePr>
        <p:xfrm>
          <a:off x="152400" y="4678363"/>
          <a:ext cx="8839200" cy="2101854"/>
        </p:xfrm>
        <a:graphic>
          <a:graphicData uri="http://schemas.openxmlformats.org/drawingml/2006/table">
            <a:tbl>
              <a:tblPr/>
              <a:tblGrid>
                <a:gridCol w="1371600"/>
                <a:gridCol w="1828800"/>
                <a:gridCol w="1447800"/>
                <a:gridCol w="1447800"/>
                <a:gridCol w="1401763"/>
                <a:gridCol w="1341437"/>
              </a:tblGrid>
              <a:tr h="457211">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bg1"/>
                          </a:solidFill>
                          <a:effectLst/>
                          <a:latin typeface="Calibri" charset="0"/>
                          <a:ea typeface="ＭＳ Ｐゴシック" charset="0"/>
                          <a:cs typeface="ＭＳ Ｐゴシック" charset="0"/>
                        </a:rPr>
                        <a:t>Ramp-up</a:t>
                      </a:r>
                    </a:p>
                  </a:txBody>
                  <a:tcPr marT="45727" marB="45727" horzOverflow="overflow">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bg1"/>
                          </a:solidFill>
                          <a:effectLst/>
                          <a:latin typeface="Calibri" charset="0"/>
                          <a:ea typeface="ＭＳ Ｐゴシック" charset="0"/>
                          <a:cs typeface="ＭＳ Ｐゴシック" charset="0"/>
                        </a:rPr>
                        <a:t>formula</a:t>
                      </a:r>
                    </a:p>
                  </a:txBody>
                  <a:tcPr marT="45727" marB="45727"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a:ln>
                            <a:noFill/>
                          </a:ln>
                          <a:solidFill>
                            <a:schemeClr val="bg1"/>
                          </a:solidFill>
                          <a:effectLst/>
                          <a:latin typeface="Times New Roman" charset="0"/>
                          <a:ea typeface="ＭＳ Ｐゴシック" charset="0"/>
                          <a:cs typeface="Times New Roman" charset="0"/>
                        </a:rPr>
                        <a:t>p </a:t>
                      </a:r>
                      <a:r>
                        <a:rPr kumimoji="0" lang="en-US" sz="2400" b="1" i="0" u="none" strike="noStrike" cap="none" normalizeH="0" baseline="0">
                          <a:ln>
                            <a:noFill/>
                          </a:ln>
                          <a:solidFill>
                            <a:schemeClr val="bg1"/>
                          </a:solidFill>
                          <a:effectLst/>
                          <a:latin typeface="Calibri" charset="0"/>
                          <a:ea typeface="ＭＳ Ｐゴシック" charset="0"/>
                          <a:cs typeface="ＭＳ Ｐゴシック" charset="0"/>
                        </a:rPr>
                        <a:t>=0.1</a:t>
                      </a:r>
                    </a:p>
                  </a:txBody>
                  <a:tcPr marT="45727" marB="45727"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a:ln>
                            <a:noFill/>
                          </a:ln>
                          <a:solidFill>
                            <a:schemeClr val="bg1"/>
                          </a:solidFill>
                          <a:effectLst/>
                          <a:latin typeface="Times New Roman" charset="0"/>
                          <a:ea typeface="ＭＳ Ｐゴシック" charset="0"/>
                          <a:cs typeface="Times New Roman" charset="0"/>
                        </a:rPr>
                        <a:t>p </a:t>
                      </a:r>
                      <a:r>
                        <a:rPr kumimoji="0" lang="en-US" sz="2400" b="1" i="0" u="none" strike="noStrike" cap="none" normalizeH="0" baseline="0">
                          <a:ln>
                            <a:noFill/>
                          </a:ln>
                          <a:solidFill>
                            <a:schemeClr val="bg1"/>
                          </a:solidFill>
                          <a:effectLst/>
                          <a:latin typeface="Calibri" charset="0"/>
                          <a:ea typeface="ＭＳ Ｐゴシック" charset="0"/>
                          <a:cs typeface="ＭＳ Ｐゴシック" charset="0"/>
                        </a:rPr>
                        <a:t>=0.5</a:t>
                      </a:r>
                    </a:p>
                  </a:txBody>
                  <a:tcPr marT="45727" marB="45727"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a:ln>
                            <a:noFill/>
                          </a:ln>
                          <a:solidFill>
                            <a:schemeClr val="bg1"/>
                          </a:solidFill>
                          <a:effectLst/>
                          <a:latin typeface="Times New Roman" charset="0"/>
                          <a:ea typeface="ＭＳ Ｐゴシック" charset="0"/>
                          <a:cs typeface="Times New Roman" charset="0"/>
                        </a:rPr>
                        <a:t>p </a:t>
                      </a:r>
                      <a:r>
                        <a:rPr kumimoji="0" lang="en-US" sz="2400" b="1" i="0" u="none" strike="noStrike" cap="none" normalizeH="0" baseline="0">
                          <a:ln>
                            <a:noFill/>
                          </a:ln>
                          <a:solidFill>
                            <a:schemeClr val="bg1"/>
                          </a:solidFill>
                          <a:effectLst/>
                          <a:latin typeface="Calibri" charset="0"/>
                          <a:ea typeface="ＭＳ Ｐゴシック" charset="0"/>
                          <a:cs typeface="ＭＳ Ｐゴシック" charset="0"/>
                        </a:rPr>
                        <a:t>=0.9</a:t>
                      </a:r>
                    </a:p>
                  </a:txBody>
                  <a:tcPr marT="45727" marB="45727"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a:ln>
                            <a:noFill/>
                          </a:ln>
                          <a:solidFill>
                            <a:schemeClr val="bg1"/>
                          </a:solidFill>
                          <a:effectLst/>
                          <a:latin typeface="Times New Roman" charset="0"/>
                          <a:ea typeface="ＭＳ Ｐゴシック" charset="0"/>
                          <a:cs typeface="Times New Roman" charset="0"/>
                        </a:rPr>
                        <a:t>p </a:t>
                      </a:r>
                      <a:r>
                        <a:rPr kumimoji="0" lang="en-US" sz="2400" b="1" i="0" u="none" strike="noStrike" cap="none" normalizeH="0" baseline="0">
                          <a:ln>
                            <a:noFill/>
                          </a:ln>
                          <a:solidFill>
                            <a:schemeClr val="bg1"/>
                          </a:solidFill>
                          <a:effectLst/>
                          <a:latin typeface="Calibri" charset="0"/>
                          <a:ea typeface="ＭＳ Ｐゴシック" charset="0"/>
                          <a:cs typeface="ＭＳ Ｐゴシック" charset="0"/>
                        </a:rPr>
                        <a:t>=0.98</a:t>
                      </a:r>
                    </a:p>
                  </a:txBody>
                  <a:tcPr marT="45727" marB="45727"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0000"/>
                    </a:solidFill>
                  </a:tcPr>
                </a:tc>
              </a:tr>
              <a:tr h="82232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mean (</a:t>
                      </a:r>
                      <a:r>
                        <a:rPr kumimoji="0" lang="en-US" sz="2400" b="0" i="1" u="none" strike="noStrike" cap="none" normalizeH="0" baseline="0">
                          <a:ln>
                            <a:noFill/>
                          </a:ln>
                          <a:solidFill>
                            <a:schemeClr val="tx1"/>
                          </a:solidFill>
                          <a:effectLst/>
                          <a:latin typeface="Times New Roman" charset="0"/>
                          <a:ea typeface="ＭＳ Ｐゴシック" charset="0"/>
                          <a:cs typeface="Times New Roman" charset="0"/>
                        </a:rPr>
                        <a:t>μ</a:t>
                      </a: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a:t>
                      </a:r>
                    </a:p>
                  </a:txBody>
                  <a:tcPr marT="45727" marB="45727" horzOverflow="overflow">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libri" charset="0"/>
                        <a:ea typeface="ＭＳ Ｐゴシック" charset="0"/>
                        <a:cs typeface="ＭＳ Ｐゴシック" charset="0"/>
                      </a:endParaRPr>
                    </a:p>
                  </a:txBody>
                  <a:tcPr marT="45727" marB="45727"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0.5 </a:t>
                      </a:r>
                      <a:r>
                        <a:rPr kumimoji="0" lang="en-US" sz="2400" b="0" i="1" u="none" strike="noStrike" cap="none" normalizeH="0" baseline="0">
                          <a:ln>
                            <a:noFill/>
                          </a:ln>
                          <a:solidFill>
                            <a:schemeClr val="tx1"/>
                          </a:solidFill>
                          <a:effectLst/>
                          <a:latin typeface="Times New Roman" charset="0"/>
                          <a:ea typeface="ＭＳ Ｐゴシック" charset="0"/>
                          <a:cs typeface="Times New Roman" charset="0"/>
                        </a:rPr>
                        <a:t>T</a:t>
                      </a:r>
                      <a:r>
                        <a:rPr kumimoji="0" lang="en-US" sz="2400" b="0" i="1" u="none" strike="noStrike" cap="none" normalizeH="0" baseline="-25000">
                          <a:ln>
                            <a:noFill/>
                          </a:ln>
                          <a:solidFill>
                            <a:schemeClr val="tx1"/>
                          </a:solidFill>
                          <a:effectLst/>
                          <a:latin typeface="Times New Roman" charset="0"/>
                          <a:ea typeface="ＭＳ Ｐゴシック" charset="0"/>
                          <a:cs typeface="Times New Roman" charset="0"/>
                        </a:rPr>
                        <a:t>mean</a:t>
                      </a:r>
                    </a:p>
                  </a:txBody>
                  <a:tcPr marT="45727" marB="45727"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0.68 </a:t>
                      </a:r>
                      <a:r>
                        <a:rPr kumimoji="0" lang="en-US" sz="2400" b="0" i="1" u="none" strike="noStrike" cap="none" normalizeH="0" baseline="0">
                          <a:ln>
                            <a:noFill/>
                          </a:ln>
                          <a:solidFill>
                            <a:schemeClr val="tx1"/>
                          </a:solidFill>
                          <a:effectLst/>
                          <a:latin typeface="Times New Roman" charset="0"/>
                          <a:ea typeface="ＭＳ Ｐゴシック" charset="0"/>
                          <a:cs typeface="Times New Roman" charset="0"/>
                        </a:rPr>
                        <a:t>T</a:t>
                      </a:r>
                      <a:r>
                        <a:rPr kumimoji="0" lang="en-US" sz="2400" b="0" i="1" u="none" strike="noStrike" cap="none" normalizeH="0" baseline="-25000">
                          <a:ln>
                            <a:noFill/>
                          </a:ln>
                          <a:solidFill>
                            <a:schemeClr val="tx1"/>
                          </a:solidFill>
                          <a:effectLst/>
                          <a:latin typeface="Times New Roman" charset="0"/>
                          <a:ea typeface="ＭＳ Ｐゴシック" charset="0"/>
                          <a:cs typeface="Times New Roman" charset="0"/>
                        </a:rPr>
                        <a:t>mean</a:t>
                      </a:r>
                      <a:endParaRPr kumimoji="0" lang="en-US" sz="2400" b="0" i="0" u="none" strike="noStrike" cap="none" normalizeH="0" baseline="0">
                        <a:ln>
                          <a:noFill/>
                        </a:ln>
                        <a:solidFill>
                          <a:schemeClr val="tx1"/>
                        </a:solidFill>
                        <a:effectLst/>
                        <a:latin typeface="Calibri" charset="0"/>
                        <a:ea typeface="ＭＳ Ｐゴシック" charset="0"/>
                        <a:cs typeface="ＭＳ Ｐゴシック" charset="0"/>
                      </a:endParaRPr>
                    </a:p>
                  </a:txBody>
                  <a:tcPr marT="45727" marB="45727"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1.59 </a:t>
                      </a:r>
                      <a:r>
                        <a:rPr kumimoji="0" lang="en-US" sz="2400" b="0" i="1" u="none" strike="noStrike" cap="none" normalizeH="0" baseline="0">
                          <a:ln>
                            <a:noFill/>
                          </a:ln>
                          <a:solidFill>
                            <a:schemeClr val="tx1"/>
                          </a:solidFill>
                          <a:effectLst/>
                          <a:latin typeface="Times New Roman" charset="0"/>
                          <a:ea typeface="ＭＳ Ｐゴシック" charset="0"/>
                          <a:cs typeface="Times New Roman" charset="0"/>
                        </a:rPr>
                        <a:t>T</a:t>
                      </a:r>
                      <a:r>
                        <a:rPr kumimoji="0" lang="en-US" sz="2400" b="0" i="1" u="none" strike="noStrike" cap="none" normalizeH="0" baseline="-25000">
                          <a:ln>
                            <a:noFill/>
                          </a:ln>
                          <a:solidFill>
                            <a:schemeClr val="tx1"/>
                          </a:solidFill>
                          <a:effectLst/>
                          <a:latin typeface="Times New Roman" charset="0"/>
                          <a:ea typeface="ＭＳ Ｐゴシック" charset="0"/>
                          <a:cs typeface="Times New Roman" charset="0"/>
                        </a:rPr>
                        <a:t>mean</a:t>
                      </a:r>
                      <a:endParaRPr kumimoji="0" lang="en-US" sz="2400" b="0" i="0" u="none" strike="noStrike" cap="none" normalizeH="0" baseline="0">
                        <a:ln>
                          <a:noFill/>
                        </a:ln>
                        <a:solidFill>
                          <a:schemeClr val="tx1"/>
                        </a:solidFill>
                        <a:effectLst/>
                        <a:latin typeface="Calibri" charset="0"/>
                        <a:ea typeface="ＭＳ Ｐゴシック" charset="0"/>
                        <a:cs typeface="ＭＳ Ｐゴシック" charset="0"/>
                      </a:endParaRPr>
                    </a:p>
                  </a:txBody>
                  <a:tcPr marT="45727" marB="45727"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3.71</a:t>
                      </a:r>
                      <a:r>
                        <a:rPr kumimoji="0" lang="en-US" sz="2400" b="0" i="1" u="none" strike="noStrike" cap="none" normalizeH="0" baseline="0">
                          <a:ln>
                            <a:noFill/>
                          </a:ln>
                          <a:solidFill>
                            <a:schemeClr val="tx1"/>
                          </a:solidFill>
                          <a:effectLst/>
                          <a:latin typeface="Times New Roman" charset="0"/>
                          <a:ea typeface="ＭＳ Ｐゴシック" charset="0"/>
                          <a:cs typeface="Times New Roman" charset="0"/>
                        </a:rPr>
                        <a:t>T</a:t>
                      </a:r>
                      <a:r>
                        <a:rPr kumimoji="0" lang="en-US" sz="2400" b="0" i="1" u="none" strike="noStrike" cap="none" normalizeH="0" baseline="-25000">
                          <a:ln>
                            <a:noFill/>
                          </a:ln>
                          <a:solidFill>
                            <a:schemeClr val="tx1"/>
                          </a:solidFill>
                          <a:effectLst/>
                          <a:latin typeface="Times New Roman" charset="0"/>
                          <a:ea typeface="ＭＳ Ｐゴシック" charset="0"/>
                          <a:cs typeface="Times New Roman" charset="0"/>
                        </a:rPr>
                        <a:t>mean</a:t>
                      </a:r>
                      <a:endParaRPr kumimoji="0" lang="en-US" sz="2400" b="0" i="0" u="none" strike="noStrike" cap="none" normalizeH="0" baseline="0">
                        <a:ln>
                          <a:noFill/>
                        </a:ln>
                        <a:solidFill>
                          <a:schemeClr val="tx1"/>
                        </a:solidFill>
                        <a:effectLst/>
                        <a:latin typeface="Calibri" charset="0"/>
                        <a:ea typeface="ＭＳ Ｐゴシック" charset="0"/>
                        <a:cs typeface="ＭＳ Ｐゴシック" charset="0"/>
                      </a:endParaRPr>
                    </a:p>
                  </a:txBody>
                  <a:tcPr marT="45727" marB="45727"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82232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stdev (</a:t>
                      </a:r>
                      <a:r>
                        <a:rPr kumimoji="0" lang="en-US" sz="2400" b="0" i="1" u="none" strike="noStrike" cap="none" normalizeH="0" baseline="0">
                          <a:ln>
                            <a:noFill/>
                          </a:ln>
                          <a:solidFill>
                            <a:schemeClr val="tx1"/>
                          </a:solidFill>
                          <a:effectLst/>
                          <a:latin typeface="Times New Roman" charset="0"/>
                          <a:ea typeface="ＭＳ Ｐゴシック" charset="0"/>
                          <a:cs typeface="Times New Roman" charset="0"/>
                        </a:rPr>
                        <a:t>σ</a:t>
                      </a: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a:t>
                      </a:r>
                    </a:p>
                  </a:txBody>
                  <a:tcPr marT="45727" marB="45727" horzOverflow="overflow">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libri" charset="0"/>
                        <a:ea typeface="ＭＳ Ｐゴシック" charset="0"/>
                        <a:cs typeface="ＭＳ Ｐゴシック" charset="0"/>
                      </a:endParaRPr>
                    </a:p>
                  </a:txBody>
                  <a:tcPr marT="45727" marB="45727"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0.01 </a:t>
                      </a:r>
                      <a:r>
                        <a:rPr kumimoji="0" lang="en-US" sz="2400" b="0" i="1" u="none" strike="noStrike" cap="none" normalizeH="0" baseline="0">
                          <a:ln>
                            <a:noFill/>
                          </a:ln>
                          <a:solidFill>
                            <a:schemeClr val="tx1"/>
                          </a:solidFill>
                          <a:effectLst/>
                          <a:latin typeface="Times New Roman" charset="0"/>
                          <a:ea typeface="ＭＳ Ｐゴシック" charset="0"/>
                          <a:cs typeface="Times New Roman" charset="0"/>
                        </a:rPr>
                        <a:t>T</a:t>
                      </a:r>
                      <a:r>
                        <a:rPr kumimoji="0" lang="en-US" sz="2400" b="0" i="1" u="none" strike="noStrike" cap="none" normalizeH="0" baseline="-25000">
                          <a:ln>
                            <a:noFill/>
                          </a:ln>
                          <a:solidFill>
                            <a:schemeClr val="tx1"/>
                          </a:solidFill>
                          <a:effectLst/>
                          <a:latin typeface="Times New Roman" charset="0"/>
                          <a:ea typeface="ＭＳ Ｐゴシック" charset="0"/>
                          <a:cs typeface="Times New Roman" charset="0"/>
                        </a:rPr>
                        <a:t>mean</a:t>
                      </a:r>
                      <a:endParaRPr kumimoji="0" lang="en-US" sz="2400" b="0" i="0" u="none" strike="noStrike" cap="none" normalizeH="0" baseline="0">
                        <a:ln>
                          <a:noFill/>
                        </a:ln>
                        <a:solidFill>
                          <a:schemeClr val="tx1"/>
                        </a:solidFill>
                        <a:effectLst/>
                        <a:latin typeface="Calibri" charset="0"/>
                        <a:ea typeface="ＭＳ Ｐゴシック" charset="0"/>
                        <a:cs typeface="ＭＳ Ｐゴシック" charset="0"/>
                      </a:endParaRPr>
                    </a:p>
                  </a:txBody>
                  <a:tcPr marT="45727" marB="45727"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0.04 </a:t>
                      </a:r>
                      <a:r>
                        <a:rPr kumimoji="0" lang="en-US" sz="2400" b="0" i="1" u="none" strike="noStrike" cap="none" normalizeH="0" baseline="0">
                          <a:ln>
                            <a:noFill/>
                          </a:ln>
                          <a:solidFill>
                            <a:schemeClr val="tx1"/>
                          </a:solidFill>
                          <a:effectLst/>
                          <a:latin typeface="Times New Roman" charset="0"/>
                          <a:ea typeface="ＭＳ Ｐゴシック" charset="0"/>
                          <a:cs typeface="Times New Roman" charset="0"/>
                        </a:rPr>
                        <a:t>T</a:t>
                      </a:r>
                      <a:r>
                        <a:rPr kumimoji="0" lang="en-US" sz="2400" b="0" i="1" u="none" strike="noStrike" cap="none" normalizeH="0" baseline="-25000">
                          <a:ln>
                            <a:noFill/>
                          </a:ln>
                          <a:solidFill>
                            <a:schemeClr val="tx1"/>
                          </a:solidFill>
                          <a:effectLst/>
                          <a:latin typeface="Times New Roman" charset="0"/>
                          <a:ea typeface="ＭＳ Ｐゴシック" charset="0"/>
                          <a:cs typeface="Times New Roman" charset="0"/>
                        </a:rPr>
                        <a:t>mean</a:t>
                      </a:r>
                      <a:endParaRPr kumimoji="0" lang="en-US" sz="2400" b="0" i="0" u="none" strike="noStrike" cap="none" normalizeH="0" baseline="0">
                        <a:ln>
                          <a:noFill/>
                        </a:ln>
                        <a:solidFill>
                          <a:schemeClr val="tx1"/>
                        </a:solidFill>
                        <a:effectLst/>
                        <a:latin typeface="Calibri" charset="0"/>
                        <a:ea typeface="ＭＳ Ｐゴシック" charset="0"/>
                        <a:cs typeface="ＭＳ Ｐゴシック" charset="0"/>
                      </a:endParaRPr>
                    </a:p>
                  </a:txBody>
                  <a:tcPr marT="45727" marB="45727"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0.25 </a:t>
                      </a:r>
                      <a:r>
                        <a:rPr kumimoji="0" lang="en-US" sz="2400" b="0" i="1" u="none" strike="noStrike" cap="none" normalizeH="0" baseline="0">
                          <a:ln>
                            <a:noFill/>
                          </a:ln>
                          <a:solidFill>
                            <a:schemeClr val="tx1"/>
                          </a:solidFill>
                          <a:effectLst/>
                          <a:latin typeface="Times New Roman" charset="0"/>
                          <a:ea typeface="ＭＳ Ｐゴシック" charset="0"/>
                          <a:cs typeface="Times New Roman" charset="0"/>
                        </a:rPr>
                        <a:t>T</a:t>
                      </a:r>
                      <a:r>
                        <a:rPr kumimoji="0" lang="en-US" sz="2400" b="0" i="1" u="none" strike="noStrike" cap="none" normalizeH="0" baseline="-25000">
                          <a:ln>
                            <a:noFill/>
                          </a:ln>
                          <a:solidFill>
                            <a:schemeClr val="tx1"/>
                          </a:solidFill>
                          <a:effectLst/>
                          <a:latin typeface="Times New Roman" charset="0"/>
                          <a:ea typeface="ＭＳ Ｐゴシック" charset="0"/>
                          <a:cs typeface="Times New Roman" charset="0"/>
                        </a:rPr>
                        <a:t>mean</a:t>
                      </a:r>
                      <a:endParaRPr kumimoji="0" lang="en-US" sz="2400" b="0" i="0" u="none" strike="noStrike" cap="none" normalizeH="0" baseline="0">
                        <a:ln>
                          <a:noFill/>
                        </a:ln>
                        <a:solidFill>
                          <a:schemeClr val="tx1"/>
                        </a:solidFill>
                        <a:effectLst/>
                        <a:latin typeface="Calibri" charset="0"/>
                        <a:ea typeface="ＭＳ Ｐゴシック" charset="0"/>
                        <a:cs typeface="ＭＳ Ｐゴシック" charset="0"/>
                      </a:endParaRPr>
                    </a:p>
                  </a:txBody>
                  <a:tcPr marT="45727" marB="45727"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1.37</a:t>
                      </a:r>
                      <a:r>
                        <a:rPr kumimoji="0" lang="en-US" sz="2400" b="0" i="1" u="none" strike="noStrike" cap="none" normalizeH="0" baseline="0">
                          <a:ln>
                            <a:noFill/>
                          </a:ln>
                          <a:solidFill>
                            <a:schemeClr val="tx1"/>
                          </a:solidFill>
                          <a:effectLst/>
                          <a:latin typeface="Times New Roman" charset="0"/>
                          <a:ea typeface="ＭＳ Ｐゴシック" charset="0"/>
                          <a:cs typeface="Times New Roman" charset="0"/>
                        </a:rPr>
                        <a:t>T</a:t>
                      </a:r>
                      <a:r>
                        <a:rPr kumimoji="0" lang="en-US" sz="2400" b="0" i="1" u="none" strike="noStrike" cap="none" normalizeH="0" baseline="-25000">
                          <a:ln>
                            <a:noFill/>
                          </a:ln>
                          <a:solidFill>
                            <a:schemeClr val="tx1"/>
                          </a:solidFill>
                          <a:effectLst/>
                          <a:latin typeface="Times New Roman" charset="0"/>
                          <a:ea typeface="ＭＳ Ｐゴシック" charset="0"/>
                          <a:cs typeface="Times New Roman" charset="0"/>
                        </a:rPr>
                        <a:t>mean</a:t>
                      </a:r>
                      <a:endParaRPr kumimoji="0" lang="en-US" sz="2400" b="0" i="0" u="none" strike="noStrike" cap="none" normalizeH="0" baseline="0">
                        <a:ln>
                          <a:noFill/>
                        </a:ln>
                        <a:solidFill>
                          <a:schemeClr val="tx1"/>
                        </a:solidFill>
                        <a:effectLst/>
                        <a:latin typeface="Calibri" charset="0"/>
                        <a:ea typeface="ＭＳ Ｐゴシック" charset="0"/>
                        <a:cs typeface="ＭＳ Ｐゴシック" charset="0"/>
                      </a:endParaRPr>
                    </a:p>
                  </a:txBody>
                  <a:tcPr marT="45727" marB="45727"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9" name="Object 18"/>
          <p:cNvGraphicFramePr>
            <a:graphicFrameLocks noChangeAspect="1"/>
          </p:cNvGraphicFramePr>
          <p:nvPr/>
        </p:nvGraphicFramePr>
        <p:xfrm>
          <a:off x="1447800" y="5181600"/>
          <a:ext cx="1981200" cy="792163"/>
        </p:xfrm>
        <a:graphic>
          <a:graphicData uri="http://schemas.openxmlformats.org/presentationml/2006/ole">
            <mc:AlternateContent xmlns:mc="http://schemas.openxmlformats.org/markup-compatibility/2006">
              <mc:Choice xmlns:v="urn:schemas-microsoft-com:vml" Requires="v">
                <p:oleObj spid="_x0000_s52263" name="Equation" r:id="rId5" imgW="1079500" imgH="431800" progId="Equation.3">
                  <p:embed/>
                </p:oleObj>
              </mc:Choice>
              <mc:Fallback>
                <p:oleObj name="Equation" r:id="rId5" imgW="1079500" imgH="431800"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5181600"/>
                        <a:ext cx="19812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9"/>
          <p:cNvGraphicFramePr>
            <a:graphicFrameLocks noChangeAspect="1"/>
          </p:cNvGraphicFramePr>
          <p:nvPr/>
        </p:nvGraphicFramePr>
        <p:xfrm>
          <a:off x="1752600" y="5943600"/>
          <a:ext cx="1524000" cy="782638"/>
        </p:xfrm>
        <a:graphic>
          <a:graphicData uri="http://schemas.openxmlformats.org/presentationml/2006/ole">
            <mc:AlternateContent xmlns:mc="http://schemas.openxmlformats.org/markup-compatibility/2006">
              <mc:Choice xmlns:v="urn:schemas-microsoft-com:vml" Requires="v">
                <p:oleObj spid="_x0000_s52264" name="Equation" r:id="rId7" imgW="889000" imgH="457200" progId="Equation.3">
                  <p:embed/>
                </p:oleObj>
              </mc:Choice>
              <mc:Fallback>
                <p:oleObj name="Equation" r:id="rId7" imgW="889000" imgH="457200"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5943600"/>
                        <a:ext cx="152400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55" name="TextBox 1"/>
          <p:cNvSpPr txBox="1">
            <a:spLocks noChangeArrowheads="1"/>
          </p:cNvSpPr>
          <p:nvPr/>
        </p:nvSpPr>
        <p:spPr bwMode="auto">
          <a:xfrm>
            <a:off x="2590800" y="889000"/>
            <a:ext cx="2133600" cy="1016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eaLnBrk="1" hangingPunct="1"/>
            <a:r>
              <a:rPr lang="en-US" b="0">
                <a:latin typeface="Calibri" charset="0"/>
                <a:cs typeface="Calibri" charset="0"/>
              </a:rPr>
              <a:t>Facebook (Oct</a:t>
            </a:r>
            <a:r>
              <a:rPr lang="ja-JP" altLang="en-US" b="0">
                <a:latin typeface="Calibri" charset="0"/>
                <a:cs typeface="Calibri" charset="0"/>
              </a:rPr>
              <a:t>’</a:t>
            </a:r>
            <a:r>
              <a:rPr lang="en-US" altLang="ja-JP" b="0">
                <a:latin typeface="Calibri" charset="0"/>
                <a:cs typeface="Calibri" charset="0"/>
              </a:rPr>
              <a:t>10)  </a:t>
            </a:r>
          </a:p>
          <a:p>
            <a:pPr algn="l" eaLnBrk="1" hangingPunct="1"/>
            <a:r>
              <a:rPr lang="en-US" b="0" i="1">
                <a:latin typeface="Times New Roman" charset="0"/>
                <a:cs typeface="Times New Roman" charset="0"/>
              </a:rPr>
              <a:t>a</a:t>
            </a:r>
            <a:r>
              <a:rPr lang="en-US" b="0">
                <a:latin typeface="Calibri" charset="0"/>
                <a:cs typeface="Calibri" charset="0"/>
              </a:rPr>
              <a:t> = 1.944</a:t>
            </a:r>
          </a:p>
          <a:p>
            <a:pPr algn="l" eaLnBrk="1" hangingPunct="1"/>
            <a:r>
              <a:rPr lang="en-US" b="0" i="1">
                <a:latin typeface="Times New Roman" charset="0"/>
                <a:cs typeface="Times New Roman" charset="0"/>
              </a:rPr>
              <a:t>T</a:t>
            </a:r>
            <a:r>
              <a:rPr lang="en-US" b="0" i="1" baseline="-25000">
                <a:latin typeface="Times New Roman" charset="0"/>
                <a:cs typeface="Times New Roman" charset="0"/>
              </a:rPr>
              <a:t>mean</a:t>
            </a:r>
            <a:r>
              <a:rPr lang="en-US" b="0">
                <a:latin typeface="Calibri" charset="0"/>
                <a:cs typeface="Calibri" charset="0"/>
              </a:rPr>
              <a:t> = 168s </a:t>
            </a:r>
          </a:p>
        </p:txBody>
      </p:sp>
      <p:sp>
        <p:nvSpPr>
          <p:cNvPr id="52256" name="TextBox 1"/>
          <p:cNvSpPr txBox="1">
            <a:spLocks noChangeArrowheads="1"/>
          </p:cNvSpPr>
          <p:nvPr/>
        </p:nvSpPr>
        <p:spPr bwMode="auto">
          <a:xfrm>
            <a:off x="7391400" y="914400"/>
            <a:ext cx="1752600" cy="1016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eaLnBrk="1" hangingPunct="1"/>
            <a:r>
              <a:rPr lang="en-US" b="0">
                <a:latin typeface="Calibri" charset="0"/>
                <a:cs typeface="Calibri" charset="0"/>
              </a:rPr>
              <a:t>MS Bing (</a:t>
            </a:r>
            <a:r>
              <a:rPr lang="ja-JP" altLang="en-US" b="0">
                <a:latin typeface="Calibri" charset="0"/>
                <a:cs typeface="Calibri" charset="0"/>
              </a:rPr>
              <a:t>’</a:t>
            </a:r>
            <a:r>
              <a:rPr lang="en-US" altLang="ja-JP" b="0">
                <a:latin typeface="Calibri" charset="0"/>
                <a:cs typeface="Calibri" charset="0"/>
              </a:rPr>
              <a:t>10)  </a:t>
            </a:r>
          </a:p>
          <a:p>
            <a:pPr algn="l" eaLnBrk="1" hangingPunct="1"/>
            <a:r>
              <a:rPr lang="en-US" b="0" i="1">
                <a:latin typeface="Times New Roman" charset="0"/>
                <a:cs typeface="Times New Roman" charset="0"/>
              </a:rPr>
              <a:t>a</a:t>
            </a:r>
            <a:r>
              <a:rPr lang="en-US" b="0">
                <a:latin typeface="Calibri" charset="0"/>
                <a:cs typeface="Calibri" charset="0"/>
              </a:rPr>
              <a:t> = 1.887</a:t>
            </a:r>
          </a:p>
          <a:p>
            <a:pPr algn="l" eaLnBrk="1" hangingPunct="1"/>
            <a:r>
              <a:rPr lang="en-US" b="0" i="1">
                <a:latin typeface="Times New Roman" charset="0"/>
                <a:cs typeface="Times New Roman" charset="0"/>
              </a:rPr>
              <a:t>T</a:t>
            </a:r>
            <a:r>
              <a:rPr lang="en-US" b="0" i="1" baseline="-25000">
                <a:latin typeface="Times New Roman" charset="0"/>
                <a:cs typeface="Times New Roman" charset="0"/>
              </a:rPr>
              <a:t>mean</a:t>
            </a:r>
            <a:r>
              <a:rPr lang="en-US" b="0">
                <a:latin typeface="Calibri" charset="0"/>
                <a:cs typeface="Calibri" charset="0"/>
              </a:rPr>
              <a:t> = 189s </a:t>
            </a:r>
          </a:p>
        </p:txBody>
      </p:sp>
      <p:sp>
        <p:nvSpPr>
          <p:cNvPr id="2" name="TextBox 1"/>
          <p:cNvSpPr txBox="1">
            <a:spLocks noChangeArrowheads="1"/>
          </p:cNvSpPr>
          <p:nvPr/>
        </p:nvSpPr>
        <p:spPr bwMode="auto">
          <a:xfrm>
            <a:off x="63500" y="4262438"/>
            <a:ext cx="3441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2400" b="0">
                <a:latin typeface="Calibri" charset="0"/>
                <a:cs typeface="Calibri" charset="0"/>
              </a:rPr>
              <a:t>shape parameter,  </a:t>
            </a:r>
            <a:r>
              <a:rPr lang="en-US" sz="2400" b="0" i="1">
                <a:latin typeface="Times New Roman" charset="0"/>
                <a:cs typeface="Times New Roman" charset="0"/>
              </a:rPr>
              <a:t>a = </a:t>
            </a:r>
            <a:r>
              <a:rPr lang="en-US" sz="2400" b="0">
                <a:latin typeface="Times New Roman" charset="0"/>
                <a:cs typeface="Times New Roman" charset="0"/>
              </a:rPr>
              <a:t>1.9</a:t>
            </a:r>
          </a:p>
        </p:txBody>
      </p:sp>
      <p:sp>
        <p:nvSpPr>
          <p:cNvPr id="3" name="Rounded Rectangle 2"/>
          <p:cNvSpPr/>
          <p:nvPr/>
        </p:nvSpPr>
        <p:spPr bwMode="auto">
          <a:xfrm>
            <a:off x="6248400" y="4724400"/>
            <a:ext cx="1447800" cy="2057400"/>
          </a:xfrm>
          <a:prstGeom prst="roundRect">
            <a:avLst/>
          </a:prstGeom>
          <a:noFill/>
          <a:ln w="57150" cap="flat" cmpd="sng" algn="ctr">
            <a:solidFill>
              <a:srgbClr val="FF0000"/>
            </a:solidFill>
            <a:prstDash val="solid"/>
            <a:round/>
            <a:headEnd type="none" w="med" len="med"/>
            <a:tailEnd type="none" w="med" len="med"/>
          </a:ln>
          <a:effectLst/>
        </p:spPr>
        <p:txBody>
          <a:bodyPr wrap="none" anchor="ctr"/>
          <a:lstStyle/>
          <a:p>
            <a:pPr>
              <a:defRPr/>
            </a:pPr>
            <a:endParaRPr lang="en-US">
              <a:ln w="38100" cmpd="sng">
                <a:solidFill>
                  <a:schemeClr val="tx1"/>
                </a:solidFill>
              </a:ln>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10600" cy="5181600"/>
          </a:xfrm>
        </p:spPr>
        <p:txBody>
          <a:bodyPr/>
          <a:lstStyle/>
          <a:p>
            <a:r>
              <a:rPr lang="en-US" b="1">
                <a:latin typeface="Calibri" charset="0"/>
                <a:ea typeface="ＭＳ Ｐゴシック" charset="0"/>
              </a:rPr>
              <a:t>Preemption: </a:t>
            </a:r>
            <a:r>
              <a:rPr lang="en-US">
                <a:latin typeface="Calibri" charset="0"/>
                <a:ea typeface="ＭＳ Ｐゴシック" charset="0"/>
              </a:rPr>
              <a:t>preempt tasks</a:t>
            </a:r>
          </a:p>
          <a:p>
            <a:pPr marL="1282700" lvl="4" indent="0">
              <a:buFont typeface="Wingdings" charset="0"/>
              <a:buNone/>
            </a:pPr>
            <a:r>
              <a:rPr lang="en-US">
                <a:latin typeface="Calibri" charset="0"/>
                <a:ea typeface="ＭＳ Ｐゴシック" charset="0"/>
              </a:rPr>
              <a:t>	</a:t>
            </a:r>
          </a:p>
          <a:p>
            <a:r>
              <a:rPr lang="en-US" b="1">
                <a:latin typeface="Calibri" charset="0"/>
                <a:ea typeface="ＭＳ Ｐゴシック" charset="0"/>
              </a:rPr>
              <a:t>Migration:</a:t>
            </a:r>
            <a:r>
              <a:rPr lang="en-US">
                <a:latin typeface="Calibri" charset="0"/>
                <a:ea typeface="ＭＳ Ｐゴシック" charset="0"/>
              </a:rPr>
              <a:t> move tasks around to increase choice, e.g.,</a:t>
            </a:r>
          </a:p>
          <a:p>
            <a:endParaRPr lang="en-US">
              <a:latin typeface="Calibri" charset="0"/>
              <a:ea typeface="ＭＳ Ｐゴシック" charset="0"/>
            </a:endParaRPr>
          </a:p>
          <a:p>
            <a:endParaRPr lang="en-US">
              <a:latin typeface="Calibri" charset="0"/>
              <a:ea typeface="ＭＳ Ｐゴシック" charset="0"/>
            </a:endParaRPr>
          </a:p>
          <a:p>
            <a:endParaRPr lang="en-US">
              <a:latin typeface="Calibri" charset="0"/>
              <a:ea typeface="ＭＳ Ｐゴシック" charset="0"/>
            </a:endParaRPr>
          </a:p>
          <a:p>
            <a:endParaRPr lang="en-US">
              <a:latin typeface="Calibri" charset="0"/>
              <a:ea typeface="ＭＳ Ｐゴシック" charset="0"/>
            </a:endParaRPr>
          </a:p>
          <a:p>
            <a:r>
              <a:rPr lang="en-US" altLang="ja-JP">
                <a:latin typeface="Calibri" charset="0"/>
                <a:ea typeface="ＭＳ Ｐゴシック" charset="0"/>
              </a:rPr>
              <a:t>Existing frameworks implement</a:t>
            </a:r>
          </a:p>
          <a:p>
            <a:pPr lvl="1"/>
            <a:r>
              <a:rPr lang="en-US" b="1">
                <a:latin typeface="Calibri" charset="0"/>
                <a:ea typeface="ＭＳ Ｐゴシック" charset="0"/>
              </a:rPr>
              <a:t>No </a:t>
            </a:r>
            <a:r>
              <a:rPr lang="en-US">
                <a:latin typeface="Calibri" charset="0"/>
                <a:ea typeface="ＭＳ Ｐゴシック" charset="0"/>
              </a:rPr>
              <a:t>migration: expensive to migrate short tasks </a:t>
            </a:r>
          </a:p>
          <a:p>
            <a:pPr lvl="1"/>
            <a:r>
              <a:rPr lang="en-US">
                <a:latin typeface="Calibri" charset="0"/>
                <a:ea typeface="ＭＳ Ｐゴシック" charset="0"/>
              </a:rPr>
              <a:t>Preemption with task killing (e.g., Dryad</a:t>
            </a:r>
            <a:r>
              <a:rPr lang="ja-JP" altLang="en-US">
                <a:latin typeface="Calibri" charset="0"/>
                <a:ea typeface="ＭＳ Ｐゴシック" charset="0"/>
              </a:rPr>
              <a:t>’</a:t>
            </a:r>
            <a:r>
              <a:rPr lang="en-US" altLang="ja-JP">
                <a:latin typeface="Calibri" charset="0"/>
                <a:ea typeface="ＭＳ Ｐゴシック" charset="0"/>
              </a:rPr>
              <a:t>s Quincy): expensive to checkpoint data-intensive tasks</a:t>
            </a:r>
            <a:endParaRPr lang="en-US">
              <a:latin typeface="Calibri" charset="0"/>
              <a:ea typeface="ＭＳ Ｐゴシック" charset="0"/>
            </a:endParaRPr>
          </a:p>
        </p:txBody>
      </p:sp>
      <p:grpSp>
        <p:nvGrpSpPr>
          <p:cNvPr id="2" name="Group 20"/>
          <p:cNvGrpSpPr>
            <a:grpSpLocks/>
          </p:cNvGrpSpPr>
          <p:nvPr/>
        </p:nvGrpSpPr>
        <p:grpSpPr bwMode="auto">
          <a:xfrm>
            <a:off x="990600" y="2800350"/>
            <a:ext cx="7772400" cy="1543050"/>
            <a:chOff x="10" y="3581400"/>
            <a:chExt cx="7772390" cy="1543110"/>
          </a:xfrm>
        </p:grpSpPr>
        <p:pic>
          <p:nvPicPr>
            <p:cNvPr id="53258" name="Picture 30" descr="j043163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4114800"/>
              <a:ext cx="672724"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9" name="Picture 30" descr="j043163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75676" y="4114800"/>
              <a:ext cx="672724"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0" name="Picture 30" descr="j043163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37676" y="4114800"/>
              <a:ext cx="672724"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1" name="Picture 30" descr="j043163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99676" y="4114800"/>
              <a:ext cx="672724"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62" name="TextBox 25"/>
            <p:cNvSpPr txBox="1">
              <a:spLocks noChangeArrowheads="1"/>
            </p:cNvSpPr>
            <p:nvPr/>
          </p:nvSpPr>
          <p:spPr bwMode="auto">
            <a:xfrm>
              <a:off x="10" y="3581400"/>
              <a:ext cx="43211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a:solidFill>
                    <a:srgbClr val="51A2FF"/>
                  </a:solidFill>
                  <a:latin typeface="Calibri" charset="0"/>
                  <a:cs typeface="Calibri" charset="0"/>
                </a:rPr>
                <a:t>Job 1</a:t>
              </a:r>
              <a:r>
                <a:rPr lang="en-US" b="0">
                  <a:latin typeface="Calibri" charset="0"/>
                  <a:cs typeface="Calibri" charset="0"/>
                </a:rPr>
                <a:t> constraint set = {m1, m2, m3, m4}</a:t>
              </a:r>
            </a:p>
          </p:txBody>
        </p:sp>
        <p:sp>
          <p:nvSpPr>
            <p:cNvPr id="53263" name="TextBox 26"/>
            <p:cNvSpPr txBox="1">
              <a:spLocks noChangeArrowheads="1"/>
            </p:cNvSpPr>
            <p:nvPr/>
          </p:nvSpPr>
          <p:spPr bwMode="auto">
            <a:xfrm>
              <a:off x="10" y="3943290"/>
              <a:ext cx="34074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a:solidFill>
                    <a:srgbClr val="FF3737"/>
                  </a:solidFill>
                  <a:latin typeface="Calibri" charset="0"/>
                  <a:cs typeface="Calibri" charset="0"/>
                </a:rPr>
                <a:t>Job 2</a:t>
              </a:r>
              <a:r>
                <a:rPr lang="en-US" b="0">
                  <a:latin typeface="Calibri" charset="0"/>
                  <a:cs typeface="Calibri" charset="0"/>
                </a:rPr>
                <a:t> constraint set = {m1, m2}</a:t>
              </a:r>
            </a:p>
          </p:txBody>
        </p:sp>
        <p:sp>
          <p:nvSpPr>
            <p:cNvPr id="53264" name="TextBox 27"/>
            <p:cNvSpPr txBox="1">
              <a:spLocks noChangeArrowheads="1"/>
            </p:cNvSpPr>
            <p:nvPr/>
          </p:nvSpPr>
          <p:spPr bwMode="auto">
            <a:xfrm>
              <a:off x="4690566" y="4724400"/>
              <a:ext cx="5233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b="0">
                  <a:latin typeface="Calibri" charset="0"/>
                  <a:cs typeface="Calibri" charset="0"/>
                </a:rPr>
                <a:t>m1</a:t>
              </a:r>
            </a:p>
          </p:txBody>
        </p:sp>
        <p:sp>
          <p:nvSpPr>
            <p:cNvPr id="53265" name="TextBox 28"/>
            <p:cNvSpPr txBox="1">
              <a:spLocks noChangeArrowheads="1"/>
            </p:cNvSpPr>
            <p:nvPr/>
          </p:nvSpPr>
          <p:spPr bwMode="auto">
            <a:xfrm>
              <a:off x="5576457" y="4724400"/>
              <a:ext cx="5195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b="0">
                  <a:latin typeface="Calibri" charset="0"/>
                  <a:cs typeface="Calibri" charset="0"/>
                </a:rPr>
                <a:t>m2</a:t>
              </a:r>
            </a:p>
          </p:txBody>
        </p:sp>
        <p:sp>
          <p:nvSpPr>
            <p:cNvPr id="53266" name="TextBox 29"/>
            <p:cNvSpPr txBox="1">
              <a:spLocks noChangeArrowheads="1"/>
            </p:cNvSpPr>
            <p:nvPr/>
          </p:nvSpPr>
          <p:spPr bwMode="auto">
            <a:xfrm>
              <a:off x="6338457" y="4724400"/>
              <a:ext cx="5195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b="0">
                  <a:latin typeface="Calibri" charset="0"/>
                  <a:cs typeface="Calibri" charset="0"/>
                </a:rPr>
                <a:t>m3</a:t>
              </a:r>
            </a:p>
          </p:txBody>
        </p:sp>
        <p:sp>
          <p:nvSpPr>
            <p:cNvPr id="53267" name="TextBox 30"/>
            <p:cNvSpPr txBox="1">
              <a:spLocks noChangeArrowheads="1"/>
            </p:cNvSpPr>
            <p:nvPr/>
          </p:nvSpPr>
          <p:spPr bwMode="auto">
            <a:xfrm>
              <a:off x="7100457" y="4724400"/>
              <a:ext cx="5195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b="0">
                  <a:latin typeface="Calibri" charset="0"/>
                  <a:cs typeface="Calibri" charset="0"/>
                </a:rPr>
                <a:t>m4</a:t>
              </a:r>
            </a:p>
          </p:txBody>
        </p:sp>
      </p:grpSp>
      <p:sp>
        <p:nvSpPr>
          <p:cNvPr id="53251" name="Title 1"/>
          <p:cNvSpPr>
            <a:spLocks noGrp="1"/>
          </p:cNvSpPr>
          <p:nvPr>
            <p:ph type="title"/>
          </p:nvPr>
        </p:nvSpPr>
        <p:spPr>
          <a:xfrm>
            <a:off x="457200" y="0"/>
            <a:ext cx="8229600" cy="990600"/>
          </a:xfrm>
        </p:spPr>
        <p:txBody>
          <a:bodyPr/>
          <a:lstStyle/>
          <a:p>
            <a:r>
              <a:rPr lang="en-US">
                <a:latin typeface="Calibri" charset="0"/>
                <a:ea typeface="ＭＳ Ｐゴシック" charset="0"/>
              </a:rPr>
              <a:t>Improving Ramp-Up Time?</a:t>
            </a:r>
          </a:p>
        </p:txBody>
      </p:sp>
      <p:sp>
        <p:nvSpPr>
          <p:cNvPr id="5325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E90DAA59-0F0E-9E4A-8F5D-1A7C937225A9}" type="slidenum">
              <a:rPr lang="en-US" sz="1000" b="0">
                <a:latin typeface="Arial" charset="0"/>
              </a:rPr>
              <a:pPr eaLnBrk="1" hangingPunct="1"/>
              <a:t>26</a:t>
            </a:fld>
            <a:endParaRPr lang="en-US" sz="1000" b="0">
              <a:latin typeface="Arial" charset="0"/>
            </a:endParaRPr>
          </a:p>
        </p:txBody>
      </p:sp>
      <p:sp>
        <p:nvSpPr>
          <p:cNvPr id="20" name="TextBox 19"/>
          <p:cNvSpPr txBox="1">
            <a:spLocks noChangeArrowheads="1"/>
          </p:cNvSpPr>
          <p:nvPr/>
        </p:nvSpPr>
        <p:spPr bwMode="auto">
          <a:xfrm>
            <a:off x="7281863" y="2724150"/>
            <a:ext cx="7191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b="0">
                <a:latin typeface="Calibri" charset="0"/>
                <a:cs typeface="Calibri" charset="0"/>
              </a:rPr>
              <a:t>wait!</a:t>
            </a:r>
          </a:p>
        </p:txBody>
      </p:sp>
      <p:sp>
        <p:nvSpPr>
          <p:cNvPr id="21" name="Rectangle 20"/>
          <p:cNvSpPr/>
          <p:nvPr/>
        </p:nvSpPr>
        <p:spPr bwMode="auto">
          <a:xfrm>
            <a:off x="5486400" y="3429000"/>
            <a:ext cx="838200" cy="304800"/>
          </a:xfrm>
          <a:prstGeom prst="rect">
            <a:avLst/>
          </a:prstGeom>
          <a:solidFill>
            <a:srgbClr val="51A2FF"/>
          </a:solidFill>
          <a:ln w="12700" cap="flat" cmpd="sng" algn="ctr">
            <a:solidFill>
              <a:schemeClr val="tx1"/>
            </a:solidFill>
            <a:prstDash val="solid"/>
            <a:round/>
            <a:headEnd w="med"/>
            <a:tailEnd w="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0" dirty="0">
                <a:solidFill>
                  <a:srgbClr val="000000"/>
                </a:solidFill>
                <a:ea typeface="Corbel" charset="0"/>
                <a:cs typeface="Corbel" charset="0"/>
              </a:rPr>
              <a:t>task</a:t>
            </a:r>
          </a:p>
        </p:txBody>
      </p:sp>
      <p:sp>
        <p:nvSpPr>
          <p:cNvPr id="22" name="Rectangle 21"/>
          <p:cNvSpPr/>
          <p:nvPr/>
        </p:nvSpPr>
        <p:spPr bwMode="auto">
          <a:xfrm>
            <a:off x="6400800" y="3429000"/>
            <a:ext cx="838200" cy="304800"/>
          </a:xfrm>
          <a:prstGeom prst="rect">
            <a:avLst/>
          </a:prstGeom>
          <a:solidFill>
            <a:srgbClr val="51A2FF"/>
          </a:solidFill>
          <a:ln w="12700" cap="flat" cmpd="sng" algn="ctr">
            <a:solidFill>
              <a:schemeClr val="tx1"/>
            </a:solidFill>
            <a:prstDash val="solid"/>
            <a:round/>
            <a:headEnd w="med"/>
            <a:tailEnd w="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0" dirty="0">
                <a:solidFill>
                  <a:srgbClr val="000000"/>
                </a:solidFill>
                <a:ea typeface="Corbel" charset="0"/>
                <a:cs typeface="Corbel" charset="0"/>
              </a:rPr>
              <a:t>task</a:t>
            </a:r>
          </a:p>
        </p:txBody>
      </p:sp>
      <p:sp>
        <p:nvSpPr>
          <p:cNvPr id="23" name="Rectangle 22"/>
          <p:cNvSpPr/>
          <p:nvPr/>
        </p:nvSpPr>
        <p:spPr bwMode="auto">
          <a:xfrm>
            <a:off x="5486400" y="2819400"/>
            <a:ext cx="838200" cy="304800"/>
          </a:xfrm>
          <a:prstGeom prst="rect">
            <a:avLst/>
          </a:prstGeom>
          <a:solidFill>
            <a:srgbClr val="FF3737"/>
          </a:solidFill>
          <a:ln w="12700" cap="flat" cmpd="sng" algn="ctr">
            <a:solidFill>
              <a:schemeClr val="tx1"/>
            </a:solidFill>
            <a:prstDash val="solid"/>
            <a:round/>
            <a:headEnd w="med"/>
            <a:tailEnd w="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0" dirty="0">
                <a:solidFill>
                  <a:srgbClr val="000000"/>
                </a:solidFill>
                <a:ea typeface="Corbel" charset="0"/>
                <a:cs typeface="Corbel" charset="0"/>
              </a:rPr>
              <a:t>task </a:t>
            </a:r>
          </a:p>
        </p:txBody>
      </p:sp>
      <p:sp>
        <p:nvSpPr>
          <p:cNvPr id="24" name="Rectangle 23"/>
          <p:cNvSpPr/>
          <p:nvPr/>
        </p:nvSpPr>
        <p:spPr bwMode="auto">
          <a:xfrm>
            <a:off x="6400800" y="2819400"/>
            <a:ext cx="838200" cy="304800"/>
          </a:xfrm>
          <a:prstGeom prst="rect">
            <a:avLst/>
          </a:prstGeom>
          <a:solidFill>
            <a:srgbClr val="FF3737"/>
          </a:solidFill>
          <a:ln w="12700" cap="flat" cmpd="sng" algn="ctr">
            <a:solidFill>
              <a:schemeClr val="tx1"/>
            </a:solidFill>
            <a:prstDash val="solid"/>
            <a:round/>
            <a:headEnd w="med"/>
            <a:tailEnd w="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0" dirty="0">
                <a:solidFill>
                  <a:srgbClr val="000000"/>
                </a:solidFill>
                <a:ea typeface="Corbel" charset="0"/>
                <a:cs typeface="Corbel" charset="0"/>
              </a:rPr>
              <a:t>task</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par>
                          <p:cTn id="29" fill="hold" nodeType="afterGroup">
                            <p:stCondLst>
                              <p:cond delay="0"/>
                            </p:stCondLst>
                            <p:childTnLst>
                              <p:par>
                                <p:cTn id="30" presetID="1" presetClass="entr" presetSubtype="0" fill="hold" grpId="1" nodeType="after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xit" presetSubtype="0" fill="hold" grpId="0" nodeType="clickEffect">
                                  <p:stCondLst>
                                    <p:cond delay="0"/>
                                  </p:stCondLst>
                                  <p:childTnLst>
                                    <p:animEffect transition="out" filter="dissolve">
                                      <p:cBhvr>
                                        <p:cTn id="35" dur="500"/>
                                        <p:tgtEl>
                                          <p:spTgt spid="20"/>
                                        </p:tgtEl>
                                      </p:cBhvr>
                                    </p:animEffect>
                                    <p:set>
                                      <p:cBhvr>
                                        <p:cTn id="36" dur="1" fill="hold">
                                          <p:stCondLst>
                                            <p:cond delay="499"/>
                                          </p:stCondLst>
                                        </p:cTn>
                                        <p:tgtEl>
                                          <p:spTgt spid="20"/>
                                        </p:tgtEl>
                                        <p:attrNameLst>
                                          <p:attrName>style.visibility</p:attrName>
                                        </p:attrNameLst>
                                      </p:cBhvr>
                                      <p:to>
                                        <p:strVal val="hidden"/>
                                      </p:to>
                                    </p:set>
                                  </p:childTnLst>
                                </p:cTn>
                              </p:par>
                            </p:childTnLst>
                          </p:cTn>
                        </p:par>
                        <p:par>
                          <p:cTn id="37" fill="hold" nodeType="afterGroup">
                            <p:stCondLst>
                              <p:cond delay="500"/>
                            </p:stCondLst>
                            <p:childTnLst>
                              <p:par>
                                <p:cTn id="38" presetID="0" presetClass="path" presetSubtype="0" accel="50000" decel="50000" fill="hold" grpId="0" nodeType="afterEffect">
                                  <p:stCondLst>
                                    <p:cond delay="0"/>
                                  </p:stCondLst>
                                  <p:childTnLst>
                                    <p:animMotion origin="layout" path="M -3.33333E-6 -4.44444E-6 L 0.19584 -4.44444E-6 " pathEditMode="relative" rAng="0" ptsTypes="AA">
                                      <p:cBhvr>
                                        <p:cTn id="39" dur="2000" fill="hold"/>
                                        <p:tgtEl>
                                          <p:spTgt spid="22"/>
                                        </p:tgtEl>
                                        <p:attrNameLst>
                                          <p:attrName>ppt_x</p:attrName>
                                          <p:attrName>ppt_y</p:attrName>
                                        </p:attrNameLst>
                                      </p:cBhvr>
                                      <p:rCtr x="9792" y="0"/>
                                    </p:animMotion>
                                  </p:childTnLst>
                                </p:cTn>
                              </p:par>
                              <p:par>
                                <p:cTn id="40" presetID="0" presetClass="path" presetSubtype="0" accel="50000" decel="50000" fill="hold" grpId="0" nodeType="withEffect">
                                  <p:stCondLst>
                                    <p:cond delay="0"/>
                                  </p:stCondLst>
                                  <p:childTnLst>
                                    <p:animMotion origin="layout" path="M -3.33333E-6 -4.44444E-6 L 0.19584 -4.44444E-6 " pathEditMode="relative" rAng="0" ptsTypes="AA">
                                      <p:cBhvr>
                                        <p:cTn id="41" dur="2000" fill="hold"/>
                                        <p:tgtEl>
                                          <p:spTgt spid="21"/>
                                        </p:tgtEl>
                                        <p:attrNameLst>
                                          <p:attrName>ppt_x</p:attrName>
                                          <p:attrName>ppt_y</p:attrName>
                                        </p:attrNameLst>
                                      </p:cBhvr>
                                      <p:rCtr x="9792" y="0"/>
                                    </p:animMotion>
                                  </p:childTnLst>
                                </p:cTn>
                              </p:par>
                            </p:childTnLst>
                          </p:cTn>
                        </p:par>
                        <p:par>
                          <p:cTn id="42" fill="hold" nodeType="afterGroup">
                            <p:stCondLst>
                              <p:cond delay="2500"/>
                            </p:stCondLst>
                            <p:childTnLst>
                              <p:par>
                                <p:cTn id="43" presetID="0" presetClass="path" presetSubtype="0" accel="50000" decel="50000" fill="hold" grpId="0" nodeType="afterEffect">
                                  <p:stCondLst>
                                    <p:cond delay="0"/>
                                  </p:stCondLst>
                                  <p:childTnLst>
                                    <p:animMotion origin="layout" path="M 6.66667E-6 -2.22222E-6 L 6.66667E-6 0.08889 " pathEditMode="relative" ptsTypes="AA">
                                      <p:cBhvr>
                                        <p:cTn id="44" dur="2000" fill="hold"/>
                                        <p:tgtEl>
                                          <p:spTgt spid="23"/>
                                        </p:tgtEl>
                                        <p:attrNameLst>
                                          <p:attrName>ppt_x</p:attrName>
                                          <p:attrName>ppt_y</p:attrName>
                                        </p:attrNameLst>
                                      </p:cBhvr>
                                    </p:animMotion>
                                  </p:childTnLst>
                                </p:cTn>
                              </p:par>
                              <p:par>
                                <p:cTn id="45" presetID="0" presetClass="path" presetSubtype="0" accel="50000" decel="50000" fill="hold" grpId="0" nodeType="withEffect">
                                  <p:stCondLst>
                                    <p:cond delay="0"/>
                                  </p:stCondLst>
                                  <p:childTnLst>
                                    <p:animMotion origin="layout" path="M 3.33333E-6 -2.22222E-6 L 3.33333E-6 0.08889 " pathEditMode="relative" ptsTypes="AA">
                                      <p:cBhvr>
                                        <p:cTn id="46" dur="2000" fill="hold"/>
                                        <p:tgtEl>
                                          <p:spTgt spid="24"/>
                                        </p:tgtEl>
                                        <p:attrNameLst>
                                          <p:attrName>ppt_x</p:attrName>
                                          <p:attrName>ppt_y</p:attrName>
                                        </p:attrNameLst>
                                      </p:cBhvr>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0" grpId="0"/>
      <p:bldP spid="20" grpId="1"/>
      <p:bldP spid="21" grpId="0" animBg="1"/>
      <p:bldP spid="21" grpId="1" animBg="1"/>
      <p:bldP spid="22" grpId="0" animBg="1"/>
      <p:bldP spid="22" grpId="1" animBg="1"/>
      <p:bldP spid="23" grpId="0" animBg="1"/>
      <p:bldP spid="23" grpId="1" animBg="1"/>
      <p:bldP spid="24" grpId="0" animBg="1"/>
      <p:bldP spid="24"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xfrm>
            <a:off x="457200" y="-76200"/>
            <a:ext cx="8229600" cy="1173163"/>
          </a:xfrm>
        </p:spPr>
        <p:txBody>
          <a:bodyPr/>
          <a:lstStyle/>
          <a:p>
            <a:r>
              <a:rPr lang="en-US">
                <a:latin typeface="Calibri" charset="0"/>
                <a:ea typeface="ＭＳ Ｐゴシック" charset="0"/>
              </a:rPr>
              <a:t>Macro-benchmark</a:t>
            </a:r>
          </a:p>
        </p:txBody>
      </p:sp>
      <p:sp>
        <p:nvSpPr>
          <p:cNvPr id="54274" name="Content Placeholder 2"/>
          <p:cNvSpPr>
            <a:spLocks noGrp="1"/>
          </p:cNvSpPr>
          <p:nvPr>
            <p:ph idx="1"/>
          </p:nvPr>
        </p:nvSpPr>
        <p:spPr>
          <a:xfrm>
            <a:off x="228600" y="1143000"/>
            <a:ext cx="8991600" cy="5029200"/>
          </a:xfrm>
        </p:spPr>
        <p:txBody>
          <a:bodyPr/>
          <a:lstStyle/>
          <a:p>
            <a:r>
              <a:rPr lang="en-US">
                <a:latin typeface="Calibri" charset="0"/>
                <a:ea typeface="ＭＳ Ｐゴシック" charset="0"/>
              </a:rPr>
              <a:t>Simulate an 1000-node cluster</a:t>
            </a:r>
          </a:p>
          <a:p>
            <a:pPr lvl="1"/>
            <a:r>
              <a:rPr lang="en-US">
                <a:latin typeface="Calibri" charset="0"/>
                <a:ea typeface="ＭＳ Ｐゴシック" charset="0"/>
              </a:rPr>
              <a:t>Job and task durations: Facebook traces (Oct 2010)</a:t>
            </a:r>
          </a:p>
          <a:p>
            <a:pPr lvl="1"/>
            <a:r>
              <a:rPr lang="en-US">
                <a:latin typeface="Calibri" charset="0"/>
                <a:ea typeface="ＭＳ Ｐゴシック" charset="0"/>
              </a:rPr>
              <a:t>Constraints: modeled after Google*</a:t>
            </a:r>
          </a:p>
          <a:p>
            <a:pPr lvl="3"/>
            <a:endParaRPr lang="en-US">
              <a:latin typeface="Calibri" charset="0"/>
              <a:ea typeface="ＭＳ Ｐゴシック" charset="0"/>
            </a:endParaRPr>
          </a:p>
          <a:p>
            <a:r>
              <a:rPr lang="en-US">
                <a:latin typeface="Calibri" charset="0"/>
                <a:ea typeface="ＭＳ Ｐゴシック" charset="0"/>
              </a:rPr>
              <a:t>Allocation policy: fair sharing </a:t>
            </a:r>
          </a:p>
          <a:p>
            <a:pPr lvl="1">
              <a:buFont typeface="Wingdings" charset="0"/>
              <a:buNone/>
            </a:pPr>
            <a:endParaRPr lang="en-US">
              <a:latin typeface="Calibri" charset="0"/>
              <a:ea typeface="ＭＳ Ｐゴシック" charset="0"/>
            </a:endParaRPr>
          </a:p>
          <a:p>
            <a:r>
              <a:rPr lang="en-US">
                <a:latin typeface="Calibri" charset="0"/>
                <a:ea typeface="ＭＳ Ｐゴシック" charset="0"/>
              </a:rPr>
              <a:t>Scheduler comparison</a:t>
            </a:r>
          </a:p>
          <a:p>
            <a:pPr lvl="1"/>
            <a:r>
              <a:rPr lang="en-US" b="1">
                <a:latin typeface="Calibri" charset="0"/>
                <a:ea typeface="ＭＳ Ｐゴシック" charset="0"/>
              </a:rPr>
              <a:t>Resource Offers</a:t>
            </a:r>
            <a:r>
              <a:rPr lang="en-US">
                <a:latin typeface="Calibri" charset="0"/>
                <a:ea typeface="ＭＳ Ｐゴシック" charset="0"/>
              </a:rPr>
              <a:t>: no preemption, and no migration (e.g., Hadoop</a:t>
            </a:r>
            <a:r>
              <a:rPr lang="ja-JP" altLang="en-US">
                <a:latin typeface="Calibri" charset="0"/>
                <a:ea typeface="ＭＳ Ｐゴシック" charset="0"/>
              </a:rPr>
              <a:t>’</a:t>
            </a:r>
            <a:r>
              <a:rPr lang="en-US" altLang="ja-JP">
                <a:latin typeface="Calibri" charset="0"/>
                <a:ea typeface="ＭＳ Ｐゴシック" charset="0"/>
              </a:rPr>
              <a:t>s Fair Scheduler + constraints)</a:t>
            </a:r>
          </a:p>
          <a:p>
            <a:pPr lvl="1"/>
            <a:r>
              <a:rPr lang="en-US" b="1">
                <a:latin typeface="Calibri" charset="0"/>
                <a:ea typeface="ＭＳ Ｐゴシック" charset="0"/>
              </a:rPr>
              <a:t>Global-M</a:t>
            </a:r>
            <a:r>
              <a:rPr lang="en-US">
                <a:latin typeface="Calibri" charset="0"/>
                <a:ea typeface="ＭＳ Ｐゴシック" charset="0"/>
              </a:rPr>
              <a:t>: global scheduler with migration</a:t>
            </a:r>
          </a:p>
          <a:p>
            <a:pPr lvl="1"/>
            <a:r>
              <a:rPr lang="en-US" b="1">
                <a:latin typeface="Calibri" charset="0"/>
                <a:ea typeface="ＭＳ Ｐゴシック" charset="0"/>
              </a:rPr>
              <a:t>Global-MP</a:t>
            </a:r>
            <a:r>
              <a:rPr lang="en-US">
                <a:latin typeface="Calibri" charset="0"/>
                <a:ea typeface="ＭＳ Ｐゴシック" charset="0"/>
              </a:rPr>
              <a:t>: global scheduler with migration and preemption</a:t>
            </a:r>
          </a:p>
        </p:txBody>
      </p:sp>
      <p:sp>
        <p:nvSpPr>
          <p:cNvPr id="54275" name="TextBox 1"/>
          <p:cNvSpPr txBox="1">
            <a:spLocks noChangeArrowheads="1"/>
          </p:cNvSpPr>
          <p:nvPr/>
        </p:nvSpPr>
        <p:spPr bwMode="auto">
          <a:xfrm>
            <a:off x="76200" y="6153150"/>
            <a:ext cx="891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eaLnBrk="1" hangingPunct="1"/>
            <a:r>
              <a:rPr lang="en-US" b="0">
                <a:latin typeface="Calibri" charset="0"/>
                <a:cs typeface="Calibri" charset="0"/>
              </a:rPr>
              <a:t>*</a:t>
            </a:r>
            <a:r>
              <a:rPr lang="en-US" sz="1400" b="0">
                <a:latin typeface="Calibri" charset="0"/>
                <a:cs typeface="Calibri" charset="0"/>
              </a:rPr>
              <a:t>Sharma et al., </a:t>
            </a:r>
            <a:r>
              <a:rPr lang="ja-JP" altLang="en-US" sz="1400" b="0">
                <a:latin typeface="Calibri" charset="0"/>
                <a:cs typeface="Calibri" charset="0"/>
              </a:rPr>
              <a:t>“</a:t>
            </a:r>
            <a:r>
              <a:rPr lang="en-US" altLang="ja-JP" sz="1400" b="0">
                <a:latin typeface="Calibri" charset="0"/>
                <a:cs typeface="Calibri" charset="0"/>
              </a:rPr>
              <a:t>Modeling and Synthesizing Task Placement Constraints in Google Compute Clusters</a:t>
            </a:r>
            <a:r>
              <a:rPr lang="ja-JP" altLang="en-US" sz="1400" b="0">
                <a:latin typeface="Calibri" charset="0"/>
                <a:cs typeface="Calibri" charset="0"/>
              </a:rPr>
              <a:t>”</a:t>
            </a:r>
            <a:r>
              <a:rPr lang="en-US" altLang="ja-JP" sz="1400" b="0">
                <a:latin typeface="Calibri" charset="0"/>
                <a:cs typeface="Calibri" charset="0"/>
              </a:rPr>
              <a:t>, ACM SoCC, 2011. </a:t>
            </a:r>
            <a:endParaRPr lang="en-US" sz="1400" b="0">
              <a:latin typeface="Calibri" charset="0"/>
              <a:cs typeface="Calibri" charset="0"/>
            </a:endParaRP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a:xfrm>
            <a:off x="457200" y="76200"/>
            <a:ext cx="8229600" cy="990600"/>
          </a:xfrm>
        </p:spPr>
        <p:txBody>
          <a:bodyPr/>
          <a:lstStyle/>
          <a:p>
            <a:r>
              <a:rPr lang="en-US">
                <a:latin typeface="Calibri" charset="0"/>
                <a:ea typeface="ＭＳ Ｐゴシック" charset="0"/>
              </a:rPr>
              <a:t>Facebook: Job Completion Times</a:t>
            </a:r>
          </a:p>
        </p:txBody>
      </p:sp>
      <p:graphicFrame>
        <p:nvGraphicFramePr>
          <p:cNvPr id="7" name="Chart 6"/>
          <p:cNvGraphicFramePr>
            <a:graphicFrameLocks/>
          </p:cNvGraphicFramePr>
          <p:nvPr/>
        </p:nvGraphicFramePr>
        <p:xfrm>
          <a:off x="838200" y="1143000"/>
          <a:ext cx="7467600" cy="5562600"/>
        </p:xfrm>
        <a:graphic>
          <a:graphicData uri="http://schemas.openxmlformats.org/drawingml/2006/chart">
            <c:chart xmlns:c="http://schemas.openxmlformats.org/drawingml/2006/chart" xmlns:r="http://schemas.openxmlformats.org/officeDocument/2006/relationships" r:id="rId2"/>
          </a:graphicData>
        </a:graphic>
      </p:graphicFrame>
      <p:sp>
        <p:nvSpPr>
          <p:cNvPr id="55299" name="TextBox 1"/>
          <p:cNvSpPr txBox="1">
            <a:spLocks noChangeArrowheads="1"/>
          </p:cNvSpPr>
          <p:nvPr/>
        </p:nvSpPr>
        <p:spPr bwMode="auto">
          <a:xfrm>
            <a:off x="2306638" y="6172200"/>
            <a:ext cx="1122362" cy="369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1800" b="0">
                <a:latin typeface="Calibri" charset="0"/>
                <a:cs typeface="Calibri" charset="0"/>
              </a:rPr>
              <a:t>res. offers</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457200" y="198438"/>
            <a:ext cx="8229600" cy="715962"/>
          </a:xfrm>
        </p:spPr>
        <p:txBody>
          <a:bodyPr/>
          <a:lstStyle/>
          <a:p>
            <a:r>
              <a:rPr lang="en-US">
                <a:latin typeface="Calibri" charset="0"/>
                <a:ea typeface="ＭＳ Ｐゴシック" charset="0"/>
              </a:rPr>
              <a:t>Facebook: Pickiness</a:t>
            </a:r>
          </a:p>
        </p:txBody>
      </p:sp>
      <p:sp>
        <p:nvSpPr>
          <p:cNvPr id="56322" name="Content Placeholder 2"/>
          <p:cNvSpPr>
            <a:spLocks noGrp="1"/>
          </p:cNvSpPr>
          <p:nvPr>
            <p:ph idx="1"/>
          </p:nvPr>
        </p:nvSpPr>
        <p:spPr>
          <a:xfrm>
            <a:off x="457200" y="990600"/>
            <a:ext cx="8229600" cy="1752600"/>
          </a:xfrm>
        </p:spPr>
        <p:txBody>
          <a:bodyPr/>
          <a:lstStyle/>
          <a:p>
            <a:r>
              <a:rPr lang="en-US">
                <a:latin typeface="Calibri" charset="0"/>
                <a:ea typeface="ＭＳ Ｐゴシック" charset="0"/>
              </a:rPr>
              <a:t>Average cluster utilization: 82%</a:t>
            </a:r>
          </a:p>
          <a:p>
            <a:pPr lvl="1"/>
            <a:r>
              <a:rPr lang="en-US">
                <a:latin typeface="Calibri" charset="0"/>
                <a:ea typeface="ＭＳ Ｐゴシック" charset="0"/>
              </a:rPr>
              <a:t>Much higher than at Facebook, which is &lt; 50%</a:t>
            </a:r>
          </a:p>
          <a:p>
            <a:r>
              <a:rPr lang="en-US">
                <a:latin typeface="Calibri" charset="0"/>
                <a:ea typeface="ＭＳ Ｐゴシック" charset="0"/>
              </a:rPr>
              <a:t>Mean pickiness: 0.11</a:t>
            </a:r>
          </a:p>
        </p:txBody>
      </p:sp>
      <p:sp>
        <p:nvSpPr>
          <p:cNvPr id="5632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CC0F9D07-071F-6042-A294-46E1B37E43FE}" type="slidenum">
              <a:rPr lang="en-US" sz="1000" b="0">
                <a:latin typeface="Arial" charset="0"/>
              </a:rPr>
              <a:pPr eaLnBrk="1" hangingPunct="1"/>
              <a:t>29</a:t>
            </a:fld>
            <a:endParaRPr lang="en-US" sz="1000" b="0">
              <a:latin typeface="Arial" charset="0"/>
            </a:endParaRPr>
          </a:p>
        </p:txBody>
      </p:sp>
      <p:graphicFrame>
        <p:nvGraphicFramePr>
          <p:cNvPr id="5" name="Chart 4"/>
          <p:cNvGraphicFramePr/>
          <p:nvPr/>
        </p:nvGraphicFramePr>
        <p:xfrm>
          <a:off x="1066800" y="2667000"/>
          <a:ext cx="6934200" cy="4076700"/>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ular Callout 5"/>
          <p:cNvSpPr/>
          <p:nvPr/>
        </p:nvSpPr>
        <p:spPr bwMode="auto">
          <a:xfrm>
            <a:off x="2590800" y="4686300"/>
            <a:ext cx="2971800" cy="533400"/>
          </a:xfrm>
          <a:prstGeom prst="wedgeRectCallout">
            <a:avLst>
              <a:gd name="adj1" fmla="val -55246"/>
              <a:gd name="adj2" fmla="val -114484"/>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wrap="none" anchor="ctr"/>
          <a:lstStyle/>
          <a:p>
            <a:pPr algn="l">
              <a:defRPr/>
            </a:pPr>
            <a:r>
              <a:rPr lang="en-US" sz="2400" b="0">
                <a:latin typeface="Calibri" charset="0"/>
                <a:cs typeface="Calibri" charset="0"/>
              </a:rPr>
              <a:t>50</a:t>
            </a:r>
            <a:r>
              <a:rPr lang="en-US" sz="2400" b="0" baseline="30000">
                <a:latin typeface="Calibri" charset="0"/>
                <a:cs typeface="Calibri" charset="0"/>
              </a:rPr>
              <a:t>th</a:t>
            </a:r>
            <a:r>
              <a:rPr lang="en-US" sz="2400" b="0">
                <a:latin typeface="Calibri" charset="0"/>
                <a:cs typeface="Calibri" charset="0"/>
              </a:rPr>
              <a:t> perc. </a:t>
            </a:r>
            <a:r>
              <a:rPr lang="en-US" sz="2400" b="0">
                <a:latin typeface="Calibri" charset="0"/>
                <a:cs typeface="Calibri" charset="0"/>
                <a:sym typeface="Wingdings" charset="0"/>
              </a:rPr>
              <a:t></a:t>
            </a:r>
            <a:r>
              <a:rPr lang="en-US" sz="2400" b="0">
                <a:latin typeface="Calibri" charset="0"/>
                <a:cs typeface="Calibri" charset="0"/>
              </a:rPr>
              <a:t> </a:t>
            </a:r>
            <a:r>
              <a:rPr lang="en-US" sz="2400" b="0" i="1">
                <a:latin typeface="Times New Roman" charset="0"/>
                <a:cs typeface="Times New Roman" charset="0"/>
              </a:rPr>
              <a:t>p</a:t>
            </a:r>
            <a:r>
              <a:rPr lang="en-US" sz="2400" b="0">
                <a:latin typeface="Times New Roman" charset="0"/>
                <a:cs typeface="Times New Roman" charset="0"/>
              </a:rPr>
              <a:t> = 0.014</a:t>
            </a:r>
            <a:r>
              <a:rPr lang="en-US" sz="2400" b="0">
                <a:latin typeface="Calibri" charset="0"/>
                <a:cs typeface="Calibri" charset="0"/>
              </a:rPr>
              <a:t> </a:t>
            </a:r>
            <a:endParaRPr lang="en-US" sz="2400" b="0" i="1" baseline="-25000">
              <a:latin typeface="Times New Roman" charset="0"/>
              <a:cs typeface="Times New Roman" charset="0"/>
            </a:endParaRPr>
          </a:p>
        </p:txBody>
      </p:sp>
      <p:sp>
        <p:nvSpPr>
          <p:cNvPr id="7" name="Rectangular Callout 6"/>
          <p:cNvSpPr/>
          <p:nvPr/>
        </p:nvSpPr>
        <p:spPr bwMode="auto">
          <a:xfrm>
            <a:off x="3733800" y="3543300"/>
            <a:ext cx="2590800" cy="533400"/>
          </a:xfrm>
          <a:prstGeom prst="wedgeRectCallout">
            <a:avLst>
              <a:gd name="adj1" fmla="val -36097"/>
              <a:gd name="adj2" fmla="val -117659"/>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wrap="none" anchor="ctr"/>
          <a:lstStyle/>
          <a:p>
            <a:pPr algn="l">
              <a:defRPr/>
            </a:pPr>
            <a:r>
              <a:rPr lang="en-US" sz="2400" b="0">
                <a:latin typeface="Calibri" charset="0"/>
                <a:cs typeface="Calibri" charset="0"/>
              </a:rPr>
              <a:t>90</a:t>
            </a:r>
            <a:r>
              <a:rPr lang="en-US" sz="2400" b="0" baseline="30000">
                <a:latin typeface="Calibri" charset="0"/>
                <a:cs typeface="Calibri" charset="0"/>
              </a:rPr>
              <a:t>th</a:t>
            </a:r>
            <a:r>
              <a:rPr lang="en-US" sz="2400" b="0">
                <a:latin typeface="Calibri" charset="0"/>
                <a:cs typeface="Calibri" charset="0"/>
              </a:rPr>
              <a:t> perc. </a:t>
            </a:r>
            <a:r>
              <a:rPr lang="en-US" sz="2400" b="0">
                <a:latin typeface="Calibri" charset="0"/>
                <a:cs typeface="Calibri" charset="0"/>
                <a:sym typeface="Wingdings" charset="0"/>
              </a:rPr>
              <a:t></a:t>
            </a:r>
            <a:r>
              <a:rPr lang="en-US" sz="2400" b="0">
                <a:latin typeface="Calibri" charset="0"/>
                <a:cs typeface="Calibri" charset="0"/>
              </a:rPr>
              <a:t> </a:t>
            </a:r>
            <a:r>
              <a:rPr lang="en-US" sz="2400" b="0" i="1">
                <a:latin typeface="Times New Roman" charset="0"/>
                <a:cs typeface="Times New Roman" charset="0"/>
              </a:rPr>
              <a:t>p</a:t>
            </a:r>
            <a:r>
              <a:rPr lang="en-US" sz="2400" b="0">
                <a:latin typeface="Times New Roman" charset="0"/>
                <a:cs typeface="Times New Roman" charset="0"/>
              </a:rPr>
              <a:t> = 0.4</a:t>
            </a:r>
            <a:r>
              <a:rPr lang="en-US" sz="2400" b="0">
                <a:latin typeface="Calibri" charset="0"/>
                <a:cs typeface="Calibri" charset="0"/>
              </a:rPr>
              <a:t> </a:t>
            </a:r>
            <a:endParaRPr lang="en-US" sz="2400" b="0" i="1" baseline="-25000">
              <a:latin typeface="Times New Roman" charset="0"/>
              <a:cs typeface="Times New Roman"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457200" y="0"/>
            <a:ext cx="8229600" cy="914400"/>
          </a:xfrm>
        </p:spPr>
        <p:txBody>
          <a:bodyPr/>
          <a:lstStyle/>
          <a:p>
            <a:r>
              <a:rPr lang="en-US">
                <a:latin typeface="Calibri" charset="0"/>
                <a:ea typeface="ＭＳ Ｐゴシック" charset="0"/>
              </a:rPr>
              <a:t>Motivation</a:t>
            </a:r>
          </a:p>
        </p:txBody>
      </p:sp>
      <p:sp>
        <p:nvSpPr>
          <p:cNvPr id="3" name="Content Placeholder 2"/>
          <p:cNvSpPr>
            <a:spLocks noGrp="1"/>
          </p:cNvSpPr>
          <p:nvPr>
            <p:ph idx="1"/>
          </p:nvPr>
        </p:nvSpPr>
        <p:spPr>
          <a:xfrm>
            <a:off x="457200" y="1066800"/>
            <a:ext cx="8229600" cy="5029200"/>
          </a:xfrm>
        </p:spPr>
        <p:txBody>
          <a:bodyPr/>
          <a:lstStyle/>
          <a:p>
            <a:r>
              <a:rPr lang="en-US">
                <a:latin typeface="Calibri" charset="0"/>
                <a:ea typeface="ＭＳ Ｐゴシック" charset="0"/>
              </a:rPr>
              <a:t>Rapid innovation in cloud computing</a:t>
            </a:r>
          </a:p>
          <a:p>
            <a:endParaRPr lang="en-US">
              <a:latin typeface="Calibri" charset="0"/>
              <a:ea typeface="ＭＳ Ｐゴシック" charset="0"/>
            </a:endParaRPr>
          </a:p>
          <a:p>
            <a:endParaRPr lang="en-US">
              <a:latin typeface="Calibri" charset="0"/>
              <a:ea typeface="ＭＳ Ｐゴシック" charset="0"/>
            </a:endParaRPr>
          </a:p>
          <a:p>
            <a:endParaRPr lang="en-US">
              <a:latin typeface="Calibri" charset="0"/>
              <a:ea typeface="ＭＳ Ｐゴシック" charset="0"/>
            </a:endParaRPr>
          </a:p>
          <a:p>
            <a:pPr>
              <a:buFont typeface="Wingdings" charset="0"/>
              <a:buNone/>
            </a:pPr>
            <a:endParaRPr lang="en-US">
              <a:latin typeface="Calibri" charset="0"/>
              <a:ea typeface="ＭＳ Ｐゴシック" charset="0"/>
            </a:endParaRPr>
          </a:p>
          <a:p>
            <a:pPr>
              <a:buFont typeface="Wingdings" charset="0"/>
              <a:buNone/>
            </a:pPr>
            <a:endParaRPr lang="en-US">
              <a:latin typeface="Calibri" charset="0"/>
              <a:ea typeface="ＭＳ Ｐゴシック" charset="0"/>
            </a:endParaRPr>
          </a:p>
          <a:p>
            <a:r>
              <a:rPr lang="en-US">
                <a:latin typeface="Calibri" charset="0"/>
                <a:ea typeface="ＭＳ Ｐゴシック" charset="0"/>
              </a:rPr>
              <a:t>Today</a:t>
            </a:r>
          </a:p>
          <a:p>
            <a:pPr lvl="1"/>
            <a:r>
              <a:rPr lang="en-US">
                <a:latin typeface="Calibri" charset="0"/>
                <a:ea typeface="ＭＳ Ｐゴシック" charset="0"/>
              </a:rPr>
              <a:t>No single framework optimal for all applications</a:t>
            </a:r>
          </a:p>
          <a:p>
            <a:pPr lvl="1"/>
            <a:r>
              <a:rPr lang="en-US">
                <a:latin typeface="Calibri" charset="0"/>
                <a:ea typeface="ＭＳ Ｐゴシック" charset="0"/>
              </a:rPr>
              <a:t>Each framework runs on its dedicated cluster or cluster partition </a:t>
            </a:r>
          </a:p>
        </p:txBody>
      </p:sp>
      <p:pic>
        <p:nvPicPr>
          <p:cNvPr id="15363"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25750" y="1857375"/>
            <a:ext cx="104457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1813" y="3206750"/>
            <a:ext cx="20653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9438" y="1752600"/>
            <a:ext cx="1084262"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1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516438" y="2895600"/>
            <a:ext cx="20431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1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965700" y="2027238"/>
            <a:ext cx="10668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1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292350" y="2625725"/>
            <a:ext cx="10033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1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400800" y="2884488"/>
            <a:ext cx="1638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0" name="TextBox 14"/>
          <p:cNvSpPr txBox="1">
            <a:spLocks noChangeArrowheads="1"/>
          </p:cNvSpPr>
          <p:nvPr/>
        </p:nvSpPr>
        <p:spPr bwMode="auto">
          <a:xfrm>
            <a:off x="1758950" y="2128838"/>
            <a:ext cx="1108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2400">
                <a:latin typeface="Ayuthaya" charset="0"/>
                <a:cs typeface="Ayuthaya" charset="0"/>
              </a:rPr>
              <a:t>Dryad</a:t>
            </a:r>
          </a:p>
        </p:txBody>
      </p:sp>
      <p:sp>
        <p:nvSpPr>
          <p:cNvPr id="15371" name="TextBox 15"/>
          <p:cNvSpPr txBox="1">
            <a:spLocks noChangeArrowheads="1"/>
          </p:cNvSpPr>
          <p:nvPr/>
        </p:nvSpPr>
        <p:spPr bwMode="auto">
          <a:xfrm>
            <a:off x="4953000" y="3352800"/>
            <a:ext cx="101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1800">
                <a:latin typeface="Ayuthaya" charset="0"/>
                <a:cs typeface="Ayuthaya" charset="0"/>
              </a:rPr>
              <a:t>Pregel</a:t>
            </a:r>
          </a:p>
        </p:txBody>
      </p:sp>
      <p:sp>
        <p:nvSpPr>
          <p:cNvPr id="15372" name="TextBox 16"/>
          <p:cNvSpPr txBox="1">
            <a:spLocks noChangeArrowheads="1"/>
          </p:cNvSpPr>
          <p:nvPr/>
        </p:nvSpPr>
        <p:spPr bwMode="auto">
          <a:xfrm>
            <a:off x="4813300" y="2644775"/>
            <a:ext cx="1441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1800">
                <a:latin typeface="Ayuthaya" charset="0"/>
                <a:cs typeface="Ayuthaya" charset="0"/>
              </a:rPr>
              <a:t>Cassandra</a:t>
            </a:r>
          </a:p>
        </p:txBody>
      </p:sp>
      <p:sp>
        <p:nvSpPr>
          <p:cNvPr id="15373" name="TextBox 17"/>
          <p:cNvSpPr txBox="1">
            <a:spLocks noChangeArrowheads="1"/>
          </p:cNvSpPr>
          <p:nvPr/>
        </p:nvSpPr>
        <p:spPr bwMode="auto">
          <a:xfrm>
            <a:off x="381000" y="2743200"/>
            <a:ext cx="157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1800">
                <a:latin typeface="Ayuthaya" charset="0"/>
                <a:cs typeface="Ayuthaya" charset="0"/>
              </a:rPr>
              <a:t>Hypertable</a:t>
            </a:r>
          </a:p>
        </p:txBody>
      </p:sp>
      <p:pic>
        <p:nvPicPr>
          <p:cNvPr id="15374" name="Picture 19"/>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635750" y="2008188"/>
            <a:ext cx="103346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5" name="Picture 7"/>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3892550" y="2732088"/>
            <a:ext cx="7620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6" name="Picture 21"/>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7727950" y="2100263"/>
            <a:ext cx="1193800"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a:latin typeface="Calibri" charset="0"/>
                <a:ea typeface="ＭＳ Ｐゴシック" charset="0"/>
              </a:rPr>
              <a:t>Summary: Resource Offers</a:t>
            </a:r>
          </a:p>
        </p:txBody>
      </p:sp>
      <p:sp>
        <p:nvSpPr>
          <p:cNvPr id="57346" name="Content Placeholder 2"/>
          <p:cNvSpPr>
            <a:spLocks noGrp="1"/>
          </p:cNvSpPr>
          <p:nvPr>
            <p:ph idx="1"/>
          </p:nvPr>
        </p:nvSpPr>
        <p:spPr/>
        <p:txBody>
          <a:bodyPr/>
          <a:lstStyle/>
          <a:p>
            <a:r>
              <a:rPr lang="en-US">
                <a:latin typeface="Calibri" charset="0"/>
                <a:ea typeface="ＭＳ Ｐゴシック" charset="0"/>
              </a:rPr>
              <a:t>Ramp-up time low under most scenarios</a:t>
            </a:r>
          </a:p>
          <a:p>
            <a:pPr lvl="1"/>
            <a:endParaRPr lang="en-US">
              <a:latin typeface="Calibri" charset="0"/>
              <a:ea typeface="ＭＳ Ｐゴシック" charset="0"/>
            </a:endParaRPr>
          </a:p>
          <a:p>
            <a:r>
              <a:rPr lang="en-US">
                <a:latin typeface="Calibri" charset="0"/>
                <a:ea typeface="ＭＳ Ｐゴシック" charset="0"/>
              </a:rPr>
              <a:t>Barely any performance differences between global and distributed schedulers in Facebook workload</a:t>
            </a:r>
          </a:p>
          <a:p>
            <a:endParaRPr lang="en-US">
              <a:latin typeface="Calibri" charset="0"/>
              <a:ea typeface="ＭＳ Ｐゴシック" charset="0"/>
            </a:endParaRPr>
          </a:p>
          <a:p>
            <a:r>
              <a:rPr lang="en-US">
                <a:latin typeface="Calibri" charset="0"/>
                <a:ea typeface="ＭＳ Ｐゴシック" charset="0"/>
              </a:rPr>
              <a:t>Optimizations</a:t>
            </a:r>
          </a:p>
          <a:p>
            <a:pPr lvl="1"/>
            <a:r>
              <a:rPr lang="en-US">
                <a:latin typeface="Calibri" charset="0"/>
                <a:ea typeface="ＭＳ Ｐゴシック" charset="0"/>
              </a:rPr>
              <a:t>Master doesn</a:t>
            </a:r>
            <a:r>
              <a:rPr lang="ja-JP" altLang="en-US">
                <a:latin typeface="Calibri" charset="0"/>
                <a:ea typeface="ＭＳ Ｐゴシック" charset="0"/>
              </a:rPr>
              <a:t>’</a:t>
            </a:r>
            <a:r>
              <a:rPr lang="en-US" altLang="ja-JP">
                <a:latin typeface="Calibri" charset="0"/>
                <a:ea typeface="ＭＳ Ｐゴシック" charset="0"/>
              </a:rPr>
              <a:t>t send an offer already rejected by a framework (negative caching)</a:t>
            </a:r>
          </a:p>
          <a:p>
            <a:pPr lvl="1"/>
            <a:r>
              <a:rPr lang="en-US">
                <a:latin typeface="Calibri" charset="0"/>
                <a:ea typeface="ＭＳ Ｐゴシック" charset="0"/>
              </a:rPr>
              <a:t>Allow frameworks to specify white and black lists of nodes</a:t>
            </a:r>
          </a:p>
          <a:p>
            <a:pPr lvl="1">
              <a:buFont typeface="Wingdings" charset="0"/>
              <a:buNone/>
            </a:pPr>
            <a:endParaRPr lang="en-US">
              <a:latin typeface="Calibri" charset="0"/>
              <a:ea typeface="ＭＳ Ｐゴシック" charset="0"/>
            </a:endParaRPr>
          </a:p>
          <a:p>
            <a:pPr lvl="1">
              <a:buFont typeface="Wingdings" charset="0"/>
              <a:buNone/>
            </a:pPr>
            <a:r>
              <a:rPr lang="en-US">
                <a:latin typeface="Calibri" charset="0"/>
                <a:ea typeface="ＭＳ Ｐゴシック" charset="0"/>
              </a:rPr>
              <a:t>	</a:t>
            </a:r>
          </a:p>
        </p:txBody>
      </p:sp>
      <p:sp>
        <p:nvSpPr>
          <p:cNvPr id="5734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14BF72FD-6C1B-3D40-90E7-1AF248D9E6E5}" type="slidenum">
              <a:rPr lang="en-US" sz="1000" b="0">
                <a:latin typeface="Arial" charset="0"/>
              </a:rPr>
              <a:pPr eaLnBrk="1" hangingPunct="1"/>
              <a:t>30</a:t>
            </a:fld>
            <a:endParaRPr lang="en-US" sz="1000" b="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hape 54"/>
          <p:cNvSpPr>
            <a:spLocks noGrp="1"/>
          </p:cNvSpPr>
          <p:nvPr>
            <p:ph type="ctrTitle"/>
          </p:nvPr>
        </p:nvSpPr>
        <p:spPr>
          <a:xfrm>
            <a:off x="311150" y="355600"/>
            <a:ext cx="8521700" cy="3271838"/>
          </a:xfrm>
        </p:spPr>
        <p:txBody>
          <a:bodyPr lIns="91425" tIns="91425" rIns="91425" bIns="91425"/>
          <a:lstStyle/>
          <a:p>
            <a:r>
              <a:rPr lang="en-US" sz="4800">
                <a:latin typeface="Calibri" charset="0"/>
                <a:ea typeface="ＭＳ Ｐゴシック" charset="0"/>
              </a:rPr>
              <a:t>Borg</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r>
              <a:rPr lang="en-US">
                <a:latin typeface="Calibri" charset="0"/>
                <a:ea typeface="ＭＳ Ｐゴシック" charset="0"/>
              </a:rPr>
              <a:t>Borg</a:t>
            </a:r>
          </a:p>
        </p:txBody>
      </p:sp>
      <p:sp>
        <p:nvSpPr>
          <p:cNvPr id="3" name="Content Placeholder 2"/>
          <p:cNvSpPr>
            <a:spLocks noGrp="1"/>
          </p:cNvSpPr>
          <p:nvPr>
            <p:ph idx="1"/>
          </p:nvPr>
        </p:nvSpPr>
        <p:spPr/>
        <p:txBody>
          <a:bodyPr/>
          <a:lstStyle/>
          <a:p>
            <a:pPr marL="0" indent="0">
              <a:buFont typeface="Wingdings" charset="0"/>
              <a:buNone/>
              <a:defRPr/>
            </a:pPr>
            <a:r>
              <a:rPr lang="en-US" dirty="0"/>
              <a:t>Cluster management system at Google </a:t>
            </a:r>
            <a:r>
              <a:rPr lang="en-US" dirty="0" smtClean="0"/>
              <a:t>that achieves </a:t>
            </a:r>
            <a:r>
              <a:rPr lang="en-US" dirty="0"/>
              <a:t>high utilization </a:t>
            </a:r>
            <a:r>
              <a:rPr lang="en-US" dirty="0" smtClean="0"/>
              <a:t>by:</a:t>
            </a:r>
          </a:p>
          <a:p>
            <a:pPr>
              <a:defRPr/>
            </a:pPr>
            <a:r>
              <a:rPr lang="en-US" dirty="0" smtClean="0"/>
              <a:t>Admission control</a:t>
            </a:r>
          </a:p>
          <a:p>
            <a:pPr>
              <a:defRPr/>
            </a:pPr>
            <a:r>
              <a:rPr lang="en-US" dirty="0" smtClean="0"/>
              <a:t>Efficient </a:t>
            </a:r>
            <a:r>
              <a:rPr lang="en-US" dirty="0"/>
              <a:t>task-</a:t>
            </a:r>
            <a:r>
              <a:rPr lang="en-US" dirty="0" smtClean="0"/>
              <a:t>packing</a:t>
            </a:r>
          </a:p>
          <a:p>
            <a:pPr>
              <a:defRPr/>
            </a:pPr>
            <a:r>
              <a:rPr lang="en-US" dirty="0" smtClean="0"/>
              <a:t>Over</a:t>
            </a:r>
            <a:r>
              <a:rPr lang="en-US" dirty="0"/>
              <a:t>-</a:t>
            </a:r>
            <a:r>
              <a:rPr lang="en-US" dirty="0" smtClean="0"/>
              <a:t>commitment</a:t>
            </a:r>
          </a:p>
          <a:p>
            <a:pPr>
              <a:defRPr/>
            </a:pPr>
            <a:r>
              <a:rPr lang="en-US" dirty="0" smtClean="0"/>
              <a:t>Machine </a:t>
            </a:r>
            <a:r>
              <a:rPr lang="en-US" dirty="0"/>
              <a:t>sharing</a:t>
            </a:r>
          </a:p>
        </p:txBody>
      </p:sp>
      <p:sp>
        <p:nvSpPr>
          <p:cNvPr id="6451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018F70DA-D405-9B46-8A7C-F6784624298D}" type="slidenum">
              <a:rPr lang="en-US" sz="1000" b="0">
                <a:latin typeface="Arial" charset="0"/>
              </a:rPr>
              <a:pPr eaLnBrk="1" hangingPunct="1"/>
              <a:t>32</a:t>
            </a:fld>
            <a:endParaRPr lang="en-US" sz="1000" b="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r>
              <a:rPr lang="en-US">
                <a:latin typeface="Calibri" charset="0"/>
                <a:ea typeface="ＭＳ Ｐゴシック" charset="0"/>
              </a:rPr>
              <a:t>The User Perspective</a:t>
            </a:r>
          </a:p>
        </p:txBody>
      </p:sp>
      <p:sp>
        <p:nvSpPr>
          <p:cNvPr id="65538" name="Content Placeholder 2"/>
          <p:cNvSpPr>
            <a:spLocks noGrp="1"/>
          </p:cNvSpPr>
          <p:nvPr>
            <p:ph idx="1"/>
          </p:nvPr>
        </p:nvSpPr>
        <p:spPr/>
        <p:txBody>
          <a:bodyPr/>
          <a:lstStyle/>
          <a:p>
            <a:r>
              <a:rPr lang="en-US">
                <a:latin typeface="Calibri" charset="0"/>
                <a:ea typeface="ＭＳ Ｐゴシック" charset="0"/>
              </a:rPr>
              <a:t>Users: Google developers and system administrators mainly</a:t>
            </a:r>
          </a:p>
          <a:p>
            <a:r>
              <a:rPr lang="en-US">
                <a:latin typeface="Calibri" charset="0"/>
                <a:ea typeface="ＭＳ Ｐゴシック" charset="0"/>
              </a:rPr>
              <a:t>The workload: Production and batch, mainly</a:t>
            </a:r>
          </a:p>
          <a:p>
            <a:r>
              <a:rPr lang="en-US">
                <a:latin typeface="Calibri" charset="0"/>
                <a:ea typeface="ＭＳ Ｐゴシック" charset="0"/>
              </a:rPr>
              <a:t>Cells, around 10K nodes</a:t>
            </a:r>
          </a:p>
          <a:p>
            <a:r>
              <a:rPr lang="en-US">
                <a:latin typeface="Calibri" charset="0"/>
                <a:ea typeface="ＭＳ Ｐゴシック" charset="0"/>
              </a:rPr>
              <a:t>Jobs and tasks</a:t>
            </a:r>
          </a:p>
        </p:txBody>
      </p:sp>
      <p:sp>
        <p:nvSpPr>
          <p:cNvPr id="6553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F3789AFA-0D5B-CD4D-9BF2-6D62926B9053}" type="slidenum">
              <a:rPr lang="en-US" sz="1000" b="0">
                <a:latin typeface="Arial" charset="0"/>
              </a:rPr>
              <a:pPr eaLnBrk="1" hangingPunct="1"/>
              <a:t>33</a:t>
            </a:fld>
            <a:endParaRPr lang="en-US" sz="1000" b="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r>
              <a:rPr lang="en-US">
                <a:latin typeface="Calibri" charset="0"/>
                <a:ea typeface="ＭＳ Ｐゴシック" charset="0"/>
              </a:rPr>
              <a:t>The User Perspective</a:t>
            </a:r>
          </a:p>
        </p:txBody>
      </p:sp>
      <p:sp>
        <p:nvSpPr>
          <p:cNvPr id="3" name="Content Placeholder 2"/>
          <p:cNvSpPr>
            <a:spLocks noGrp="1"/>
          </p:cNvSpPr>
          <p:nvPr>
            <p:ph idx="1"/>
          </p:nvPr>
        </p:nvSpPr>
        <p:spPr/>
        <p:txBody>
          <a:bodyPr/>
          <a:lstStyle/>
          <a:p>
            <a:r>
              <a:rPr lang="en-US">
                <a:latin typeface="Calibri" charset="0"/>
                <a:ea typeface="ＭＳ Ｐゴシック" charset="0"/>
              </a:rPr>
              <a:t>Allocs</a:t>
            </a:r>
          </a:p>
          <a:p>
            <a:pPr lvl="1"/>
            <a:r>
              <a:rPr lang="en-US">
                <a:latin typeface="Calibri" charset="0"/>
                <a:ea typeface="ＭＳ Ｐゴシック" charset="0"/>
              </a:rPr>
              <a:t>Reserved set of resources</a:t>
            </a:r>
          </a:p>
          <a:p>
            <a:r>
              <a:rPr lang="en-US">
                <a:latin typeface="Calibri" charset="0"/>
                <a:ea typeface="ＭＳ Ｐゴシック" charset="0"/>
              </a:rPr>
              <a:t>Priority, Quota, and Admission Control </a:t>
            </a:r>
          </a:p>
          <a:p>
            <a:pPr lvl="1"/>
            <a:r>
              <a:rPr lang="en-US">
                <a:latin typeface="Calibri" charset="0"/>
                <a:ea typeface="ＭＳ Ｐゴシック" charset="0"/>
              </a:rPr>
              <a:t>Job has a priority (preempting)</a:t>
            </a:r>
          </a:p>
          <a:p>
            <a:pPr lvl="1"/>
            <a:r>
              <a:rPr lang="en-US">
                <a:latin typeface="Calibri" charset="0"/>
                <a:ea typeface="ＭＳ Ｐゴシック" charset="0"/>
              </a:rPr>
              <a:t>Quota is used to decide which jobs to admit for scheduling</a:t>
            </a:r>
          </a:p>
          <a:p>
            <a:r>
              <a:rPr lang="en-US">
                <a:latin typeface="Calibri" charset="0"/>
                <a:ea typeface="ＭＳ Ｐゴシック" charset="0"/>
              </a:rPr>
              <a:t>Naming and Monitoring</a:t>
            </a:r>
          </a:p>
          <a:p>
            <a:pPr lvl="1"/>
            <a:r>
              <a:rPr lang="en-US">
                <a:latin typeface="Calibri" charset="0"/>
                <a:ea typeface="ＭＳ Ｐゴシック" charset="0"/>
              </a:rPr>
              <a:t>50.jfoo.ubar.cc.borg.google.com </a:t>
            </a:r>
          </a:p>
          <a:p>
            <a:pPr lvl="1"/>
            <a:r>
              <a:rPr lang="en-US">
                <a:latin typeface="Calibri" charset="0"/>
                <a:ea typeface="ＭＳ Ｐゴシック" charset="0"/>
              </a:rPr>
              <a:t>Monitoring health of the task and thousands of performance metrics</a:t>
            </a:r>
          </a:p>
          <a:p>
            <a:pPr lvl="1"/>
            <a:endParaRPr lang="en-US">
              <a:latin typeface="Calibri" charset="0"/>
              <a:ea typeface="ＭＳ Ｐゴシック" charset="0"/>
            </a:endParaRPr>
          </a:p>
        </p:txBody>
      </p:sp>
      <p:sp>
        <p:nvSpPr>
          <p:cNvPr id="6656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8D5112D1-996E-7447-9E1D-78302838DB7C}" type="slidenum">
              <a:rPr lang="en-US" sz="1000" b="0">
                <a:latin typeface="Arial" charset="0"/>
              </a:rPr>
              <a:pPr eaLnBrk="1" hangingPunct="1"/>
              <a:t>34</a:t>
            </a:fld>
            <a:endParaRPr lang="en-US" sz="1000" b="0">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r>
              <a:rPr lang="en-US">
                <a:latin typeface="Calibri" charset="0"/>
                <a:ea typeface="ＭＳ Ｐゴシック" charset="0"/>
              </a:rPr>
              <a:t>Scheduling a Job</a:t>
            </a:r>
          </a:p>
        </p:txBody>
      </p:sp>
      <p:sp>
        <p:nvSpPr>
          <p:cNvPr id="675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59C549D7-A7D1-2640-B6C6-183ABDCEC3ED}" type="slidenum">
              <a:rPr lang="en-US" sz="1000" b="0">
                <a:latin typeface="Arial" charset="0"/>
              </a:rPr>
              <a:pPr eaLnBrk="1" hangingPunct="1"/>
              <a:t>35</a:t>
            </a:fld>
            <a:endParaRPr lang="en-US" sz="1000" b="0">
              <a:latin typeface="Arial" charset="0"/>
            </a:endParaRPr>
          </a:p>
        </p:txBody>
      </p:sp>
      <p:sp>
        <p:nvSpPr>
          <p:cNvPr id="67587" name="TextBox 4"/>
          <p:cNvSpPr txBox="1">
            <a:spLocks noChangeArrowheads="1"/>
          </p:cNvSpPr>
          <p:nvPr/>
        </p:nvSpPr>
        <p:spPr bwMode="auto">
          <a:xfrm>
            <a:off x="381000" y="2209800"/>
            <a:ext cx="84963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eaLnBrk="1" hangingPunct="1"/>
            <a:r>
              <a:rPr lang="en-US" sz="1800" b="0"/>
              <a:t>job hello_world = {</a:t>
            </a:r>
          </a:p>
          <a:p>
            <a:pPr algn="l" eaLnBrk="1" hangingPunct="1"/>
            <a:r>
              <a:rPr lang="en-US" sz="1800" b="0"/>
              <a:t>  runtime = { cell = “</a:t>
            </a:r>
            <a:r>
              <a:rPr lang="en-US" altLang="ja-JP" sz="1800" b="0"/>
              <a:t>ic</a:t>
            </a:r>
            <a:r>
              <a:rPr lang="en-US" sz="1800" b="0"/>
              <a:t>”</a:t>
            </a:r>
            <a:r>
              <a:rPr lang="en-US" altLang="ja-JP" sz="1800" b="0"/>
              <a:t> } //what cell should run it in?</a:t>
            </a:r>
          </a:p>
          <a:p>
            <a:pPr algn="l" eaLnBrk="1" hangingPunct="1"/>
            <a:r>
              <a:rPr lang="en-US" sz="1800" b="0"/>
              <a:t>  binary = ‘../hello_world_webserver’ //what program to run?</a:t>
            </a:r>
          </a:p>
          <a:p>
            <a:pPr algn="l" eaLnBrk="1" hangingPunct="1"/>
            <a:r>
              <a:rPr lang="en-US" sz="1800" b="0"/>
              <a:t>  args = { port = ‘%port%’ }</a:t>
            </a:r>
          </a:p>
          <a:p>
            <a:pPr algn="l" eaLnBrk="1" hangingPunct="1"/>
            <a:r>
              <a:rPr lang="en-US" sz="1800" b="0"/>
              <a:t>  requirements = {</a:t>
            </a:r>
          </a:p>
          <a:p>
            <a:pPr algn="l" eaLnBrk="1" hangingPunct="1"/>
            <a:r>
              <a:rPr lang="is-IS" sz="1800" b="0"/>
              <a:t>    RAM = 100M</a:t>
            </a:r>
          </a:p>
          <a:p>
            <a:pPr algn="l" eaLnBrk="1" hangingPunct="1"/>
            <a:r>
              <a:rPr lang="is-IS" sz="1800" b="0"/>
              <a:t>    disk = 100M</a:t>
            </a:r>
          </a:p>
          <a:p>
            <a:pPr algn="l" eaLnBrk="1" hangingPunct="1"/>
            <a:r>
              <a:rPr lang="pt-BR" sz="1800" b="0"/>
              <a:t>    CPU = 0.1</a:t>
            </a:r>
          </a:p>
          <a:p>
            <a:pPr algn="l" eaLnBrk="1" hangingPunct="1"/>
            <a:r>
              <a:rPr lang="pt-BR" sz="1800" b="0"/>
              <a:t>  }</a:t>
            </a:r>
          </a:p>
          <a:p>
            <a:pPr algn="l" eaLnBrk="1" hangingPunct="1"/>
            <a:r>
              <a:rPr lang="pt-BR" sz="1800" b="0"/>
              <a:t>  replicas = 10000</a:t>
            </a:r>
          </a:p>
          <a:p>
            <a:pPr algn="l" eaLnBrk="1" hangingPunct="1"/>
            <a:r>
              <a:rPr lang="pt-BR" sz="1800" b="0"/>
              <a:t>}</a:t>
            </a:r>
            <a:endParaRPr lang="en-US" sz="1800"/>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en-US">
                <a:latin typeface="Calibri" charset="0"/>
                <a:ea typeface="ＭＳ Ｐゴシック" charset="0"/>
              </a:rPr>
              <a:t>Borg Architecture</a:t>
            </a:r>
          </a:p>
        </p:txBody>
      </p:sp>
      <p:sp>
        <p:nvSpPr>
          <p:cNvPr id="68610" name="Content Placeholder 2"/>
          <p:cNvSpPr>
            <a:spLocks noGrp="1"/>
          </p:cNvSpPr>
          <p:nvPr>
            <p:ph idx="1"/>
          </p:nvPr>
        </p:nvSpPr>
        <p:spPr>
          <a:xfrm>
            <a:off x="457200" y="1719263"/>
            <a:ext cx="5029200" cy="4411662"/>
          </a:xfrm>
        </p:spPr>
        <p:txBody>
          <a:bodyPr/>
          <a:lstStyle/>
          <a:p>
            <a:r>
              <a:rPr lang="en-US">
                <a:latin typeface="Calibri" charset="0"/>
                <a:ea typeface="ＭＳ Ｐゴシック" charset="0"/>
              </a:rPr>
              <a:t>Borgmaster</a:t>
            </a:r>
          </a:p>
          <a:p>
            <a:pPr lvl="1"/>
            <a:r>
              <a:rPr lang="en-US" altLang="zh-CN">
                <a:latin typeface="Calibri" charset="0"/>
                <a:ea typeface="ＭＳ Ｐゴシック" charset="0"/>
              </a:rPr>
              <a:t>M</a:t>
            </a:r>
            <a:r>
              <a:rPr lang="en-US">
                <a:latin typeface="Calibri" charset="0"/>
                <a:ea typeface="ＭＳ Ｐゴシック" charset="0"/>
              </a:rPr>
              <a:t>ain Borgmaster process &amp; Scheduler </a:t>
            </a:r>
          </a:p>
          <a:p>
            <a:pPr lvl="1"/>
            <a:r>
              <a:rPr lang="en-US">
                <a:latin typeface="Calibri" charset="0"/>
                <a:ea typeface="ＭＳ Ｐゴシック" charset="0"/>
              </a:rPr>
              <a:t>Five replicas </a:t>
            </a:r>
          </a:p>
          <a:p>
            <a:r>
              <a:rPr lang="en-US">
                <a:latin typeface="Calibri" charset="0"/>
                <a:ea typeface="ＭＳ Ｐゴシック" charset="0"/>
              </a:rPr>
              <a:t>Borglet</a:t>
            </a:r>
          </a:p>
          <a:p>
            <a:pPr lvl="1"/>
            <a:r>
              <a:rPr lang="en-US">
                <a:latin typeface="Calibri" charset="0"/>
                <a:ea typeface="ＭＳ Ｐゴシック" charset="0"/>
              </a:rPr>
              <a:t>Manage and monitor tasks and resource </a:t>
            </a:r>
          </a:p>
          <a:p>
            <a:pPr lvl="1"/>
            <a:r>
              <a:rPr lang="en-US">
                <a:latin typeface="Calibri" charset="0"/>
                <a:ea typeface="ＭＳ Ｐゴシック" charset="0"/>
              </a:rPr>
              <a:t>Borgmaster polls Borglet every few seconds </a:t>
            </a:r>
          </a:p>
          <a:p>
            <a:pPr lvl="1"/>
            <a:endParaRPr lang="en-US">
              <a:latin typeface="Calibri" charset="0"/>
              <a:ea typeface="ＭＳ Ｐゴシック" charset="0"/>
            </a:endParaRPr>
          </a:p>
        </p:txBody>
      </p:sp>
      <p:sp>
        <p:nvSpPr>
          <p:cNvPr id="6861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9F9903BB-7526-6244-AFC2-1246437400BA}" type="slidenum">
              <a:rPr lang="en-US" sz="1000" b="0">
                <a:latin typeface="Arial" charset="0"/>
              </a:rPr>
              <a:pPr eaLnBrk="1" hangingPunct="1"/>
              <a:t>36</a:t>
            </a:fld>
            <a:endParaRPr lang="en-US" sz="1000" b="0">
              <a:latin typeface="Arial" charset="0"/>
            </a:endParaRPr>
          </a:p>
        </p:txBody>
      </p:sp>
      <p:pic>
        <p:nvPicPr>
          <p:cNvPr id="68612"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73675" y="1049338"/>
            <a:ext cx="358298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r>
              <a:rPr lang="en-US">
                <a:latin typeface="Calibri" charset="0"/>
                <a:ea typeface="ＭＳ Ｐゴシック" charset="0"/>
              </a:rPr>
              <a:t>Borg Architecture</a:t>
            </a:r>
          </a:p>
        </p:txBody>
      </p:sp>
      <p:sp>
        <p:nvSpPr>
          <p:cNvPr id="69634" name="Content Placeholder 2"/>
          <p:cNvSpPr>
            <a:spLocks noGrp="1"/>
          </p:cNvSpPr>
          <p:nvPr>
            <p:ph idx="1"/>
          </p:nvPr>
        </p:nvSpPr>
        <p:spPr>
          <a:xfrm>
            <a:off x="457200" y="1719263"/>
            <a:ext cx="5029200" cy="4411662"/>
          </a:xfrm>
        </p:spPr>
        <p:txBody>
          <a:bodyPr/>
          <a:lstStyle/>
          <a:p>
            <a:r>
              <a:rPr lang="en-US">
                <a:latin typeface="Calibri" charset="0"/>
                <a:ea typeface="ＭＳ Ｐゴシック" charset="0"/>
              </a:rPr>
              <a:t>Fauxmaster: high-fidelity Borgmaster simulator</a:t>
            </a:r>
          </a:p>
          <a:p>
            <a:pPr lvl="1"/>
            <a:r>
              <a:rPr lang="en-US">
                <a:latin typeface="Calibri" charset="0"/>
                <a:ea typeface="ＭＳ Ｐゴシック" charset="0"/>
              </a:rPr>
              <a:t>Simulate previous runs from checkpoints</a:t>
            </a:r>
          </a:p>
          <a:p>
            <a:pPr lvl="1"/>
            <a:r>
              <a:rPr lang="en-US">
                <a:latin typeface="Calibri" charset="0"/>
                <a:ea typeface="ＭＳ Ｐゴシック" charset="0"/>
              </a:rPr>
              <a:t>Contains full Borg code</a:t>
            </a:r>
          </a:p>
          <a:p>
            <a:r>
              <a:rPr lang="en-US">
                <a:latin typeface="Calibri" charset="0"/>
                <a:ea typeface="ＭＳ Ｐゴシック" charset="0"/>
              </a:rPr>
              <a:t>Used for debugging, capacity planning, evaluate new policies and algorithms</a:t>
            </a:r>
          </a:p>
          <a:p>
            <a:pPr lvl="1"/>
            <a:endParaRPr lang="en-US">
              <a:latin typeface="Calibri" charset="0"/>
              <a:ea typeface="ＭＳ Ｐゴシック" charset="0"/>
            </a:endParaRPr>
          </a:p>
        </p:txBody>
      </p:sp>
      <p:sp>
        <p:nvSpPr>
          <p:cNvPr id="6963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18B79304-1A57-5B43-A1FA-C4B5406F16C9}" type="slidenum">
              <a:rPr lang="en-US" sz="1000" b="0">
                <a:latin typeface="Arial" charset="0"/>
              </a:rPr>
              <a:pPr eaLnBrk="1" hangingPunct="1"/>
              <a:t>37</a:t>
            </a:fld>
            <a:endParaRPr lang="en-US" sz="1000" b="0">
              <a:latin typeface="Arial" charset="0"/>
            </a:endParaRPr>
          </a:p>
        </p:txBody>
      </p:sp>
      <p:pic>
        <p:nvPicPr>
          <p:cNvPr id="6963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73675" y="1049338"/>
            <a:ext cx="358298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r>
              <a:rPr lang="en-US">
                <a:latin typeface="Calibri" charset="0"/>
                <a:ea typeface="ＭＳ Ｐゴシック" charset="0"/>
              </a:rPr>
              <a:t>Scalability</a:t>
            </a:r>
          </a:p>
        </p:txBody>
      </p:sp>
      <p:sp>
        <p:nvSpPr>
          <p:cNvPr id="70658" name="Content Placeholder 2"/>
          <p:cNvSpPr>
            <a:spLocks noGrp="1"/>
          </p:cNvSpPr>
          <p:nvPr>
            <p:ph idx="1"/>
          </p:nvPr>
        </p:nvSpPr>
        <p:spPr>
          <a:xfrm>
            <a:off x="457200" y="1719263"/>
            <a:ext cx="5029200" cy="4411662"/>
          </a:xfrm>
        </p:spPr>
        <p:txBody>
          <a:bodyPr/>
          <a:lstStyle/>
          <a:p>
            <a:r>
              <a:rPr lang="en-US">
                <a:latin typeface="Calibri" charset="0"/>
                <a:ea typeface="ＭＳ Ｐゴシック" charset="0"/>
              </a:rPr>
              <a:t>Separate scheduler</a:t>
            </a:r>
          </a:p>
          <a:p>
            <a:r>
              <a:rPr lang="en-US">
                <a:latin typeface="Calibri" charset="0"/>
                <a:ea typeface="ＭＳ Ｐゴシック" charset="0"/>
              </a:rPr>
              <a:t>Separate threads to poll the Borglets </a:t>
            </a:r>
          </a:p>
          <a:p>
            <a:r>
              <a:rPr lang="en-US">
                <a:latin typeface="Calibri" charset="0"/>
                <a:ea typeface="ＭＳ Ｐゴシック" charset="0"/>
              </a:rPr>
              <a:t>Partition functions across the five replicas</a:t>
            </a:r>
          </a:p>
          <a:p>
            <a:r>
              <a:rPr lang="en-US">
                <a:latin typeface="Calibri" charset="0"/>
                <a:ea typeface="ＭＳ Ｐゴシック" charset="0"/>
              </a:rPr>
              <a:t>Score caching </a:t>
            </a:r>
          </a:p>
          <a:p>
            <a:r>
              <a:rPr lang="en-US">
                <a:latin typeface="Calibri" charset="0"/>
                <a:ea typeface="ＭＳ Ｐゴシック" charset="0"/>
              </a:rPr>
              <a:t>Equivalence classes </a:t>
            </a:r>
          </a:p>
          <a:p>
            <a:r>
              <a:rPr lang="en-US">
                <a:latin typeface="Calibri" charset="0"/>
                <a:ea typeface="ＭＳ Ｐゴシック" charset="0"/>
              </a:rPr>
              <a:t>Relaxed randomization </a:t>
            </a:r>
          </a:p>
        </p:txBody>
      </p:sp>
      <p:sp>
        <p:nvSpPr>
          <p:cNvPr id="7065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3DF93C23-E1D5-CE46-84A0-DD2E25ACC6BB}" type="slidenum">
              <a:rPr lang="en-US" sz="1000" b="0">
                <a:latin typeface="Arial" charset="0"/>
              </a:rPr>
              <a:pPr eaLnBrk="1" hangingPunct="1"/>
              <a:t>38</a:t>
            </a:fld>
            <a:endParaRPr lang="en-US" sz="1000" b="0">
              <a:latin typeface="Arial" charset="0"/>
            </a:endParaRPr>
          </a:p>
        </p:txBody>
      </p:sp>
      <p:pic>
        <p:nvPicPr>
          <p:cNvPr id="70660"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73675" y="1049338"/>
            <a:ext cx="358298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1"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73675" y="1049338"/>
            <a:ext cx="358298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2" name="Title 1"/>
          <p:cNvSpPr>
            <a:spLocks noGrp="1"/>
          </p:cNvSpPr>
          <p:nvPr>
            <p:ph type="title"/>
          </p:nvPr>
        </p:nvSpPr>
        <p:spPr/>
        <p:txBody>
          <a:bodyPr/>
          <a:lstStyle/>
          <a:p>
            <a:r>
              <a:rPr lang="en-US">
                <a:latin typeface="Calibri" charset="0"/>
                <a:ea typeface="ＭＳ Ｐゴシック" charset="0"/>
              </a:rPr>
              <a:t>Scheduling</a:t>
            </a:r>
          </a:p>
        </p:txBody>
      </p:sp>
      <p:sp>
        <p:nvSpPr>
          <p:cNvPr id="71683" name="Content Placeholder 2"/>
          <p:cNvSpPr>
            <a:spLocks noGrp="1"/>
          </p:cNvSpPr>
          <p:nvPr>
            <p:ph idx="1"/>
          </p:nvPr>
        </p:nvSpPr>
        <p:spPr>
          <a:xfrm>
            <a:off x="457200" y="1719263"/>
            <a:ext cx="5029200" cy="4757737"/>
          </a:xfrm>
        </p:spPr>
        <p:txBody>
          <a:bodyPr/>
          <a:lstStyle/>
          <a:p>
            <a:r>
              <a:rPr lang="en-US">
                <a:latin typeface="Calibri" charset="0"/>
                <a:ea typeface="ＭＳ Ｐゴシック" charset="0"/>
              </a:rPr>
              <a:t>feasibility checking: find machines for a given job</a:t>
            </a:r>
          </a:p>
          <a:p>
            <a:r>
              <a:rPr lang="en-US">
                <a:latin typeface="Calibri" charset="0"/>
                <a:ea typeface="ＭＳ Ｐゴシック" charset="0"/>
              </a:rPr>
              <a:t>Scoring: pick one machines</a:t>
            </a:r>
          </a:p>
          <a:p>
            <a:pPr lvl="1"/>
            <a:r>
              <a:rPr lang="en-US">
                <a:latin typeface="Calibri" charset="0"/>
                <a:ea typeface="ＭＳ Ｐゴシック" charset="0"/>
              </a:rPr>
              <a:t>User prefs &amp; build-in criteria</a:t>
            </a:r>
          </a:p>
          <a:p>
            <a:pPr lvl="2"/>
            <a:r>
              <a:rPr lang="en-US">
                <a:latin typeface="Calibri" charset="0"/>
                <a:ea typeface="ＭＳ Ｐゴシック" charset="0"/>
              </a:rPr>
              <a:t>Minimize the number and priority of the preempted tasks</a:t>
            </a:r>
          </a:p>
          <a:p>
            <a:pPr lvl="2"/>
            <a:r>
              <a:rPr lang="en-US">
                <a:latin typeface="Calibri" charset="0"/>
                <a:ea typeface="ＭＳ Ｐゴシック" charset="0"/>
              </a:rPr>
              <a:t>Picking machines that already have a copy of the task’s packages</a:t>
            </a:r>
          </a:p>
          <a:p>
            <a:pPr lvl="2"/>
            <a:r>
              <a:rPr lang="en-US">
                <a:latin typeface="Calibri" charset="0"/>
                <a:ea typeface="ＭＳ Ｐゴシック" charset="0"/>
              </a:rPr>
              <a:t>spreading tasks across power and failure domains</a:t>
            </a:r>
          </a:p>
          <a:p>
            <a:pPr lvl="2"/>
            <a:r>
              <a:rPr lang="en-US">
                <a:latin typeface="Calibri" charset="0"/>
                <a:ea typeface="ＭＳ Ｐゴシック" charset="0"/>
              </a:rPr>
              <a:t>Packing by mixing high and low priority tasks</a:t>
            </a:r>
          </a:p>
        </p:txBody>
      </p:sp>
      <p:sp>
        <p:nvSpPr>
          <p:cNvPr id="7168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997F2006-ACF9-D645-9C59-AF027E0C80EA}" type="slidenum">
              <a:rPr lang="en-US" sz="1000" b="0">
                <a:latin typeface="Arial" charset="0"/>
              </a:rPr>
              <a:pPr eaLnBrk="1" hangingPunct="1"/>
              <a:t>39</a:t>
            </a:fld>
            <a:endParaRPr lang="en-US" sz="1000" b="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457200" y="304800"/>
            <a:ext cx="8229600" cy="685800"/>
          </a:xfrm>
        </p:spPr>
        <p:txBody>
          <a:bodyPr/>
          <a:lstStyle/>
          <a:p>
            <a:r>
              <a:rPr lang="en-US">
                <a:latin typeface="Calibri" charset="0"/>
                <a:ea typeface="ＭＳ Ｐゴシック" charset="0"/>
              </a:rPr>
              <a:t>Computation Model: Frameworks</a:t>
            </a:r>
          </a:p>
        </p:txBody>
      </p:sp>
      <p:sp>
        <p:nvSpPr>
          <p:cNvPr id="17410" name="Content Placeholder 2"/>
          <p:cNvSpPr>
            <a:spLocks noGrp="1"/>
          </p:cNvSpPr>
          <p:nvPr>
            <p:ph idx="1"/>
          </p:nvPr>
        </p:nvSpPr>
        <p:spPr>
          <a:xfrm>
            <a:off x="304800" y="1066800"/>
            <a:ext cx="8534400" cy="2590800"/>
          </a:xfrm>
        </p:spPr>
        <p:txBody>
          <a:bodyPr/>
          <a:lstStyle/>
          <a:p>
            <a:r>
              <a:rPr lang="en-US">
                <a:latin typeface="Calibri" charset="0"/>
                <a:ea typeface="ＭＳ Ｐゴシック" charset="0"/>
              </a:rPr>
              <a:t>A </a:t>
            </a:r>
            <a:r>
              <a:rPr lang="en-US" b="1" i="1">
                <a:solidFill>
                  <a:srgbClr val="000000"/>
                </a:solidFill>
                <a:latin typeface="Calibri" charset="0"/>
                <a:ea typeface="ＭＳ Ｐゴシック" charset="0"/>
              </a:rPr>
              <a:t>framework</a:t>
            </a:r>
            <a:r>
              <a:rPr lang="en-US">
                <a:latin typeface="Calibri" charset="0"/>
                <a:ea typeface="ＭＳ Ｐゴシック" charset="0"/>
              </a:rPr>
              <a:t> (e.g., Hadoop, MPI) manages one or more </a:t>
            </a:r>
            <a:r>
              <a:rPr lang="en-US" b="1" i="1">
                <a:solidFill>
                  <a:srgbClr val="000000"/>
                </a:solidFill>
                <a:latin typeface="Calibri" charset="0"/>
                <a:ea typeface="ＭＳ Ｐゴシック" charset="0"/>
              </a:rPr>
              <a:t>jobs</a:t>
            </a:r>
            <a:r>
              <a:rPr lang="en-US">
                <a:solidFill>
                  <a:srgbClr val="000000"/>
                </a:solidFill>
                <a:latin typeface="Calibri" charset="0"/>
                <a:ea typeface="ＭＳ Ｐゴシック" charset="0"/>
              </a:rPr>
              <a:t> in a computer cluster</a:t>
            </a:r>
            <a:endParaRPr lang="en-US" sz="2000">
              <a:latin typeface="Calibri" charset="0"/>
              <a:ea typeface="ＭＳ Ｐゴシック" charset="0"/>
            </a:endParaRPr>
          </a:p>
          <a:p>
            <a:r>
              <a:rPr lang="en-US">
                <a:latin typeface="Calibri" charset="0"/>
                <a:ea typeface="ＭＳ Ｐゴシック" charset="0"/>
              </a:rPr>
              <a:t>A </a:t>
            </a:r>
            <a:r>
              <a:rPr lang="en-US" b="1" i="1">
                <a:latin typeface="Calibri" charset="0"/>
                <a:ea typeface="ＭＳ Ｐゴシック" charset="0"/>
              </a:rPr>
              <a:t>job</a:t>
            </a:r>
            <a:r>
              <a:rPr lang="en-US">
                <a:latin typeface="Calibri" charset="0"/>
                <a:ea typeface="ＭＳ Ｐゴシック" charset="0"/>
              </a:rPr>
              <a:t> consists of one or more </a:t>
            </a:r>
            <a:r>
              <a:rPr lang="en-US" b="1" i="1">
                <a:latin typeface="Calibri" charset="0"/>
                <a:ea typeface="ＭＳ Ｐゴシック" charset="0"/>
              </a:rPr>
              <a:t>tasks</a:t>
            </a:r>
            <a:endParaRPr lang="en-US" sz="2000">
              <a:latin typeface="Calibri" charset="0"/>
              <a:ea typeface="ＭＳ Ｐゴシック" charset="0"/>
            </a:endParaRPr>
          </a:p>
          <a:p>
            <a:r>
              <a:rPr lang="en-US">
                <a:latin typeface="Calibri" charset="0"/>
                <a:ea typeface="ＭＳ Ｐゴシック" charset="0"/>
              </a:rPr>
              <a:t>A </a:t>
            </a:r>
            <a:r>
              <a:rPr lang="en-US" b="1" i="1">
                <a:solidFill>
                  <a:srgbClr val="000000"/>
                </a:solidFill>
                <a:latin typeface="Calibri" charset="0"/>
                <a:ea typeface="ＭＳ Ｐゴシック" charset="0"/>
              </a:rPr>
              <a:t>task</a:t>
            </a:r>
            <a:r>
              <a:rPr lang="en-US">
                <a:latin typeface="Calibri" charset="0"/>
                <a:ea typeface="ＭＳ Ｐゴシック" charset="0"/>
              </a:rPr>
              <a:t> (e.g., map, reduce) is implemented by one or more processes running on a single machine</a:t>
            </a:r>
          </a:p>
          <a:p>
            <a:pPr>
              <a:buFont typeface="Wingdings" charset="0"/>
              <a:buNone/>
            </a:pPr>
            <a:endParaRPr lang="en-US">
              <a:latin typeface="Calibri" charset="0"/>
              <a:ea typeface="ＭＳ Ｐゴシック" charset="0"/>
            </a:endParaRPr>
          </a:p>
        </p:txBody>
      </p:sp>
      <p:sp>
        <p:nvSpPr>
          <p:cNvPr id="17411" name="Slide Number Placeholder 3"/>
          <p:cNvSpPr>
            <a:spLocks noGrp="1"/>
          </p:cNvSpPr>
          <p:nvPr>
            <p:ph type="sldNum" sz="quarter" idx="12"/>
          </p:nvPr>
        </p:nvSpPr>
        <p:spPr>
          <a:xfrm>
            <a:off x="6553200" y="61722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95FBFB4B-181F-864F-8D9B-2A84D2C0892F}" type="slidenum">
              <a:rPr lang="en-US" sz="1000" b="0">
                <a:latin typeface="Arial" charset="0"/>
              </a:rPr>
              <a:pPr eaLnBrk="1" hangingPunct="1"/>
              <a:t>4</a:t>
            </a:fld>
            <a:endParaRPr lang="en-US" sz="1000" b="0">
              <a:latin typeface="Arial" charset="0"/>
            </a:endParaRPr>
          </a:p>
        </p:txBody>
      </p:sp>
      <p:grpSp>
        <p:nvGrpSpPr>
          <p:cNvPr id="2" name="Group 4"/>
          <p:cNvGrpSpPr>
            <a:grpSpLocks/>
          </p:cNvGrpSpPr>
          <p:nvPr/>
        </p:nvGrpSpPr>
        <p:grpSpPr bwMode="auto">
          <a:xfrm>
            <a:off x="476250" y="3733800"/>
            <a:ext cx="4573588" cy="2667000"/>
            <a:chOff x="475967" y="3810000"/>
            <a:chExt cx="4573871" cy="2667000"/>
          </a:xfrm>
        </p:grpSpPr>
        <p:pic>
          <p:nvPicPr>
            <p:cNvPr id="17437" name="Picture 28" descr="j043163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8962" y="5503862"/>
              <a:ext cx="858838"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8" name="Picture 28" descr="j043163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0550" y="4357687"/>
              <a:ext cx="858838"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9" name="Picture 28" descr="j043163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22550" y="5524500"/>
              <a:ext cx="857250"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40" name="Picture 28" descr="j043163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5202237"/>
              <a:ext cx="858838"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41" name="Picture 28" descr="j043163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373562"/>
              <a:ext cx="858838"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42" name="Rounded Rectangle 62"/>
            <p:cNvSpPr>
              <a:spLocks noChangeArrowheads="1"/>
            </p:cNvSpPr>
            <p:nvPr/>
          </p:nvSpPr>
          <p:spPr bwMode="auto">
            <a:xfrm>
              <a:off x="533400" y="4267200"/>
              <a:ext cx="4495800" cy="2209800"/>
            </a:xfrm>
            <a:prstGeom prst="roundRect">
              <a:avLst>
                <a:gd name="adj" fmla="val 16667"/>
              </a:avLst>
            </a:prstGeom>
            <a:noFill/>
            <a:ln w="2857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43" name="TextBox 3"/>
            <p:cNvSpPr txBox="1">
              <a:spLocks noChangeArrowheads="1"/>
            </p:cNvSpPr>
            <p:nvPr/>
          </p:nvSpPr>
          <p:spPr bwMode="auto">
            <a:xfrm>
              <a:off x="475967" y="3810000"/>
              <a:ext cx="10480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2400" b="0">
                  <a:latin typeface="Calibri" charset="0"/>
                  <a:cs typeface="Calibri" charset="0"/>
                </a:rPr>
                <a:t>cluster</a:t>
              </a:r>
            </a:p>
          </p:txBody>
        </p:sp>
      </p:grpSp>
      <p:sp>
        <p:nvSpPr>
          <p:cNvPr id="37" name="Rectangle 36"/>
          <p:cNvSpPr/>
          <p:nvPr/>
        </p:nvSpPr>
        <p:spPr bwMode="auto">
          <a:xfrm>
            <a:off x="4419600" y="4665663"/>
            <a:ext cx="1905000" cy="990600"/>
          </a:xfrm>
          <a:prstGeom prst="rect">
            <a:avLst/>
          </a:prstGeom>
          <a:solidFill>
            <a:srgbClr val="BCD2D2"/>
          </a:solidFill>
          <a:ln w="12700" cap="flat" cmpd="sng" algn="ctr">
            <a:solidFill>
              <a:schemeClr val="tx1"/>
            </a:solidFill>
            <a:prstDash val="solid"/>
            <a:round/>
            <a:headEnd w="med"/>
            <a:tailEnd w="med"/>
          </a:ln>
          <a:effectLst/>
        </p:spPr>
        <p:style>
          <a:lnRef idx="1">
            <a:schemeClr val="accent1"/>
          </a:lnRef>
          <a:fillRef idx="3">
            <a:schemeClr val="accent1"/>
          </a:fillRef>
          <a:effectRef idx="2">
            <a:schemeClr val="accent1"/>
          </a:effectRef>
          <a:fontRef idx="minor">
            <a:schemeClr val="lt1"/>
          </a:fontRef>
        </p:style>
        <p:txBody>
          <a:bodyPr/>
          <a:lstStyle/>
          <a:p>
            <a:pPr algn="ctr">
              <a:defRPr/>
            </a:pPr>
            <a:r>
              <a:rPr lang="sv-SE" b="0">
                <a:solidFill>
                  <a:srgbClr val="000000"/>
                </a:solidFill>
                <a:latin typeface="Calibri" charset="0"/>
                <a:ea typeface="ＭＳ Ｐゴシック" charset="0"/>
                <a:cs typeface="Calibri" charset="0"/>
              </a:rPr>
              <a:t>Framework</a:t>
            </a:r>
          </a:p>
          <a:p>
            <a:pPr algn="ctr">
              <a:defRPr/>
            </a:pPr>
            <a:r>
              <a:rPr lang="sv-SE" b="0">
                <a:solidFill>
                  <a:srgbClr val="000000"/>
                </a:solidFill>
                <a:latin typeface="Calibri" charset="0"/>
                <a:ea typeface="ＭＳ Ｐゴシック" charset="0"/>
                <a:cs typeface="Calibri" charset="0"/>
              </a:rPr>
              <a:t>Scheduler (e.g., Job Tracker)</a:t>
            </a:r>
            <a:endParaRPr lang="en-US" b="0">
              <a:solidFill>
                <a:srgbClr val="000000"/>
              </a:solidFill>
              <a:latin typeface="Calibri" charset="0"/>
              <a:ea typeface="ＭＳ Ｐゴシック" charset="0"/>
              <a:cs typeface="Calibri" charset="0"/>
            </a:endParaRPr>
          </a:p>
          <a:p>
            <a:pPr algn="ctr">
              <a:defRPr/>
            </a:pPr>
            <a:endParaRPr lang="en-US" b="0">
              <a:solidFill>
                <a:srgbClr val="000000"/>
              </a:solidFill>
              <a:latin typeface="Calibri" charset="0"/>
              <a:ea typeface="ＭＳ Ｐゴシック" charset="0"/>
              <a:cs typeface="Corbel" charset="0"/>
            </a:endParaRPr>
          </a:p>
        </p:txBody>
      </p:sp>
      <p:grpSp>
        <p:nvGrpSpPr>
          <p:cNvPr id="3" name="Group 37"/>
          <p:cNvGrpSpPr>
            <a:grpSpLocks/>
          </p:cNvGrpSpPr>
          <p:nvPr/>
        </p:nvGrpSpPr>
        <p:grpSpPr bwMode="auto">
          <a:xfrm>
            <a:off x="784225" y="3886200"/>
            <a:ext cx="3617913" cy="2405063"/>
            <a:chOff x="784225" y="4249738"/>
            <a:chExt cx="3617913" cy="2404725"/>
          </a:xfrm>
        </p:grpSpPr>
        <p:sp>
          <p:nvSpPr>
            <p:cNvPr id="40" name="Rectangle 39"/>
            <p:cNvSpPr/>
            <p:nvPr/>
          </p:nvSpPr>
          <p:spPr bwMode="auto">
            <a:xfrm>
              <a:off x="914400" y="4325927"/>
              <a:ext cx="1066800" cy="1066650"/>
            </a:xfrm>
            <a:prstGeom prst="rect">
              <a:avLst/>
            </a:prstGeom>
            <a:solidFill>
              <a:srgbClr val="BCD2D2"/>
            </a:solidFill>
            <a:ln w="12700" cap="flat" cmpd="sng" algn="ctr">
              <a:solidFill>
                <a:schemeClr val="tx1"/>
              </a:solidFill>
              <a:prstDash val="solid"/>
              <a:round/>
              <a:headEnd w="med"/>
              <a:tailEnd w="med"/>
            </a:ln>
            <a:effectLst/>
          </p:spPr>
          <p:style>
            <a:lnRef idx="1">
              <a:schemeClr val="accent1"/>
            </a:lnRef>
            <a:fillRef idx="3">
              <a:schemeClr val="accent1"/>
            </a:fillRef>
            <a:effectRef idx="2">
              <a:schemeClr val="accent1"/>
            </a:effectRef>
            <a:fontRef idx="minor">
              <a:schemeClr val="lt1"/>
            </a:fontRef>
          </p:style>
          <p:txBody>
            <a:bodyPr/>
            <a:lstStyle/>
            <a:p>
              <a:pPr algn="ctr">
                <a:defRPr/>
              </a:pPr>
              <a:endParaRPr lang="en-US" sz="1800" b="0" dirty="0">
                <a:solidFill>
                  <a:srgbClr val="000000"/>
                </a:solidFill>
                <a:ea typeface="ＭＳ Ｐゴシック" charset="0"/>
                <a:cs typeface="Corbel" charset="0"/>
              </a:endParaRPr>
            </a:p>
          </p:txBody>
        </p:sp>
        <p:sp>
          <p:nvSpPr>
            <p:cNvPr id="41" name="Rectangle 40"/>
            <p:cNvSpPr/>
            <p:nvPr/>
          </p:nvSpPr>
          <p:spPr bwMode="auto">
            <a:xfrm>
              <a:off x="914400" y="5544956"/>
              <a:ext cx="1066800" cy="1066650"/>
            </a:xfrm>
            <a:prstGeom prst="rect">
              <a:avLst/>
            </a:prstGeom>
            <a:solidFill>
              <a:srgbClr val="BCD2D2"/>
            </a:solidFill>
            <a:ln w="12700" cap="flat" cmpd="sng" algn="ctr">
              <a:solidFill>
                <a:schemeClr val="tx1"/>
              </a:solidFill>
              <a:prstDash val="solid"/>
              <a:round/>
              <a:headEnd w="med"/>
              <a:tailEnd w="med"/>
            </a:ln>
            <a:effectLst/>
          </p:spPr>
          <p:style>
            <a:lnRef idx="1">
              <a:schemeClr val="accent1"/>
            </a:lnRef>
            <a:fillRef idx="3">
              <a:schemeClr val="accent1"/>
            </a:fillRef>
            <a:effectRef idx="2">
              <a:schemeClr val="accent1"/>
            </a:effectRef>
            <a:fontRef idx="minor">
              <a:schemeClr val="lt1"/>
            </a:fontRef>
          </p:style>
          <p:txBody>
            <a:bodyPr/>
            <a:lstStyle/>
            <a:p>
              <a:pPr algn="ctr">
                <a:defRPr/>
              </a:pPr>
              <a:endParaRPr lang="en-US" sz="1800" b="0" dirty="0">
                <a:solidFill>
                  <a:srgbClr val="000000"/>
                </a:solidFill>
                <a:ea typeface="ＭＳ Ｐゴシック" charset="0"/>
                <a:cs typeface="Corbel" charset="0"/>
              </a:endParaRPr>
            </a:p>
          </p:txBody>
        </p:sp>
        <p:sp>
          <p:nvSpPr>
            <p:cNvPr id="42" name="Rectangle 41"/>
            <p:cNvSpPr/>
            <p:nvPr/>
          </p:nvSpPr>
          <p:spPr bwMode="auto">
            <a:xfrm>
              <a:off x="2971800" y="5714795"/>
              <a:ext cx="1066800" cy="896811"/>
            </a:xfrm>
            <a:prstGeom prst="rect">
              <a:avLst/>
            </a:prstGeom>
            <a:solidFill>
              <a:srgbClr val="BCD2D2"/>
            </a:solidFill>
            <a:ln w="12700" cap="flat" cmpd="sng" algn="ctr">
              <a:solidFill>
                <a:schemeClr val="tx1"/>
              </a:solidFill>
              <a:prstDash val="solid"/>
              <a:round/>
              <a:headEnd w="med"/>
              <a:tailEnd w="med"/>
            </a:ln>
            <a:effectLst/>
          </p:spPr>
          <p:style>
            <a:lnRef idx="1">
              <a:schemeClr val="accent1"/>
            </a:lnRef>
            <a:fillRef idx="3">
              <a:schemeClr val="accent1"/>
            </a:fillRef>
            <a:effectRef idx="2">
              <a:schemeClr val="accent1"/>
            </a:effectRef>
            <a:fontRef idx="minor">
              <a:schemeClr val="lt1"/>
            </a:fontRef>
          </p:style>
          <p:txBody>
            <a:bodyPr/>
            <a:lstStyle/>
            <a:p>
              <a:pPr algn="ctr">
                <a:defRPr/>
              </a:pPr>
              <a:endParaRPr lang="en-US" sz="1800" b="0" dirty="0">
                <a:solidFill>
                  <a:srgbClr val="000000"/>
                </a:solidFill>
                <a:ea typeface="ＭＳ Ｐゴシック" charset="0"/>
                <a:cs typeface="Corbel" charset="0"/>
              </a:endParaRPr>
            </a:p>
          </p:txBody>
        </p:sp>
        <p:sp>
          <p:nvSpPr>
            <p:cNvPr id="43" name="Rectangle 42"/>
            <p:cNvSpPr/>
            <p:nvPr/>
          </p:nvSpPr>
          <p:spPr bwMode="auto">
            <a:xfrm>
              <a:off x="2895600" y="4325927"/>
              <a:ext cx="1066800" cy="1066650"/>
            </a:xfrm>
            <a:prstGeom prst="rect">
              <a:avLst/>
            </a:prstGeom>
            <a:solidFill>
              <a:srgbClr val="BCD2D2"/>
            </a:solidFill>
            <a:ln w="12700" cap="flat" cmpd="sng" algn="ctr">
              <a:solidFill>
                <a:schemeClr val="tx1"/>
              </a:solidFill>
              <a:prstDash val="solid"/>
              <a:round/>
              <a:headEnd w="med"/>
              <a:tailEnd w="med"/>
            </a:ln>
            <a:effectLst/>
          </p:spPr>
          <p:style>
            <a:lnRef idx="1">
              <a:schemeClr val="accent1"/>
            </a:lnRef>
            <a:fillRef idx="3">
              <a:schemeClr val="accent1"/>
            </a:fillRef>
            <a:effectRef idx="2">
              <a:schemeClr val="accent1"/>
            </a:effectRef>
            <a:fontRef idx="minor">
              <a:schemeClr val="lt1"/>
            </a:fontRef>
          </p:style>
          <p:txBody>
            <a:bodyPr/>
            <a:lstStyle/>
            <a:p>
              <a:pPr algn="ctr">
                <a:defRPr/>
              </a:pPr>
              <a:endParaRPr lang="en-US" sz="1800" b="0" dirty="0">
                <a:solidFill>
                  <a:srgbClr val="000000"/>
                </a:solidFill>
                <a:ea typeface="ＭＳ Ｐゴシック" charset="0"/>
                <a:cs typeface="Corbel" charset="0"/>
              </a:endParaRPr>
            </a:p>
          </p:txBody>
        </p:sp>
        <p:cxnSp>
          <p:nvCxnSpPr>
            <p:cNvPr id="17429" name="Straight Arrow Connector 30"/>
            <p:cNvCxnSpPr>
              <a:cxnSpLocks noChangeShapeType="1"/>
              <a:stCxn id="43" idx="3"/>
            </p:cNvCxnSpPr>
            <p:nvPr/>
          </p:nvCxnSpPr>
          <p:spPr bwMode="auto">
            <a:xfrm>
              <a:off x="3962401" y="4859338"/>
              <a:ext cx="439737" cy="715962"/>
            </a:xfrm>
            <a:prstGeom prst="straightConnector1">
              <a:avLst/>
            </a:prstGeom>
            <a:noFill/>
            <a:ln w="28575">
              <a:solidFill>
                <a:srgbClr val="4D7373"/>
              </a:solidFill>
              <a:prstDash val="dash"/>
              <a:round/>
              <a:headEnd type="arrow" w="med" len="med"/>
              <a:tailEnd type="arrow" w="med" len="med"/>
            </a:ln>
            <a:extLst>
              <a:ext uri="{909E8E84-426E-40dd-AFC4-6F175D3DCCD1}">
                <a14:hiddenFill xmlns:a14="http://schemas.microsoft.com/office/drawing/2010/main">
                  <a:noFill/>
                </a14:hiddenFill>
              </a:ext>
            </a:extLst>
          </p:spPr>
        </p:cxnSp>
        <p:cxnSp>
          <p:nvCxnSpPr>
            <p:cNvPr id="17430" name="Straight Arrow Connector 30"/>
            <p:cNvCxnSpPr>
              <a:cxnSpLocks noChangeShapeType="1"/>
              <a:stCxn id="42" idx="3"/>
            </p:cNvCxnSpPr>
            <p:nvPr/>
          </p:nvCxnSpPr>
          <p:spPr bwMode="auto">
            <a:xfrm flipV="1">
              <a:off x="4038601" y="5575301"/>
              <a:ext cx="363537" cy="588168"/>
            </a:xfrm>
            <a:prstGeom prst="straightConnector1">
              <a:avLst/>
            </a:prstGeom>
            <a:noFill/>
            <a:ln w="28575">
              <a:solidFill>
                <a:srgbClr val="4D7373"/>
              </a:solidFill>
              <a:prstDash val="dash"/>
              <a:round/>
              <a:headEnd type="arrow" w="med" len="med"/>
              <a:tailEnd type="arrow" w="med" len="med"/>
            </a:ln>
            <a:extLst>
              <a:ext uri="{909E8E84-426E-40dd-AFC4-6F175D3DCCD1}">
                <a14:hiddenFill xmlns:a14="http://schemas.microsoft.com/office/drawing/2010/main">
                  <a:noFill/>
                </a14:hiddenFill>
              </a:ext>
            </a:extLst>
          </p:spPr>
        </p:cxnSp>
        <p:cxnSp>
          <p:nvCxnSpPr>
            <p:cNvPr id="17431" name="Straight Arrow Connector 30"/>
            <p:cNvCxnSpPr>
              <a:cxnSpLocks noChangeShapeType="1"/>
            </p:cNvCxnSpPr>
            <p:nvPr/>
          </p:nvCxnSpPr>
          <p:spPr bwMode="auto">
            <a:xfrm>
              <a:off x="1981200" y="5392738"/>
              <a:ext cx="2420938" cy="182562"/>
            </a:xfrm>
            <a:prstGeom prst="straightConnector1">
              <a:avLst/>
            </a:prstGeom>
            <a:noFill/>
            <a:ln w="28575">
              <a:solidFill>
                <a:srgbClr val="4D7373"/>
              </a:solidFill>
              <a:prstDash val="dash"/>
              <a:round/>
              <a:headEnd type="arrow" w="med" len="med"/>
              <a:tailEnd type="arrow" w="med" len="med"/>
            </a:ln>
            <a:extLst>
              <a:ext uri="{909E8E84-426E-40dd-AFC4-6F175D3DCCD1}">
                <a14:hiddenFill xmlns:a14="http://schemas.microsoft.com/office/drawing/2010/main">
                  <a:noFill/>
                </a14:hiddenFill>
              </a:ext>
            </a:extLst>
          </p:spPr>
        </p:cxnSp>
        <p:cxnSp>
          <p:nvCxnSpPr>
            <p:cNvPr id="48" name="Straight Arrow Connector 30"/>
            <p:cNvCxnSpPr>
              <a:cxnSpLocks noChangeShapeType="1"/>
            </p:cNvCxnSpPr>
            <p:nvPr/>
          </p:nvCxnSpPr>
          <p:spPr bwMode="auto">
            <a:xfrm flipV="1">
              <a:off x="1981200" y="5575115"/>
              <a:ext cx="2420938" cy="292059"/>
            </a:xfrm>
            <a:prstGeom prst="straightConnector1">
              <a:avLst/>
            </a:prstGeom>
            <a:noFill/>
            <a:ln w="28575">
              <a:solidFill>
                <a:schemeClr val="accent2">
                  <a:lumMod val="75000"/>
                </a:schemeClr>
              </a:solidFill>
              <a:prstDash val="dash"/>
              <a:round/>
              <a:headEnd type="arrow" w="med" len="med"/>
              <a:tailEnd type="arrow" w="med" len="med"/>
            </a:ln>
            <a:extLst/>
          </p:spPr>
        </p:cxnSp>
        <p:sp>
          <p:nvSpPr>
            <p:cNvPr id="17433" name="TextBox 1"/>
            <p:cNvSpPr txBox="1">
              <a:spLocks noChangeArrowheads="1"/>
            </p:cNvSpPr>
            <p:nvPr/>
          </p:nvSpPr>
          <p:spPr bwMode="auto">
            <a:xfrm>
              <a:off x="784225" y="4249738"/>
              <a:ext cx="127317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eaLnBrk="1" hangingPunct="1"/>
              <a:r>
                <a:rPr lang="en-US" b="0">
                  <a:latin typeface="Calibri" charset="0"/>
                  <a:cs typeface="Calibri" charset="0"/>
                </a:rPr>
                <a:t>Executor</a:t>
              </a:r>
            </a:p>
            <a:p>
              <a:pPr algn="ctr" eaLnBrk="1" hangingPunct="1"/>
              <a:r>
                <a:rPr lang="en-US" b="0">
                  <a:latin typeface="Calibri" charset="0"/>
                  <a:cs typeface="Calibri" charset="0"/>
                </a:rPr>
                <a:t>(e.g., Task </a:t>
              </a:r>
            </a:p>
            <a:p>
              <a:pPr algn="ctr" eaLnBrk="1" hangingPunct="1"/>
              <a:r>
                <a:rPr lang="en-US" b="0">
                  <a:latin typeface="Calibri" charset="0"/>
                  <a:cs typeface="Calibri" charset="0"/>
                </a:rPr>
                <a:t>Tracker)</a:t>
              </a:r>
            </a:p>
          </p:txBody>
        </p:sp>
        <p:sp>
          <p:nvSpPr>
            <p:cNvPr id="17434" name="TextBox 28"/>
            <p:cNvSpPr txBox="1">
              <a:spLocks noChangeArrowheads="1"/>
            </p:cNvSpPr>
            <p:nvPr/>
          </p:nvSpPr>
          <p:spPr bwMode="auto">
            <a:xfrm>
              <a:off x="2819400" y="4249738"/>
              <a:ext cx="1219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eaLnBrk="1" hangingPunct="1"/>
              <a:r>
                <a:rPr lang="en-US" b="0">
                  <a:latin typeface="Calibri" charset="0"/>
                  <a:cs typeface="Calibri" charset="0"/>
                </a:rPr>
                <a:t>Executor</a:t>
              </a:r>
            </a:p>
            <a:p>
              <a:pPr algn="ctr" eaLnBrk="1" hangingPunct="1"/>
              <a:r>
                <a:rPr lang="en-US" b="0">
                  <a:latin typeface="Calibri" charset="0"/>
                  <a:cs typeface="Calibri" charset="0"/>
                </a:rPr>
                <a:t>(e.g., Task</a:t>
              </a:r>
            </a:p>
            <a:p>
              <a:pPr algn="ctr" eaLnBrk="1" hangingPunct="1"/>
              <a:r>
                <a:rPr lang="en-US" b="0">
                  <a:latin typeface="Calibri" charset="0"/>
                  <a:cs typeface="Calibri" charset="0"/>
                </a:rPr>
                <a:t>Traker)</a:t>
              </a:r>
            </a:p>
          </p:txBody>
        </p:sp>
        <p:sp>
          <p:nvSpPr>
            <p:cNvPr id="17435" name="TextBox 29"/>
            <p:cNvSpPr txBox="1">
              <a:spLocks noChangeArrowheads="1"/>
            </p:cNvSpPr>
            <p:nvPr/>
          </p:nvSpPr>
          <p:spPr bwMode="auto">
            <a:xfrm>
              <a:off x="784225" y="5467350"/>
              <a:ext cx="127317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eaLnBrk="1" hangingPunct="1"/>
              <a:r>
                <a:rPr lang="en-US" b="0">
                  <a:latin typeface="Calibri" charset="0"/>
                  <a:cs typeface="Calibri" charset="0"/>
                </a:rPr>
                <a:t>Executor</a:t>
              </a:r>
            </a:p>
            <a:p>
              <a:pPr algn="ctr" eaLnBrk="1" hangingPunct="1"/>
              <a:r>
                <a:rPr lang="en-US" b="0">
                  <a:latin typeface="Calibri" charset="0"/>
                  <a:cs typeface="Calibri" charset="0"/>
                </a:rPr>
                <a:t>(e.g., Task</a:t>
              </a:r>
            </a:p>
            <a:p>
              <a:pPr algn="ctr" eaLnBrk="1" hangingPunct="1"/>
              <a:r>
                <a:rPr lang="en-US" b="0">
                  <a:latin typeface="Calibri" charset="0"/>
                  <a:cs typeface="Calibri" charset="0"/>
                </a:rPr>
                <a:t>Tracker)</a:t>
              </a:r>
            </a:p>
          </p:txBody>
        </p:sp>
        <p:sp>
          <p:nvSpPr>
            <p:cNvPr id="17436" name="TextBox 31"/>
            <p:cNvSpPr txBox="1">
              <a:spLocks noChangeArrowheads="1"/>
            </p:cNvSpPr>
            <p:nvPr/>
          </p:nvSpPr>
          <p:spPr bwMode="auto">
            <a:xfrm>
              <a:off x="2895600" y="5638800"/>
              <a:ext cx="1219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eaLnBrk="1" hangingPunct="1"/>
              <a:r>
                <a:rPr lang="en-US" b="0">
                  <a:latin typeface="Calibri" charset="0"/>
                  <a:cs typeface="Calibri" charset="0"/>
                </a:rPr>
                <a:t>Executor </a:t>
              </a:r>
            </a:p>
            <a:p>
              <a:pPr algn="ctr" eaLnBrk="1" hangingPunct="1"/>
              <a:r>
                <a:rPr lang="en-US" b="0">
                  <a:latin typeface="Calibri" charset="0"/>
                  <a:cs typeface="Calibri" charset="0"/>
                </a:rPr>
                <a:t>(e.g., Task</a:t>
              </a:r>
            </a:p>
            <a:p>
              <a:pPr algn="ctr" eaLnBrk="1" hangingPunct="1"/>
              <a:r>
                <a:rPr lang="en-US" b="0">
                  <a:latin typeface="Calibri" charset="0"/>
                  <a:cs typeface="Calibri" charset="0"/>
                </a:rPr>
                <a:t>Tracker)</a:t>
              </a:r>
            </a:p>
          </p:txBody>
        </p:sp>
      </p:grpSp>
      <p:grpSp>
        <p:nvGrpSpPr>
          <p:cNvPr id="4" name="Group 70"/>
          <p:cNvGrpSpPr>
            <a:grpSpLocks/>
          </p:cNvGrpSpPr>
          <p:nvPr/>
        </p:nvGrpSpPr>
        <p:grpSpPr bwMode="auto">
          <a:xfrm>
            <a:off x="1066800" y="4267200"/>
            <a:ext cx="2895600" cy="1905000"/>
            <a:chOff x="1066800" y="4630738"/>
            <a:chExt cx="2895600" cy="1905000"/>
          </a:xfrm>
        </p:grpSpPr>
        <p:sp>
          <p:nvSpPr>
            <p:cNvPr id="72" name="Rectangle 71"/>
            <p:cNvSpPr/>
            <p:nvPr/>
          </p:nvSpPr>
          <p:spPr bwMode="auto">
            <a:xfrm>
              <a:off x="1066800" y="4630738"/>
              <a:ext cx="838200" cy="304800"/>
            </a:xfrm>
            <a:prstGeom prst="rect">
              <a:avLst/>
            </a:prstGeom>
            <a:solidFill>
              <a:srgbClr val="51A2FF"/>
            </a:solidFill>
            <a:ln w="12700" cap="flat" cmpd="sng" algn="ctr">
              <a:solidFill>
                <a:schemeClr val="tx1"/>
              </a:solidFill>
              <a:prstDash val="solid"/>
              <a:round/>
              <a:headEnd w="med"/>
              <a:tailEnd w="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0" dirty="0">
                  <a:solidFill>
                    <a:srgbClr val="000000"/>
                  </a:solidFill>
                  <a:ea typeface="Corbel" charset="0"/>
                  <a:cs typeface="Corbel" charset="0"/>
                </a:rPr>
                <a:t>task 1</a:t>
              </a:r>
            </a:p>
          </p:txBody>
        </p:sp>
        <p:sp>
          <p:nvSpPr>
            <p:cNvPr id="73" name="Rectangle 72"/>
            <p:cNvSpPr/>
            <p:nvPr/>
          </p:nvSpPr>
          <p:spPr bwMode="auto">
            <a:xfrm>
              <a:off x="1066800" y="5011738"/>
              <a:ext cx="838200" cy="304800"/>
            </a:xfrm>
            <a:prstGeom prst="rect">
              <a:avLst/>
            </a:prstGeom>
            <a:solidFill>
              <a:srgbClr val="FF3737"/>
            </a:solidFill>
            <a:ln w="12700" cap="flat" cmpd="sng" algn="ctr">
              <a:solidFill>
                <a:schemeClr val="tx1"/>
              </a:solidFill>
              <a:prstDash val="solid"/>
              <a:round/>
              <a:headEnd w="med"/>
              <a:tailEnd w="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0" dirty="0">
                  <a:solidFill>
                    <a:srgbClr val="000000"/>
                  </a:solidFill>
                  <a:ea typeface="Corbel" charset="0"/>
                  <a:cs typeface="Corbel" charset="0"/>
                </a:rPr>
                <a:t>task 5</a:t>
              </a:r>
            </a:p>
          </p:txBody>
        </p:sp>
        <p:sp>
          <p:nvSpPr>
            <p:cNvPr id="74" name="Rectangle 73"/>
            <p:cNvSpPr/>
            <p:nvPr/>
          </p:nvSpPr>
          <p:spPr bwMode="auto">
            <a:xfrm>
              <a:off x="1066800" y="5849938"/>
              <a:ext cx="838200" cy="304800"/>
            </a:xfrm>
            <a:prstGeom prst="rect">
              <a:avLst/>
            </a:prstGeom>
            <a:solidFill>
              <a:srgbClr val="51A2FF"/>
            </a:solidFill>
            <a:ln w="12700" cap="flat" cmpd="sng" algn="ctr">
              <a:solidFill>
                <a:schemeClr val="tx1"/>
              </a:solidFill>
              <a:prstDash val="solid"/>
              <a:round/>
              <a:headEnd w="med"/>
              <a:tailEnd w="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0" dirty="0">
                  <a:solidFill>
                    <a:srgbClr val="000000"/>
                  </a:solidFill>
                  <a:ea typeface="Corbel" charset="0"/>
                  <a:cs typeface="Corbel" charset="0"/>
                </a:rPr>
                <a:t>task 3</a:t>
              </a:r>
            </a:p>
          </p:txBody>
        </p:sp>
        <p:sp>
          <p:nvSpPr>
            <p:cNvPr id="75" name="Rectangle 74"/>
            <p:cNvSpPr/>
            <p:nvPr/>
          </p:nvSpPr>
          <p:spPr bwMode="auto">
            <a:xfrm>
              <a:off x="1066800" y="6230938"/>
              <a:ext cx="838200" cy="304800"/>
            </a:xfrm>
            <a:prstGeom prst="rect">
              <a:avLst/>
            </a:prstGeom>
            <a:solidFill>
              <a:srgbClr val="FF3737"/>
            </a:solidFill>
            <a:ln w="12700" cap="flat" cmpd="sng" algn="ctr">
              <a:solidFill>
                <a:schemeClr val="tx1"/>
              </a:solidFill>
              <a:prstDash val="solid"/>
              <a:round/>
              <a:headEnd w="med"/>
              <a:tailEnd w="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0" dirty="0">
                  <a:solidFill>
                    <a:srgbClr val="000000"/>
                  </a:solidFill>
                  <a:ea typeface="Corbel" charset="0"/>
                  <a:cs typeface="Corbel" charset="0"/>
                </a:rPr>
                <a:t>task 7</a:t>
              </a:r>
            </a:p>
          </p:txBody>
        </p:sp>
        <p:sp>
          <p:nvSpPr>
            <p:cNvPr id="76" name="Rectangle 75"/>
            <p:cNvSpPr/>
            <p:nvPr/>
          </p:nvSpPr>
          <p:spPr bwMode="auto">
            <a:xfrm>
              <a:off x="3140075" y="6230938"/>
              <a:ext cx="822325" cy="304800"/>
            </a:xfrm>
            <a:prstGeom prst="rect">
              <a:avLst/>
            </a:prstGeom>
            <a:solidFill>
              <a:srgbClr val="51A2FF"/>
            </a:solidFill>
            <a:ln w="12700" cap="flat" cmpd="sng" algn="ctr">
              <a:solidFill>
                <a:schemeClr val="tx1"/>
              </a:solidFill>
              <a:prstDash val="solid"/>
              <a:round/>
              <a:headEnd w="med"/>
              <a:tailEnd w="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0" dirty="0">
                  <a:solidFill>
                    <a:srgbClr val="000000"/>
                  </a:solidFill>
                  <a:ea typeface="Corbel" charset="0"/>
                  <a:cs typeface="Corbel" charset="0"/>
                </a:rPr>
                <a:t>task 4</a:t>
              </a:r>
            </a:p>
          </p:txBody>
        </p:sp>
        <p:sp>
          <p:nvSpPr>
            <p:cNvPr id="77" name="Rectangle 76"/>
            <p:cNvSpPr/>
            <p:nvPr/>
          </p:nvSpPr>
          <p:spPr bwMode="auto">
            <a:xfrm>
              <a:off x="3063875" y="4630738"/>
              <a:ext cx="822325" cy="304800"/>
            </a:xfrm>
            <a:prstGeom prst="rect">
              <a:avLst/>
            </a:prstGeom>
            <a:solidFill>
              <a:srgbClr val="51A2FF"/>
            </a:solidFill>
            <a:ln w="12700" cap="flat" cmpd="sng" algn="ctr">
              <a:solidFill>
                <a:schemeClr val="tx1"/>
              </a:solidFill>
              <a:prstDash val="solid"/>
              <a:round/>
              <a:headEnd w="med"/>
              <a:tailEnd w="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0" dirty="0">
                  <a:solidFill>
                    <a:srgbClr val="000000"/>
                  </a:solidFill>
                  <a:ea typeface="Corbel" charset="0"/>
                  <a:cs typeface="Corbel" charset="0"/>
                </a:rPr>
                <a:t>task 2</a:t>
              </a:r>
            </a:p>
          </p:txBody>
        </p:sp>
        <p:sp>
          <p:nvSpPr>
            <p:cNvPr id="78" name="Rectangle 77"/>
            <p:cNvSpPr/>
            <p:nvPr/>
          </p:nvSpPr>
          <p:spPr bwMode="auto">
            <a:xfrm>
              <a:off x="3063875" y="5011738"/>
              <a:ext cx="822325" cy="304800"/>
            </a:xfrm>
            <a:prstGeom prst="rect">
              <a:avLst/>
            </a:prstGeom>
            <a:solidFill>
              <a:srgbClr val="FF3737"/>
            </a:solidFill>
            <a:ln w="12700" cap="flat" cmpd="sng" algn="ctr">
              <a:solidFill>
                <a:schemeClr val="tx1"/>
              </a:solidFill>
              <a:prstDash val="solid"/>
              <a:round/>
              <a:headEnd w="med"/>
              <a:tailEnd w="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0" dirty="0">
                  <a:solidFill>
                    <a:srgbClr val="000000"/>
                  </a:solidFill>
                  <a:ea typeface="Corbel" charset="0"/>
                  <a:cs typeface="Corbel" charset="0"/>
                </a:rPr>
                <a:t>task 6</a:t>
              </a:r>
            </a:p>
          </p:txBody>
        </p:sp>
      </p:grpSp>
      <p:sp>
        <p:nvSpPr>
          <p:cNvPr id="79" name="TextBox 19"/>
          <p:cNvSpPr txBox="1">
            <a:spLocks noChangeArrowheads="1"/>
          </p:cNvSpPr>
          <p:nvPr/>
        </p:nvSpPr>
        <p:spPr bwMode="auto">
          <a:xfrm>
            <a:off x="6416675" y="4114800"/>
            <a:ext cx="27892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eaLnBrk="1" hangingPunct="1"/>
            <a:r>
              <a:rPr lang="en-US" sz="2400">
                <a:solidFill>
                  <a:srgbClr val="51A2FF"/>
                </a:solidFill>
                <a:latin typeface="Calibri" charset="0"/>
                <a:cs typeface="Calibri" charset="0"/>
              </a:rPr>
              <a:t>Job 1</a:t>
            </a:r>
            <a:r>
              <a:rPr lang="en-US" sz="2400" b="0">
                <a:latin typeface="Calibri" charset="0"/>
                <a:cs typeface="Calibri" charset="0"/>
              </a:rPr>
              <a:t>:</a:t>
            </a:r>
            <a:r>
              <a:rPr lang="en-US" sz="2400">
                <a:latin typeface="Calibri" charset="0"/>
                <a:cs typeface="Calibri" charset="0"/>
              </a:rPr>
              <a:t> </a:t>
            </a:r>
            <a:r>
              <a:rPr lang="en-US" sz="2400" b="0">
                <a:latin typeface="Calibri" charset="0"/>
                <a:cs typeface="Calibri" charset="0"/>
              </a:rPr>
              <a:t>tasks 1, 2, 3, 4</a:t>
            </a:r>
          </a:p>
          <a:p>
            <a:pPr algn="l" eaLnBrk="1" hangingPunct="1"/>
            <a:r>
              <a:rPr lang="en-US" sz="2400">
                <a:solidFill>
                  <a:srgbClr val="FF3737"/>
                </a:solidFill>
                <a:latin typeface="Calibri" charset="0"/>
                <a:cs typeface="Calibri" charset="0"/>
              </a:rPr>
              <a:t>Job 2</a:t>
            </a:r>
            <a:r>
              <a:rPr lang="en-US" sz="2400" b="0">
                <a:latin typeface="Calibri" charset="0"/>
                <a:cs typeface="Calibri" charset="0"/>
              </a:rPr>
              <a:t>: tasks 5, 6, 7</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7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r>
              <a:rPr lang="en-US">
                <a:latin typeface="Calibri" charset="0"/>
                <a:ea typeface="ＭＳ Ｐゴシック" charset="0"/>
              </a:rPr>
              <a:t>Scheduling</a:t>
            </a:r>
          </a:p>
        </p:txBody>
      </p:sp>
      <p:sp>
        <p:nvSpPr>
          <p:cNvPr id="72706" name="Content Placeholder 2"/>
          <p:cNvSpPr>
            <a:spLocks noGrp="1"/>
          </p:cNvSpPr>
          <p:nvPr>
            <p:ph idx="1"/>
          </p:nvPr>
        </p:nvSpPr>
        <p:spPr>
          <a:xfrm>
            <a:off x="457200" y="1719263"/>
            <a:ext cx="5181600" cy="4411662"/>
          </a:xfrm>
        </p:spPr>
        <p:txBody>
          <a:bodyPr/>
          <a:lstStyle/>
          <a:p>
            <a:r>
              <a:rPr lang="en-US">
                <a:latin typeface="Calibri" charset="0"/>
                <a:ea typeface="ＭＳ Ｐゴシック" charset="0"/>
              </a:rPr>
              <a:t>Feasibility checking: find machines for a given job</a:t>
            </a:r>
          </a:p>
          <a:p>
            <a:r>
              <a:rPr lang="en-US">
                <a:latin typeface="Calibri" charset="0"/>
                <a:ea typeface="ＭＳ Ｐゴシック" charset="0"/>
              </a:rPr>
              <a:t>Scoring: pick one machines</a:t>
            </a:r>
          </a:p>
          <a:p>
            <a:pPr lvl="1"/>
            <a:r>
              <a:rPr lang="en-US">
                <a:latin typeface="Calibri" charset="0"/>
                <a:ea typeface="ＭＳ Ｐゴシック" charset="0"/>
              </a:rPr>
              <a:t>User prefs &amp; build-in criteria</a:t>
            </a:r>
          </a:p>
          <a:p>
            <a:pPr lvl="1"/>
            <a:r>
              <a:rPr lang="en-US">
                <a:latin typeface="Calibri" charset="0"/>
                <a:ea typeface="ＭＳ Ｐゴシック" charset="0"/>
              </a:rPr>
              <a:t>E-PVM (Enhanced-Parallel Virtuall Machine) vs best-fit</a:t>
            </a:r>
          </a:p>
          <a:p>
            <a:pPr lvl="2"/>
            <a:r>
              <a:rPr lang="en-US">
                <a:latin typeface="Calibri" charset="0"/>
                <a:ea typeface="ＭＳ Ｐゴシック" charset="0"/>
              </a:rPr>
              <a:t>Hybrid approach</a:t>
            </a:r>
          </a:p>
          <a:p>
            <a:pPr lvl="2"/>
            <a:endParaRPr lang="en-US">
              <a:latin typeface="Calibri" charset="0"/>
              <a:ea typeface="ＭＳ Ｐゴシック" charset="0"/>
            </a:endParaRPr>
          </a:p>
        </p:txBody>
      </p:sp>
      <p:sp>
        <p:nvSpPr>
          <p:cNvPr id="7270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48AB907A-D376-BF4E-9FFD-C473F94E5467}" type="slidenum">
              <a:rPr lang="en-US" sz="1000" b="0">
                <a:latin typeface="Arial" charset="0"/>
              </a:rPr>
              <a:pPr eaLnBrk="1" hangingPunct="1"/>
              <a:t>40</a:t>
            </a:fld>
            <a:endParaRPr lang="en-US" sz="1000" b="0">
              <a:latin typeface="Arial" charset="0"/>
            </a:endParaRPr>
          </a:p>
        </p:txBody>
      </p:sp>
      <p:pic>
        <p:nvPicPr>
          <p:cNvPr id="72708"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73675" y="1049338"/>
            <a:ext cx="358298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a:xfrm>
            <a:off x="457200" y="122238"/>
            <a:ext cx="8686800" cy="1173162"/>
          </a:xfrm>
        </p:spPr>
        <p:txBody>
          <a:bodyPr/>
          <a:lstStyle/>
          <a:p>
            <a:r>
              <a:rPr lang="en-US">
                <a:latin typeface="Calibri" charset="0"/>
                <a:ea typeface="ＭＳ Ｐゴシック" charset="0"/>
              </a:rPr>
              <a:t>Borg’s Allocation Algorithms and Policies</a:t>
            </a:r>
          </a:p>
        </p:txBody>
      </p:sp>
      <p:sp>
        <p:nvSpPr>
          <p:cNvPr id="3" name="Content Placeholder 2"/>
          <p:cNvSpPr>
            <a:spLocks noGrp="1"/>
          </p:cNvSpPr>
          <p:nvPr>
            <p:ph idx="1"/>
          </p:nvPr>
        </p:nvSpPr>
        <p:spPr>
          <a:xfrm>
            <a:off x="457200" y="1719263"/>
            <a:ext cx="8686800" cy="4411662"/>
          </a:xfrm>
        </p:spPr>
        <p:txBody>
          <a:bodyPr/>
          <a:lstStyle/>
          <a:p>
            <a:pPr marL="0" indent="0">
              <a:buFont typeface="Wingdings" charset="0"/>
              <a:buNone/>
              <a:defRPr/>
            </a:pPr>
            <a:r>
              <a:rPr lang="en-US" dirty="0"/>
              <a:t>Advanced Bin-Packing algorithms:</a:t>
            </a:r>
          </a:p>
          <a:p>
            <a:pPr>
              <a:defRPr/>
            </a:pPr>
            <a:r>
              <a:rPr lang="en-US" dirty="0" smtClean="0"/>
              <a:t>Avoid </a:t>
            </a:r>
            <a:r>
              <a:rPr lang="en-US" dirty="0"/>
              <a:t>stranding of resources</a:t>
            </a:r>
          </a:p>
          <a:p>
            <a:pPr marL="0" indent="0">
              <a:buFont typeface="Wingdings" charset="0"/>
              <a:buNone/>
              <a:defRPr/>
            </a:pPr>
            <a:r>
              <a:rPr lang="en-US" dirty="0" smtClean="0"/>
              <a:t>Evaluation </a:t>
            </a:r>
            <a:r>
              <a:rPr lang="en-US" dirty="0"/>
              <a:t>metric: Cell-compaction</a:t>
            </a:r>
          </a:p>
          <a:p>
            <a:pPr>
              <a:defRPr/>
            </a:pPr>
            <a:r>
              <a:rPr lang="en-US" dirty="0" smtClean="0"/>
              <a:t>Find smallest </a:t>
            </a:r>
            <a:r>
              <a:rPr lang="en-US" dirty="0"/>
              <a:t>cell that we can pack the workload into…</a:t>
            </a:r>
          </a:p>
          <a:p>
            <a:pPr>
              <a:defRPr/>
            </a:pPr>
            <a:r>
              <a:rPr lang="en-US" dirty="0" smtClean="0"/>
              <a:t>Remove </a:t>
            </a:r>
            <a:r>
              <a:rPr lang="en-US" dirty="0"/>
              <a:t>machines randomly from a cell to maintain </a:t>
            </a:r>
            <a:r>
              <a:rPr lang="en-US" dirty="0" smtClean="0"/>
              <a:t>cell heterogeneity</a:t>
            </a:r>
            <a:endParaRPr lang="en-US" dirty="0"/>
          </a:p>
          <a:p>
            <a:pPr marL="0" indent="0">
              <a:buFont typeface="Wingdings" charset="0"/>
              <a:buNone/>
              <a:defRPr/>
            </a:pPr>
            <a:r>
              <a:rPr lang="en-US" dirty="0" smtClean="0"/>
              <a:t>Evaluated </a:t>
            </a:r>
            <a:r>
              <a:rPr lang="en-US" dirty="0"/>
              <a:t>various policies to understand the cost, in terms </a:t>
            </a:r>
            <a:r>
              <a:rPr lang="en-US" dirty="0" smtClean="0"/>
              <a:t>of extra </a:t>
            </a:r>
            <a:r>
              <a:rPr lang="en-US" dirty="0"/>
              <a:t>machines needed for packing the same workload</a:t>
            </a:r>
          </a:p>
        </p:txBody>
      </p:sp>
      <p:sp>
        <p:nvSpPr>
          <p:cNvPr id="7373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75FAF07C-06D8-1B4E-99A0-F5FBF52D15A1}" type="slidenum">
              <a:rPr lang="en-US" sz="1000" b="0">
                <a:latin typeface="Arial" charset="0"/>
              </a:rPr>
              <a:pPr eaLnBrk="1" hangingPunct="1"/>
              <a:t>41</a:t>
            </a:fld>
            <a:endParaRPr lang="en-US" sz="1000" b="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r>
              <a:rPr lang="en-US">
                <a:latin typeface="Calibri" charset="0"/>
                <a:ea typeface="ＭＳ Ｐゴシック" charset="0"/>
              </a:rPr>
              <a:t>Should we Share Clusters</a:t>
            </a:r>
            <a:r>
              <a:rPr lang="is-IS">
                <a:latin typeface="Calibri" charset="0"/>
                <a:ea typeface="ＭＳ Ｐゴシック" charset="0"/>
              </a:rPr>
              <a:t>…</a:t>
            </a:r>
            <a:endParaRPr lang="en-US">
              <a:latin typeface="Calibri" charset="0"/>
              <a:ea typeface="ＭＳ Ｐゴシック" charset="0"/>
            </a:endParaRPr>
          </a:p>
        </p:txBody>
      </p:sp>
      <p:sp>
        <p:nvSpPr>
          <p:cNvPr id="74754" name="Content Placeholder 2"/>
          <p:cNvSpPr>
            <a:spLocks noGrp="1"/>
          </p:cNvSpPr>
          <p:nvPr>
            <p:ph idx="1"/>
          </p:nvPr>
        </p:nvSpPr>
        <p:spPr>
          <a:xfrm>
            <a:off x="457200" y="1524000"/>
            <a:ext cx="8229600" cy="1100138"/>
          </a:xfrm>
        </p:spPr>
        <p:txBody>
          <a:bodyPr/>
          <a:lstStyle/>
          <a:p>
            <a:r>
              <a:rPr lang="is-IS">
                <a:latin typeface="Calibri" charset="0"/>
                <a:ea typeface="ＭＳ Ｐゴシック" charset="0"/>
              </a:rPr>
              <a:t>… b</a:t>
            </a:r>
            <a:r>
              <a:rPr lang="en-US">
                <a:latin typeface="Calibri" charset="0"/>
                <a:ea typeface="ＭＳ Ｐゴシック" charset="0"/>
              </a:rPr>
              <a:t>etween production and non-production jobs?</a:t>
            </a:r>
          </a:p>
        </p:txBody>
      </p:sp>
      <p:sp>
        <p:nvSpPr>
          <p:cNvPr id="7475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B0ADA727-3201-E648-86EE-552978E01C8F}" type="slidenum">
              <a:rPr lang="en-US" sz="1000" b="0">
                <a:latin typeface="Arial" charset="0"/>
              </a:rPr>
              <a:pPr eaLnBrk="1" hangingPunct="1"/>
              <a:t>42</a:t>
            </a:fld>
            <a:endParaRPr lang="en-US" sz="1000" b="0">
              <a:latin typeface="Arial" charset="0"/>
            </a:endParaRPr>
          </a:p>
        </p:txBody>
      </p:sp>
      <p:pic>
        <p:nvPicPr>
          <p:cNvPr id="74756" name="Picture 4" descr="Screen Shot 2016-10-24 at 12.04.13 A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09800"/>
            <a:ext cx="6705600"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r>
              <a:rPr lang="en-US">
                <a:latin typeface="Calibri" charset="0"/>
                <a:ea typeface="ＭＳ Ｐゴシック" charset="0"/>
              </a:rPr>
              <a:t>Should we use Smaller Cells?</a:t>
            </a:r>
          </a:p>
        </p:txBody>
      </p:sp>
      <p:sp>
        <p:nvSpPr>
          <p:cNvPr id="7577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F6B8CE69-5527-EC42-B3E9-C98961555381}" type="slidenum">
              <a:rPr lang="en-US" sz="1000" b="0">
                <a:latin typeface="Arial" charset="0"/>
              </a:rPr>
              <a:pPr eaLnBrk="1" hangingPunct="1"/>
              <a:t>43</a:t>
            </a:fld>
            <a:endParaRPr lang="en-US" sz="1000" b="0">
              <a:latin typeface="Arial" charset="0"/>
            </a:endParaRPr>
          </a:p>
        </p:txBody>
      </p:sp>
      <p:pic>
        <p:nvPicPr>
          <p:cNvPr id="75779" name="Picture 4" descr="Screen Shot 2016-10-24 at 12.05.37 A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8675" y="1447800"/>
            <a:ext cx="671512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r>
              <a:rPr lang="en-US" b="0">
                <a:latin typeface="Calibri" charset="0"/>
                <a:ea typeface="ＭＳ Ｐゴシック" charset="0"/>
              </a:rPr>
              <a:t>Would fixed resource bucket</a:t>
            </a:r>
            <a:br>
              <a:rPr lang="en-US" b="0">
                <a:latin typeface="Calibri" charset="0"/>
                <a:ea typeface="ＭＳ Ｐゴシック" charset="0"/>
              </a:rPr>
            </a:br>
            <a:r>
              <a:rPr lang="en-US" b="0">
                <a:latin typeface="Calibri" charset="0"/>
                <a:ea typeface="ＭＳ Ｐゴシック" charset="0"/>
              </a:rPr>
              <a:t>sizes be better?</a:t>
            </a:r>
            <a:endParaRPr lang="en-US">
              <a:latin typeface="Calibri" charset="0"/>
              <a:ea typeface="ＭＳ Ｐゴシック" charset="0"/>
            </a:endParaRPr>
          </a:p>
        </p:txBody>
      </p:sp>
      <p:sp>
        <p:nvSpPr>
          <p:cNvPr id="7680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298ADE8F-73D5-BA4E-BE7F-5E5C543CEFEE}" type="slidenum">
              <a:rPr lang="en-US" sz="1000" b="0">
                <a:latin typeface="Arial" charset="0"/>
              </a:rPr>
              <a:pPr eaLnBrk="1" hangingPunct="1"/>
              <a:t>44</a:t>
            </a:fld>
            <a:endParaRPr lang="en-US" sz="1000" b="0">
              <a:latin typeface="Arial" charset="0"/>
            </a:endParaRPr>
          </a:p>
        </p:txBody>
      </p:sp>
      <p:pic>
        <p:nvPicPr>
          <p:cNvPr id="76803" name="Picture 4" descr="Screen Shot 2016-10-24 at 12.07.48 A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52600"/>
            <a:ext cx="7200900" cy="453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lstStyle/>
          <a:p>
            <a:r>
              <a:rPr lang="en-US">
                <a:latin typeface="Calibri" charset="0"/>
                <a:ea typeface="ＭＳ Ｐゴシック" charset="0"/>
              </a:rPr>
              <a:t>Kubernetes</a:t>
            </a:r>
          </a:p>
        </p:txBody>
      </p:sp>
      <p:sp>
        <p:nvSpPr>
          <p:cNvPr id="77826" name="Text Placeholder 2"/>
          <p:cNvSpPr>
            <a:spLocks noGrp="1"/>
          </p:cNvSpPr>
          <p:nvPr>
            <p:ph type="body" idx="1"/>
          </p:nvPr>
        </p:nvSpPr>
        <p:spPr>
          <a:xfrm>
            <a:off x="457200" y="2819400"/>
            <a:ext cx="4040188" cy="425450"/>
          </a:xfrm>
        </p:spPr>
        <p:txBody>
          <a:bodyPr/>
          <a:lstStyle/>
          <a:p>
            <a:r>
              <a:rPr lang="en-US">
                <a:latin typeface="Calibri" charset="0"/>
                <a:ea typeface="ＭＳ Ｐゴシック" charset="0"/>
              </a:rPr>
              <a:t>Directly derived</a:t>
            </a:r>
          </a:p>
        </p:txBody>
      </p:sp>
      <p:sp>
        <p:nvSpPr>
          <p:cNvPr id="77827" name="Content Placeholder 3"/>
          <p:cNvSpPr>
            <a:spLocks noGrp="1"/>
          </p:cNvSpPr>
          <p:nvPr>
            <p:ph sz="half" idx="2"/>
          </p:nvPr>
        </p:nvSpPr>
        <p:spPr>
          <a:xfrm>
            <a:off x="457200" y="3459163"/>
            <a:ext cx="4040188" cy="2625725"/>
          </a:xfrm>
        </p:spPr>
        <p:txBody>
          <a:bodyPr/>
          <a:lstStyle/>
          <a:p>
            <a:r>
              <a:rPr lang="en-US">
                <a:latin typeface="Calibri" charset="0"/>
                <a:ea typeface="ＭＳ Ｐゴシック" charset="0"/>
              </a:rPr>
              <a:t>Borglet =&gt; Kubelet</a:t>
            </a:r>
          </a:p>
          <a:p>
            <a:r>
              <a:rPr lang="en-US">
                <a:latin typeface="Calibri" charset="0"/>
                <a:ea typeface="ＭＳ Ｐゴシック" charset="0"/>
              </a:rPr>
              <a:t>alloc =&gt; pod</a:t>
            </a:r>
          </a:p>
          <a:p>
            <a:r>
              <a:rPr lang="en-US">
                <a:latin typeface="Calibri" charset="0"/>
                <a:ea typeface="ＭＳ Ｐゴシック" charset="0"/>
              </a:rPr>
              <a:t>Borg containers =&gt; docker</a:t>
            </a:r>
          </a:p>
          <a:p>
            <a:r>
              <a:rPr lang="en-US">
                <a:latin typeface="Calibri" charset="0"/>
                <a:ea typeface="ＭＳ Ｐゴシック" charset="0"/>
              </a:rPr>
              <a:t>Declarative specifications</a:t>
            </a:r>
          </a:p>
        </p:txBody>
      </p:sp>
      <p:sp>
        <p:nvSpPr>
          <p:cNvPr id="77828" name="Text Placeholder 4"/>
          <p:cNvSpPr>
            <a:spLocks noGrp="1"/>
          </p:cNvSpPr>
          <p:nvPr>
            <p:ph type="body" sz="quarter" idx="3"/>
          </p:nvPr>
        </p:nvSpPr>
        <p:spPr>
          <a:xfrm>
            <a:off x="4645025" y="2819400"/>
            <a:ext cx="4041775" cy="425450"/>
          </a:xfrm>
        </p:spPr>
        <p:txBody>
          <a:bodyPr/>
          <a:lstStyle/>
          <a:p>
            <a:r>
              <a:rPr lang="en-US">
                <a:latin typeface="Calibri" charset="0"/>
                <a:ea typeface="ＭＳ Ｐゴシック" charset="0"/>
              </a:rPr>
              <a:t>Improved</a:t>
            </a:r>
          </a:p>
        </p:txBody>
      </p:sp>
      <p:sp>
        <p:nvSpPr>
          <p:cNvPr id="77829" name="Content Placeholder 5"/>
          <p:cNvSpPr>
            <a:spLocks noGrp="1"/>
          </p:cNvSpPr>
          <p:nvPr>
            <p:ph sz="quarter" idx="4"/>
          </p:nvPr>
        </p:nvSpPr>
        <p:spPr>
          <a:xfrm>
            <a:off x="4645025" y="3459163"/>
            <a:ext cx="4041775" cy="2625725"/>
          </a:xfrm>
        </p:spPr>
        <p:txBody>
          <a:bodyPr/>
          <a:lstStyle/>
          <a:p>
            <a:r>
              <a:rPr lang="en-US">
                <a:latin typeface="Calibri" charset="0"/>
                <a:ea typeface="ＭＳ Ｐゴシック" charset="0"/>
              </a:rPr>
              <a:t>Job =&gt; labels</a:t>
            </a:r>
          </a:p>
          <a:p>
            <a:r>
              <a:rPr lang="en-US">
                <a:latin typeface="Calibri" charset="0"/>
                <a:ea typeface="ＭＳ Ｐゴシック" charset="0"/>
              </a:rPr>
              <a:t>managed ports =&gt; IP per pod</a:t>
            </a:r>
          </a:p>
          <a:p>
            <a:r>
              <a:rPr lang="en-US">
                <a:latin typeface="Calibri" charset="0"/>
                <a:ea typeface="ＭＳ Ｐゴシック" charset="0"/>
              </a:rPr>
              <a:t>Monolithic master =&gt; micro-services</a:t>
            </a:r>
          </a:p>
        </p:txBody>
      </p:sp>
      <p:sp>
        <p:nvSpPr>
          <p:cNvPr id="7783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6BDE9ED2-CDF8-7745-98EE-3714D4AEF1AB}" type="slidenum">
              <a:rPr lang="en-US" sz="1000" b="0">
                <a:latin typeface="Arial" charset="0"/>
              </a:rPr>
              <a:pPr eaLnBrk="1" hangingPunct="1"/>
              <a:t>45</a:t>
            </a:fld>
            <a:endParaRPr lang="en-US" sz="1000" b="0">
              <a:latin typeface="Arial" charset="0"/>
            </a:endParaRPr>
          </a:p>
        </p:txBody>
      </p:sp>
      <p:sp>
        <p:nvSpPr>
          <p:cNvPr id="77831" name="TextBox 7"/>
          <p:cNvSpPr txBox="1">
            <a:spLocks noChangeArrowheads="1"/>
          </p:cNvSpPr>
          <p:nvPr/>
        </p:nvSpPr>
        <p:spPr bwMode="auto">
          <a:xfrm>
            <a:off x="533400" y="1905000"/>
            <a:ext cx="6692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eaLnBrk="1" hangingPunct="1"/>
            <a:r>
              <a:rPr lang="en-US" sz="2400" b="0">
                <a:latin typeface="Calibri" charset="0"/>
                <a:cs typeface="Calibri" charset="0"/>
              </a:rPr>
              <a:t>Google open source project loosely inspired by Borg   </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228600" y="0"/>
            <a:ext cx="9144000" cy="944563"/>
          </a:xfrm>
        </p:spPr>
        <p:txBody>
          <a:bodyPr/>
          <a:lstStyle/>
          <a:p>
            <a:r>
              <a:rPr lang="en-US">
                <a:latin typeface="Calibri" charset="0"/>
                <a:ea typeface="ＭＳ Ｐゴシック" charset="0"/>
              </a:rPr>
              <a:t>One Framework Per Cluster Challenges</a:t>
            </a:r>
          </a:p>
        </p:txBody>
      </p:sp>
      <p:sp>
        <p:nvSpPr>
          <p:cNvPr id="3" name="Content Placeholder 2"/>
          <p:cNvSpPr>
            <a:spLocks noGrp="1"/>
          </p:cNvSpPr>
          <p:nvPr>
            <p:ph idx="1"/>
          </p:nvPr>
        </p:nvSpPr>
        <p:spPr>
          <a:xfrm>
            <a:off x="0" y="1143000"/>
            <a:ext cx="5486400" cy="4605338"/>
          </a:xfrm>
        </p:spPr>
        <p:txBody>
          <a:bodyPr/>
          <a:lstStyle/>
          <a:p>
            <a:r>
              <a:rPr lang="en-US">
                <a:latin typeface="Calibri" charset="0"/>
                <a:ea typeface="ＭＳ Ｐゴシック" charset="0"/>
              </a:rPr>
              <a:t>Inefficient resource usage</a:t>
            </a:r>
          </a:p>
          <a:p>
            <a:pPr lvl="1"/>
            <a:r>
              <a:rPr lang="en-US">
                <a:latin typeface="Calibri" charset="0"/>
                <a:ea typeface="ＭＳ Ｐゴシック" charset="0"/>
              </a:rPr>
              <a:t>E.g., Hadoop cannot use available resources from Pregel</a:t>
            </a:r>
            <a:r>
              <a:rPr lang="ja-JP" altLang="en-US">
                <a:latin typeface="Calibri" charset="0"/>
                <a:ea typeface="ＭＳ Ｐゴシック" charset="0"/>
              </a:rPr>
              <a:t>’</a:t>
            </a:r>
            <a:r>
              <a:rPr lang="en-US" altLang="ja-JP">
                <a:latin typeface="Calibri" charset="0"/>
                <a:ea typeface="ＭＳ Ｐゴシック" charset="0"/>
              </a:rPr>
              <a:t>s cluster</a:t>
            </a:r>
          </a:p>
          <a:p>
            <a:pPr lvl="1"/>
            <a:r>
              <a:rPr lang="en-US" altLang="ja-JP">
                <a:latin typeface="Calibri" charset="0"/>
                <a:ea typeface="ＭＳ Ｐゴシック" charset="0"/>
              </a:rPr>
              <a:t>No opportunity for stat. multiplexing</a:t>
            </a:r>
          </a:p>
          <a:p>
            <a:pPr lvl="3"/>
            <a:endParaRPr lang="en-US">
              <a:latin typeface="Calibri" charset="0"/>
              <a:ea typeface="ＭＳ Ｐゴシック" charset="0"/>
            </a:endParaRPr>
          </a:p>
          <a:p>
            <a:r>
              <a:rPr lang="en-US">
                <a:latin typeface="Calibri" charset="0"/>
                <a:ea typeface="ＭＳ Ｐゴシック" charset="0"/>
              </a:rPr>
              <a:t>Hard to share data</a:t>
            </a:r>
          </a:p>
          <a:p>
            <a:pPr lvl="1"/>
            <a:r>
              <a:rPr lang="en-US">
                <a:latin typeface="Calibri" charset="0"/>
                <a:ea typeface="ＭＳ Ｐゴシック" charset="0"/>
              </a:rPr>
              <a:t>Copy or access remotely, expensive</a:t>
            </a:r>
          </a:p>
          <a:p>
            <a:pPr lvl="1"/>
            <a:endParaRPr lang="en-US">
              <a:latin typeface="Calibri" charset="0"/>
              <a:ea typeface="ＭＳ Ｐゴシック" charset="0"/>
            </a:endParaRPr>
          </a:p>
          <a:p>
            <a:r>
              <a:rPr lang="en-US">
                <a:latin typeface="Calibri" charset="0"/>
                <a:ea typeface="ＭＳ Ｐゴシック" charset="0"/>
              </a:rPr>
              <a:t>Hard to cooperate</a:t>
            </a:r>
          </a:p>
          <a:p>
            <a:pPr lvl="1"/>
            <a:r>
              <a:rPr lang="en-US">
                <a:latin typeface="Calibri" charset="0"/>
                <a:ea typeface="ＭＳ Ｐゴシック" charset="0"/>
              </a:rPr>
              <a:t>E.g., Not easy for Pregel to use graphs generated by Hadoop</a:t>
            </a:r>
          </a:p>
          <a:p>
            <a:endParaRPr lang="en-US">
              <a:latin typeface="Calibri" charset="0"/>
              <a:ea typeface="ＭＳ Ｐゴシック" charset="0"/>
            </a:endParaRPr>
          </a:p>
          <a:p>
            <a:pPr lvl="1">
              <a:buFont typeface="Wingdings" charset="0"/>
              <a:buNone/>
            </a:pPr>
            <a:r>
              <a:rPr lang="en-US">
                <a:latin typeface="Calibri" charset="0"/>
                <a:ea typeface="ＭＳ Ｐゴシック" charset="0"/>
              </a:rPr>
              <a:t> </a:t>
            </a:r>
          </a:p>
          <a:p>
            <a:endParaRPr lang="en-US">
              <a:latin typeface="Calibri" charset="0"/>
              <a:ea typeface="ＭＳ Ｐゴシック" charset="0"/>
            </a:endParaRPr>
          </a:p>
        </p:txBody>
      </p:sp>
      <p:sp>
        <p:nvSpPr>
          <p:cNvPr id="184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53836FF0-7931-CE4E-951C-7D75F00C536E}" type="slidenum">
              <a:rPr lang="en-US" sz="1000" b="0">
                <a:latin typeface="Arial" charset="0"/>
              </a:rPr>
              <a:pPr eaLnBrk="1" hangingPunct="1"/>
              <a:t>5</a:t>
            </a:fld>
            <a:endParaRPr lang="en-US" sz="1000" b="0">
              <a:latin typeface="Arial" charset="0"/>
            </a:endParaRPr>
          </a:p>
        </p:txBody>
      </p:sp>
      <p:pic>
        <p:nvPicPr>
          <p:cNvPr id="18436" name="Picture 28"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524000"/>
            <a:ext cx="735013"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29"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84788" y="2451100"/>
            <a:ext cx="735012"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31"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524000"/>
            <a:ext cx="735013"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32"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65788" y="2451100"/>
            <a:ext cx="735012"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34"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1524000"/>
            <a:ext cx="735013"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35"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46788" y="2451100"/>
            <a:ext cx="735012"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ounded Rectangle 10"/>
          <p:cNvSpPr/>
          <p:nvPr/>
        </p:nvSpPr>
        <p:spPr>
          <a:xfrm>
            <a:off x="5421313" y="1871663"/>
            <a:ext cx="1036637" cy="327025"/>
          </a:xfrm>
          <a:prstGeom prst="roundRect">
            <a:avLst/>
          </a:prstGeom>
          <a:solidFill>
            <a:srgbClr val="51A2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2400" dirty="0" err="1">
                <a:solidFill>
                  <a:schemeClr val="tx1"/>
                </a:solidFill>
              </a:rPr>
              <a:t>Hadoop</a:t>
            </a:r>
            <a:endParaRPr lang="en-US" sz="2400" dirty="0">
              <a:solidFill>
                <a:schemeClr val="tx1"/>
              </a:solidFill>
            </a:endParaRPr>
          </a:p>
        </p:txBody>
      </p:sp>
      <p:sp>
        <p:nvSpPr>
          <p:cNvPr id="12" name="Rounded Rectangle 11"/>
          <p:cNvSpPr/>
          <p:nvPr/>
        </p:nvSpPr>
        <p:spPr>
          <a:xfrm>
            <a:off x="5448300" y="2798763"/>
            <a:ext cx="1036638" cy="327025"/>
          </a:xfrm>
          <a:prstGeom prst="roundRect">
            <a:avLst/>
          </a:prstGeom>
          <a:solidFill>
            <a:srgbClr val="AAE68B"/>
          </a:solidFill>
          <a:ln>
            <a:noFill/>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a:defRPr/>
            </a:pPr>
            <a:r>
              <a:rPr lang="en-US" sz="2400" dirty="0" err="1">
                <a:solidFill>
                  <a:schemeClr val="tx1"/>
                </a:solidFill>
              </a:rPr>
              <a:t>Pregel</a:t>
            </a:r>
            <a:endParaRPr lang="en-US" sz="2400" dirty="0">
              <a:solidFill>
                <a:schemeClr val="tx1"/>
              </a:solidFill>
            </a:endParaRPr>
          </a:p>
        </p:txBody>
      </p:sp>
      <p:graphicFrame>
        <p:nvGraphicFramePr>
          <p:cNvPr id="18444" name="Chart 48"/>
          <p:cNvGraphicFramePr>
            <a:graphicFrameLocks/>
          </p:cNvGraphicFramePr>
          <p:nvPr/>
        </p:nvGraphicFramePr>
        <p:xfrm>
          <a:off x="6708775" y="1066800"/>
          <a:ext cx="2435225" cy="1214438"/>
        </p:xfrm>
        <a:graphic>
          <a:graphicData uri="http://schemas.openxmlformats.org/presentationml/2006/ole">
            <mc:AlternateContent xmlns:mc="http://schemas.openxmlformats.org/markup-compatibility/2006">
              <mc:Choice xmlns:v="urn:schemas-microsoft-com:vml" Requires="v">
                <p:oleObj spid="_x0000_s18456" name="Worksheet" r:id="rId4" imgW="8420100" imgH="4813300" progId="Excel.Sheet.8">
                  <p:embed/>
                </p:oleObj>
              </mc:Choice>
              <mc:Fallback>
                <p:oleObj name="Worksheet" r:id="rId4" imgW="8420100" imgH="4813300" progId="Excel.Sheet.8">
                  <p:embed/>
                  <p:pic>
                    <p:nvPicPr>
                      <p:cNvPr id="0" name="Chart 4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8775" y="1066800"/>
                        <a:ext cx="24352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5" name="Chart 49"/>
          <p:cNvGraphicFramePr>
            <a:graphicFrameLocks/>
          </p:cNvGraphicFramePr>
          <p:nvPr/>
        </p:nvGraphicFramePr>
        <p:xfrm>
          <a:off x="6705600" y="2362200"/>
          <a:ext cx="2438400" cy="1219200"/>
        </p:xfrm>
        <a:graphic>
          <a:graphicData uri="http://schemas.openxmlformats.org/presentationml/2006/ole">
            <mc:AlternateContent xmlns:mc="http://schemas.openxmlformats.org/markup-compatibility/2006">
              <mc:Choice xmlns:v="urn:schemas-microsoft-com:vml" Requires="v">
                <p:oleObj spid="_x0000_s18457" name="Worksheet" r:id="rId6" imgW="7226300" imgH="4114800" progId="Excel.Sheet.8">
                  <p:embed/>
                </p:oleObj>
              </mc:Choice>
              <mc:Fallback>
                <p:oleObj name="Worksheet" r:id="rId6" imgW="7226300" imgH="4114800" progId="Excel.Sheet.8">
                  <p:embed/>
                  <p:pic>
                    <p:nvPicPr>
                      <p:cNvPr id="0" name="Chart 4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5600" y="2362200"/>
                        <a:ext cx="2438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
          <p:cNvGrpSpPr>
            <a:grpSpLocks/>
          </p:cNvGrpSpPr>
          <p:nvPr/>
        </p:nvGrpSpPr>
        <p:grpSpPr bwMode="auto">
          <a:xfrm>
            <a:off x="5268913" y="4549775"/>
            <a:ext cx="1055687" cy="1241425"/>
            <a:chOff x="5268913" y="4549775"/>
            <a:chExt cx="1055687" cy="1241425"/>
          </a:xfrm>
        </p:grpSpPr>
        <p:sp>
          <p:nvSpPr>
            <p:cNvPr id="26" name="Rounded Rectangle 25"/>
            <p:cNvSpPr/>
            <p:nvPr/>
          </p:nvSpPr>
          <p:spPr>
            <a:xfrm>
              <a:off x="5268913" y="4549775"/>
              <a:ext cx="1036637" cy="327025"/>
            </a:xfrm>
            <a:prstGeom prst="roundRect">
              <a:avLst/>
            </a:prstGeom>
            <a:solidFill>
              <a:srgbClr val="51A2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2400" dirty="0" err="1">
                  <a:solidFill>
                    <a:schemeClr val="tx1"/>
                  </a:solidFill>
                </a:rPr>
                <a:t>Hadoop</a:t>
              </a:r>
              <a:endParaRPr lang="en-US" sz="2400" dirty="0">
                <a:solidFill>
                  <a:schemeClr val="tx1"/>
                </a:solidFill>
              </a:endParaRPr>
            </a:p>
          </p:txBody>
        </p:sp>
        <p:sp>
          <p:nvSpPr>
            <p:cNvPr id="27" name="Rounded Rectangle 26"/>
            <p:cNvSpPr/>
            <p:nvPr/>
          </p:nvSpPr>
          <p:spPr>
            <a:xfrm>
              <a:off x="5287963" y="5464175"/>
              <a:ext cx="1036637" cy="327025"/>
            </a:xfrm>
            <a:prstGeom prst="roundRect">
              <a:avLst/>
            </a:prstGeom>
            <a:solidFill>
              <a:srgbClr val="AAE68B"/>
            </a:solidFill>
            <a:ln>
              <a:noFill/>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a:defRPr/>
              </a:pPr>
              <a:r>
                <a:rPr lang="en-US" sz="2400" dirty="0" err="1">
                  <a:solidFill>
                    <a:schemeClr val="tx1"/>
                  </a:solidFill>
                </a:rPr>
                <a:t>Pregel</a:t>
              </a:r>
              <a:endParaRPr lang="en-US" sz="2400" dirty="0">
                <a:solidFill>
                  <a:schemeClr val="tx1"/>
                </a:solidFill>
              </a:endParaRPr>
            </a:p>
          </p:txBody>
        </p:sp>
        <p:sp>
          <p:nvSpPr>
            <p:cNvPr id="28" name="Down Arrow 27"/>
            <p:cNvSpPr/>
            <p:nvPr/>
          </p:nvSpPr>
          <p:spPr bwMode="auto">
            <a:xfrm>
              <a:off x="5638800" y="4876800"/>
              <a:ext cx="304800" cy="609600"/>
            </a:xfrm>
            <a:prstGeom prst="downArrow">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wrap="none" anchor="ctr"/>
            <a:lstStyle/>
            <a:p>
              <a:pPr>
                <a:defRPr/>
              </a:pPr>
              <a:endParaRPr lang="en-US" sz="2400"/>
            </a:p>
          </p:txBody>
        </p:sp>
      </p:grpSp>
      <p:sp>
        <p:nvSpPr>
          <p:cNvPr id="18447" name="TextBox 19"/>
          <p:cNvSpPr txBox="1">
            <a:spLocks noChangeArrowheads="1"/>
          </p:cNvSpPr>
          <p:nvPr/>
        </p:nvSpPr>
        <p:spPr bwMode="auto">
          <a:xfrm>
            <a:off x="7729538" y="6324600"/>
            <a:ext cx="12620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a:latin typeface="Calibri" charset="0"/>
                <a:cs typeface="Calibri" charset="0"/>
              </a:rPr>
              <a:t>2011 slide</a:t>
            </a:r>
          </a:p>
        </p:txBody>
      </p:sp>
      <p:sp>
        <p:nvSpPr>
          <p:cNvPr id="30" name="TextBox 29"/>
          <p:cNvSpPr txBox="1"/>
          <p:nvPr/>
        </p:nvSpPr>
        <p:spPr>
          <a:xfrm>
            <a:off x="304800" y="6096000"/>
            <a:ext cx="8534400" cy="584200"/>
          </a:xfrm>
          <a:prstGeom prst="rect">
            <a:avLst/>
          </a:prstGeom>
          <a:solidFill>
            <a:srgbClr val="FFFFC2"/>
          </a:solidFill>
          <a:ln>
            <a:solidFill>
              <a:srgbClr val="000000"/>
            </a:solidFill>
          </a:ln>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US" sz="3200" b="0" dirty="0"/>
              <a:t>Need to run multiple frameworks on same cluster</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7" name="Group 6"/>
          <p:cNvGrpSpPr>
            <a:grpSpLocks/>
          </p:cNvGrpSpPr>
          <p:nvPr/>
        </p:nvGrpSpPr>
        <p:grpSpPr bwMode="auto">
          <a:xfrm>
            <a:off x="457200" y="4419600"/>
            <a:ext cx="1579563" cy="971550"/>
            <a:chOff x="2535238" y="4724397"/>
            <a:chExt cx="1579562" cy="971549"/>
          </a:xfrm>
        </p:grpSpPr>
        <p:pic>
          <p:nvPicPr>
            <p:cNvPr id="19484" name="Picture 28"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35238" y="4724397"/>
              <a:ext cx="775543" cy="971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85" name="Picture 31"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37247" y="4724397"/>
              <a:ext cx="775543" cy="971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86" name="Picture 34"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39257" y="4724397"/>
              <a:ext cx="775543" cy="971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458" name="Group 5"/>
          <p:cNvGrpSpPr>
            <a:grpSpLocks/>
          </p:cNvGrpSpPr>
          <p:nvPr/>
        </p:nvGrpSpPr>
        <p:grpSpPr bwMode="auto">
          <a:xfrm>
            <a:off x="2133600" y="4405313"/>
            <a:ext cx="1579563" cy="971550"/>
            <a:chOff x="4592638" y="4710110"/>
            <a:chExt cx="1579562" cy="971549"/>
          </a:xfrm>
        </p:grpSpPr>
        <p:pic>
          <p:nvPicPr>
            <p:cNvPr id="19481" name="Picture 28"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92638" y="4710110"/>
              <a:ext cx="775543" cy="971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82" name="Picture 31"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94647" y="4710110"/>
              <a:ext cx="775543" cy="971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83" name="Picture 34"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6657" y="4710110"/>
              <a:ext cx="775543" cy="971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459" name="Title 1"/>
          <p:cNvSpPr>
            <a:spLocks noGrp="1"/>
          </p:cNvSpPr>
          <p:nvPr>
            <p:ph type="title"/>
          </p:nvPr>
        </p:nvSpPr>
        <p:spPr>
          <a:xfrm>
            <a:off x="457200" y="0"/>
            <a:ext cx="8229600" cy="1173163"/>
          </a:xfrm>
        </p:spPr>
        <p:txBody>
          <a:bodyPr/>
          <a:lstStyle/>
          <a:p>
            <a:r>
              <a:rPr lang="en-US">
                <a:latin typeface="Calibri" charset="0"/>
                <a:ea typeface="ＭＳ Ｐゴシック" charset="0"/>
              </a:rPr>
              <a:t>What do we want?</a:t>
            </a:r>
          </a:p>
        </p:txBody>
      </p:sp>
      <p:sp>
        <p:nvSpPr>
          <p:cNvPr id="19460" name="Content Placeholder 2"/>
          <p:cNvSpPr>
            <a:spLocks noGrp="1"/>
          </p:cNvSpPr>
          <p:nvPr>
            <p:ph idx="1"/>
          </p:nvPr>
        </p:nvSpPr>
        <p:spPr>
          <a:xfrm>
            <a:off x="0" y="1524000"/>
            <a:ext cx="9372600" cy="1752600"/>
          </a:xfrm>
        </p:spPr>
        <p:txBody>
          <a:bodyPr/>
          <a:lstStyle/>
          <a:p>
            <a:r>
              <a:rPr lang="en-US">
                <a:latin typeface="Calibri" charset="0"/>
                <a:ea typeface="ＭＳ Ｐゴシック" charset="0"/>
                <a:cs typeface="ＭＳ Ｐゴシック" charset="0"/>
              </a:rPr>
              <a:t>Common resource sharing layer </a:t>
            </a:r>
          </a:p>
          <a:p>
            <a:pPr lvl="1"/>
            <a:r>
              <a:rPr lang="en-US">
                <a:latin typeface="Calibri" charset="0"/>
                <a:ea typeface="ＭＳ Ｐゴシック" charset="0"/>
                <a:cs typeface="ＭＳ Ｐゴシック" charset="0"/>
              </a:rPr>
              <a:t>Abstracts (</a:t>
            </a:r>
            <a:r>
              <a:rPr lang="ja-JP" altLang="en-US">
                <a:latin typeface="Calibri" charset="0"/>
                <a:ea typeface="ＭＳ Ｐゴシック" charset="0"/>
                <a:cs typeface="ＭＳ Ｐゴシック" charset="0"/>
              </a:rPr>
              <a:t>“</a:t>
            </a:r>
            <a:r>
              <a:rPr lang="en-US" altLang="ja-JP">
                <a:latin typeface="Calibri" charset="0"/>
                <a:ea typeface="ＭＳ Ｐゴシック" charset="0"/>
                <a:cs typeface="ＭＳ Ｐゴシック" charset="0"/>
              </a:rPr>
              <a:t>virtualizes</a:t>
            </a:r>
            <a:r>
              <a:rPr lang="ja-JP" altLang="en-US">
                <a:latin typeface="Calibri" charset="0"/>
                <a:ea typeface="ＭＳ Ｐゴシック" charset="0"/>
                <a:cs typeface="ＭＳ Ｐゴシック" charset="0"/>
              </a:rPr>
              <a:t>”</a:t>
            </a:r>
            <a:r>
              <a:rPr lang="en-US" altLang="ja-JP">
                <a:latin typeface="Calibri" charset="0"/>
                <a:ea typeface="ＭＳ Ｐゴシック" charset="0"/>
                <a:cs typeface="ＭＳ Ｐゴシック" charset="0"/>
              </a:rPr>
              <a:t>) resources to frameworks</a:t>
            </a:r>
          </a:p>
          <a:p>
            <a:pPr lvl="1"/>
            <a:r>
              <a:rPr lang="en-US">
                <a:latin typeface="Calibri" charset="0"/>
                <a:ea typeface="ＭＳ Ｐゴシック" charset="0"/>
                <a:cs typeface="ＭＳ Ｐゴシック" charset="0"/>
              </a:rPr>
              <a:t>Enable diverse frameworks to share cluster</a:t>
            </a:r>
          </a:p>
          <a:p>
            <a:pPr lvl="1"/>
            <a:r>
              <a:rPr lang="en-US">
                <a:latin typeface="Calibri" charset="0"/>
                <a:ea typeface="ＭＳ Ｐゴシック" charset="0"/>
                <a:cs typeface="ＭＳ Ｐゴシック" charset="0"/>
              </a:rPr>
              <a:t>Make it easier to develop and deploy new frameworks (e.g., Spark)</a:t>
            </a:r>
          </a:p>
          <a:p>
            <a:pPr lvl="1"/>
            <a:endParaRPr lang="en-US">
              <a:latin typeface="Calibri" charset="0"/>
              <a:ea typeface="ＭＳ Ｐゴシック" charset="0"/>
              <a:cs typeface="ＭＳ Ｐゴシック" charset="0"/>
            </a:endParaRPr>
          </a:p>
          <a:p>
            <a:pPr lvl="1"/>
            <a:endParaRPr lang="en-US">
              <a:latin typeface="Calibri" charset="0"/>
              <a:ea typeface="ＭＳ Ｐゴシック" charset="0"/>
              <a:cs typeface="ＭＳ Ｐゴシック" charset="0"/>
            </a:endParaRPr>
          </a:p>
        </p:txBody>
      </p:sp>
      <p:sp>
        <p:nvSpPr>
          <p:cNvPr id="1946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000D0956-8444-5344-9097-BE5D627545A5}" type="slidenum">
              <a:rPr lang="en-US" sz="1000" b="0">
                <a:latin typeface="Arial" charset="0"/>
              </a:rPr>
              <a:pPr eaLnBrk="1" hangingPunct="1"/>
              <a:t>6</a:t>
            </a:fld>
            <a:endParaRPr lang="en-US" sz="1000" b="0">
              <a:latin typeface="Arial" charset="0"/>
            </a:endParaRPr>
          </a:p>
        </p:txBody>
      </p:sp>
      <p:sp>
        <p:nvSpPr>
          <p:cNvPr id="19462" name="Rounded Rectangle 62"/>
          <p:cNvSpPr>
            <a:spLocks noChangeArrowheads="1"/>
          </p:cNvSpPr>
          <p:nvPr/>
        </p:nvSpPr>
        <p:spPr bwMode="auto">
          <a:xfrm>
            <a:off x="457200" y="3962400"/>
            <a:ext cx="1524000" cy="1524000"/>
          </a:xfrm>
          <a:prstGeom prst="roundRect">
            <a:avLst>
              <a:gd name="adj" fmla="val 16667"/>
            </a:avLst>
          </a:prstGeom>
          <a:noFill/>
          <a:ln w="2857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463" name="Rounded Rectangle 62"/>
          <p:cNvSpPr>
            <a:spLocks noChangeArrowheads="1"/>
          </p:cNvSpPr>
          <p:nvPr/>
        </p:nvSpPr>
        <p:spPr bwMode="auto">
          <a:xfrm>
            <a:off x="2133600" y="3962400"/>
            <a:ext cx="1524000" cy="1524000"/>
          </a:xfrm>
          <a:prstGeom prst="roundRect">
            <a:avLst>
              <a:gd name="adj" fmla="val 16667"/>
            </a:avLst>
          </a:prstGeom>
          <a:noFill/>
          <a:ln w="2857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 name="Rounded Rectangle 24"/>
          <p:cNvSpPr/>
          <p:nvPr/>
        </p:nvSpPr>
        <p:spPr bwMode="auto">
          <a:xfrm>
            <a:off x="2341563" y="4038600"/>
            <a:ext cx="1095375" cy="423863"/>
          </a:xfrm>
          <a:prstGeom prst="roundRect">
            <a:avLst/>
          </a:prstGeom>
          <a:solidFill>
            <a:srgbClr val="FF3737"/>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2400" dirty="0">
                <a:solidFill>
                  <a:schemeClr val="tx1"/>
                </a:solidFill>
              </a:rPr>
              <a:t>MPI</a:t>
            </a:r>
          </a:p>
        </p:txBody>
      </p:sp>
      <p:sp>
        <p:nvSpPr>
          <p:cNvPr id="31" name="Rounded Rectangle 30"/>
          <p:cNvSpPr/>
          <p:nvPr/>
        </p:nvSpPr>
        <p:spPr bwMode="auto">
          <a:xfrm>
            <a:off x="628650" y="4038600"/>
            <a:ext cx="1095375" cy="423863"/>
          </a:xfrm>
          <a:prstGeom prst="roundRect">
            <a:avLst/>
          </a:prstGeom>
          <a:solidFill>
            <a:srgbClr val="51A2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2400" dirty="0" err="1">
                <a:solidFill>
                  <a:schemeClr val="tx1"/>
                </a:solidFill>
              </a:rPr>
              <a:t>Hadoop</a:t>
            </a:r>
            <a:endParaRPr lang="en-US" sz="2400" dirty="0">
              <a:solidFill>
                <a:schemeClr val="tx1"/>
              </a:solidFill>
            </a:endParaRPr>
          </a:p>
        </p:txBody>
      </p:sp>
      <p:grpSp>
        <p:nvGrpSpPr>
          <p:cNvPr id="19466" name="Group 6"/>
          <p:cNvGrpSpPr>
            <a:grpSpLocks/>
          </p:cNvGrpSpPr>
          <p:nvPr/>
        </p:nvGrpSpPr>
        <p:grpSpPr bwMode="auto">
          <a:xfrm>
            <a:off x="5146675" y="4514850"/>
            <a:ext cx="1579563" cy="971550"/>
            <a:chOff x="2535238" y="4724397"/>
            <a:chExt cx="1579562" cy="971549"/>
          </a:xfrm>
        </p:grpSpPr>
        <p:pic>
          <p:nvPicPr>
            <p:cNvPr id="19478" name="Picture 28"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35238" y="4724397"/>
              <a:ext cx="775543" cy="971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9" name="Picture 31"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37247" y="4724397"/>
              <a:ext cx="775543" cy="971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80" name="Picture 34"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39257" y="4724397"/>
              <a:ext cx="775543" cy="971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467" name="Group 5"/>
          <p:cNvGrpSpPr>
            <a:grpSpLocks/>
          </p:cNvGrpSpPr>
          <p:nvPr/>
        </p:nvGrpSpPr>
        <p:grpSpPr bwMode="auto">
          <a:xfrm>
            <a:off x="6345238" y="4500563"/>
            <a:ext cx="1579562" cy="971550"/>
            <a:chOff x="4592638" y="4710110"/>
            <a:chExt cx="1579562" cy="971549"/>
          </a:xfrm>
        </p:grpSpPr>
        <p:pic>
          <p:nvPicPr>
            <p:cNvPr id="19475" name="Picture 28"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92638" y="4710110"/>
              <a:ext cx="775543" cy="971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6" name="Picture 31"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94647" y="4710110"/>
              <a:ext cx="775543" cy="971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7" name="Picture 34"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6657" y="4710110"/>
              <a:ext cx="775543" cy="971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 name="Rounded Rectangle 35"/>
          <p:cNvSpPr/>
          <p:nvPr/>
        </p:nvSpPr>
        <p:spPr bwMode="auto">
          <a:xfrm>
            <a:off x="6553200" y="3600450"/>
            <a:ext cx="1095375" cy="423863"/>
          </a:xfrm>
          <a:prstGeom prst="roundRect">
            <a:avLst/>
          </a:prstGeom>
          <a:solidFill>
            <a:srgbClr val="FF3737"/>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2400" dirty="0">
                <a:solidFill>
                  <a:schemeClr val="tx1"/>
                </a:solidFill>
              </a:rPr>
              <a:t>MPI</a:t>
            </a:r>
          </a:p>
        </p:txBody>
      </p:sp>
      <p:sp>
        <p:nvSpPr>
          <p:cNvPr id="37" name="Rounded Rectangle 36"/>
          <p:cNvSpPr/>
          <p:nvPr/>
        </p:nvSpPr>
        <p:spPr bwMode="auto">
          <a:xfrm>
            <a:off x="5381625" y="3600450"/>
            <a:ext cx="1095375" cy="423863"/>
          </a:xfrm>
          <a:prstGeom prst="roundRect">
            <a:avLst/>
          </a:prstGeom>
          <a:solidFill>
            <a:srgbClr val="51A2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2400" dirty="0" err="1">
                <a:solidFill>
                  <a:schemeClr val="tx1"/>
                </a:solidFill>
              </a:rPr>
              <a:t>Hadoop</a:t>
            </a:r>
            <a:endParaRPr lang="en-US" sz="2400" dirty="0">
              <a:solidFill>
                <a:schemeClr val="tx1"/>
              </a:solidFill>
            </a:endParaRPr>
          </a:p>
        </p:txBody>
      </p:sp>
      <p:sp>
        <p:nvSpPr>
          <p:cNvPr id="19470" name="Rounded Rectangle 37"/>
          <p:cNvSpPr>
            <a:spLocks noChangeArrowheads="1"/>
          </p:cNvSpPr>
          <p:nvPr/>
        </p:nvSpPr>
        <p:spPr bwMode="auto">
          <a:xfrm>
            <a:off x="5257800" y="4133850"/>
            <a:ext cx="2514600" cy="457200"/>
          </a:xfrm>
          <a:prstGeom prst="roundRect">
            <a:avLst>
              <a:gd name="adj" fmla="val 16667"/>
            </a:avLst>
          </a:prstGeom>
          <a:solidFill>
            <a:srgbClr val="FFCC00"/>
          </a:solidFill>
          <a:ln w="9525">
            <a:solidFill>
              <a:srgbClr val="FFCC00"/>
            </a:solidFill>
            <a:round/>
            <a:headEnd/>
            <a:tailEnd/>
          </a:ln>
        </p:spPr>
        <p:txBody>
          <a:bodyPr wrap="none" anchor="ctr"/>
          <a:lstStyle/>
          <a:p>
            <a:pPr algn="ctr">
              <a:lnSpc>
                <a:spcPct val="70000"/>
              </a:lnSpc>
            </a:pPr>
            <a:r>
              <a:rPr lang="en-US">
                <a:latin typeface="Calibri" charset="0"/>
                <a:cs typeface="Calibri" charset="0"/>
              </a:rPr>
              <a:t>Resource </a:t>
            </a:r>
            <a:br>
              <a:rPr lang="en-US">
                <a:latin typeface="Calibri" charset="0"/>
                <a:cs typeface="Calibri" charset="0"/>
              </a:rPr>
            </a:br>
            <a:r>
              <a:rPr lang="en-US">
                <a:latin typeface="Calibri" charset="0"/>
                <a:cs typeface="Calibri" charset="0"/>
              </a:rPr>
              <a:t>Management System</a:t>
            </a:r>
          </a:p>
        </p:txBody>
      </p:sp>
      <p:sp>
        <p:nvSpPr>
          <p:cNvPr id="39" name="Right Arrow 38"/>
          <p:cNvSpPr/>
          <p:nvPr/>
        </p:nvSpPr>
        <p:spPr>
          <a:xfrm>
            <a:off x="3962400" y="4267200"/>
            <a:ext cx="914400" cy="685800"/>
          </a:xfrm>
          <a:prstGeom prst="rightArrow">
            <a:avLst/>
          </a:prstGeom>
          <a:solidFill>
            <a:schemeClr val="bg1">
              <a:lumMod val="9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sz="1800"/>
          </a:p>
        </p:txBody>
      </p:sp>
      <p:sp>
        <p:nvSpPr>
          <p:cNvPr id="19472" name="TextBox 5"/>
          <p:cNvSpPr txBox="1">
            <a:spLocks noChangeArrowheads="1"/>
          </p:cNvSpPr>
          <p:nvPr/>
        </p:nvSpPr>
        <p:spPr bwMode="auto">
          <a:xfrm>
            <a:off x="692150" y="5495925"/>
            <a:ext cx="2432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2800">
                <a:latin typeface="Calibri" charset="0"/>
                <a:cs typeface="Calibri" charset="0"/>
              </a:rPr>
              <a:t>Uniprograming</a:t>
            </a:r>
          </a:p>
        </p:txBody>
      </p:sp>
      <p:sp>
        <p:nvSpPr>
          <p:cNvPr id="19473" name="TextBox 39"/>
          <p:cNvSpPr txBox="1">
            <a:spLocks noChangeArrowheads="1"/>
          </p:cNvSpPr>
          <p:nvPr/>
        </p:nvSpPr>
        <p:spPr bwMode="auto">
          <a:xfrm>
            <a:off x="5257800" y="5486400"/>
            <a:ext cx="2724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2800">
                <a:latin typeface="Calibri" charset="0"/>
                <a:cs typeface="Calibri" charset="0"/>
              </a:rPr>
              <a:t>Multiprograming</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a:latin typeface="Calibri" charset="0"/>
                <a:ea typeface="ＭＳ Ｐゴシック" charset="0"/>
              </a:rPr>
              <a:t>Fine Grained Resource Sharing</a:t>
            </a:r>
          </a:p>
        </p:txBody>
      </p:sp>
      <p:sp>
        <p:nvSpPr>
          <p:cNvPr id="21506" name="Content Placeholder 2"/>
          <p:cNvSpPr>
            <a:spLocks noGrp="1"/>
          </p:cNvSpPr>
          <p:nvPr>
            <p:ph idx="1"/>
          </p:nvPr>
        </p:nvSpPr>
        <p:spPr/>
        <p:txBody>
          <a:bodyPr/>
          <a:lstStyle/>
          <a:p>
            <a:r>
              <a:rPr lang="en-US">
                <a:latin typeface="Calibri" charset="0"/>
                <a:ea typeface="ＭＳ Ｐゴシック" charset="0"/>
              </a:rPr>
              <a:t>Task granularity both in </a:t>
            </a:r>
            <a:r>
              <a:rPr lang="en-US" b="1">
                <a:latin typeface="Calibri" charset="0"/>
                <a:ea typeface="ＭＳ Ｐゴシック" charset="0"/>
              </a:rPr>
              <a:t>time </a:t>
            </a:r>
            <a:r>
              <a:rPr lang="en-US">
                <a:latin typeface="Calibri" charset="0"/>
                <a:ea typeface="ＭＳ Ｐゴシック" charset="0"/>
              </a:rPr>
              <a:t>&amp; </a:t>
            </a:r>
            <a:r>
              <a:rPr lang="en-US" b="1">
                <a:latin typeface="Calibri" charset="0"/>
                <a:ea typeface="ＭＳ Ｐゴシック" charset="0"/>
              </a:rPr>
              <a:t>space</a:t>
            </a:r>
          </a:p>
          <a:p>
            <a:pPr lvl="1"/>
            <a:r>
              <a:rPr lang="en-US">
                <a:latin typeface="Calibri" charset="0"/>
                <a:ea typeface="ＭＳ Ｐゴシック" charset="0"/>
              </a:rPr>
              <a:t>Multiplex node/time between tasks belonging to different jobs/frameworks </a:t>
            </a:r>
          </a:p>
          <a:p>
            <a:r>
              <a:rPr lang="en-US">
                <a:latin typeface="Calibri" charset="0"/>
                <a:ea typeface="ＭＳ Ｐゴシック" charset="0"/>
              </a:rPr>
              <a:t>Tasks typically short; median ~= 10 sec, minutes</a:t>
            </a:r>
          </a:p>
          <a:p>
            <a:pPr lvl="1"/>
            <a:endParaRPr lang="en-US">
              <a:latin typeface="Calibri" charset="0"/>
              <a:ea typeface="ＭＳ Ｐゴシック" charset="0"/>
            </a:endParaRPr>
          </a:p>
          <a:p>
            <a:r>
              <a:rPr lang="en-US">
                <a:latin typeface="Calibri" charset="0"/>
                <a:ea typeface="ＭＳ Ｐゴシック" charset="0"/>
              </a:rPr>
              <a:t>Why fine grained?</a:t>
            </a:r>
          </a:p>
          <a:p>
            <a:pPr lvl="1"/>
            <a:r>
              <a:rPr lang="en-US">
                <a:latin typeface="Calibri" charset="0"/>
                <a:ea typeface="ＭＳ Ｐゴシック" charset="0"/>
              </a:rPr>
              <a:t>Improve data locality</a:t>
            </a:r>
          </a:p>
          <a:p>
            <a:pPr lvl="1"/>
            <a:r>
              <a:rPr lang="en-US">
                <a:latin typeface="Calibri" charset="0"/>
                <a:ea typeface="ＭＳ Ｐゴシック" charset="0"/>
              </a:rPr>
              <a:t>Easier to handle node failures</a:t>
            </a:r>
          </a:p>
          <a:p>
            <a:pPr lvl="1"/>
            <a:endParaRPr lang="en-US">
              <a:latin typeface="Calibri" charset="0"/>
              <a:ea typeface="ＭＳ Ｐゴシック" charset="0"/>
            </a:endParaRPr>
          </a:p>
        </p:txBody>
      </p:sp>
      <p:sp>
        <p:nvSpPr>
          <p:cNvPr id="2150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E917ABB2-3CE3-7240-8257-F65C25801D66}" type="slidenum">
              <a:rPr lang="en-US" sz="1000" b="0">
                <a:latin typeface="Arial" charset="0"/>
              </a:rPr>
              <a:pPr eaLnBrk="1" hangingPunct="1"/>
              <a:t>7</a:t>
            </a:fld>
            <a:endParaRPr lang="en-US" sz="1000" b="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US">
                <a:latin typeface="Calibri" charset="0"/>
                <a:ea typeface="ＭＳ Ｐゴシック" charset="0"/>
              </a:rPr>
              <a:t>Goals</a:t>
            </a:r>
          </a:p>
        </p:txBody>
      </p:sp>
      <p:sp>
        <p:nvSpPr>
          <p:cNvPr id="23554" name="Content Placeholder 2"/>
          <p:cNvSpPr>
            <a:spLocks noGrp="1"/>
          </p:cNvSpPr>
          <p:nvPr>
            <p:ph idx="1"/>
          </p:nvPr>
        </p:nvSpPr>
        <p:spPr>
          <a:xfrm>
            <a:off x="457200" y="1752600"/>
            <a:ext cx="8534400" cy="3962400"/>
          </a:xfrm>
        </p:spPr>
        <p:txBody>
          <a:bodyPr/>
          <a:lstStyle/>
          <a:p>
            <a:pPr marL="0"/>
            <a:r>
              <a:rPr lang="en-US" b="1">
                <a:latin typeface="Calibri" charset="0"/>
                <a:ea typeface="ＭＳ Ｐゴシック" charset="0"/>
              </a:rPr>
              <a:t>Efficient utilization </a:t>
            </a:r>
            <a:r>
              <a:rPr lang="en-US">
                <a:latin typeface="Calibri" charset="0"/>
                <a:ea typeface="ＭＳ Ｐゴシック" charset="0"/>
              </a:rPr>
              <a:t>of resources</a:t>
            </a:r>
          </a:p>
          <a:p>
            <a:pPr marL="1255713" lvl="4"/>
            <a:endParaRPr lang="en-US">
              <a:latin typeface="Calibri" charset="0"/>
              <a:ea typeface="ＭＳ Ｐゴシック" charset="0"/>
            </a:endParaRPr>
          </a:p>
          <a:p>
            <a:pPr marL="0"/>
            <a:r>
              <a:rPr lang="en-US" b="1">
                <a:latin typeface="Calibri" charset="0"/>
                <a:ea typeface="ＭＳ Ｐゴシック" charset="0"/>
              </a:rPr>
              <a:t>Support diverse frameworks</a:t>
            </a:r>
            <a:r>
              <a:rPr lang="en-US">
                <a:latin typeface="Calibri" charset="0"/>
                <a:ea typeface="ＭＳ Ｐゴシック" charset="0"/>
              </a:rPr>
              <a:t> (existing &amp; future)</a:t>
            </a:r>
          </a:p>
          <a:p>
            <a:pPr marL="1255713" lvl="4"/>
            <a:endParaRPr lang="en-US" b="1">
              <a:latin typeface="Calibri" charset="0"/>
              <a:ea typeface="ＭＳ Ｐゴシック" charset="0"/>
            </a:endParaRPr>
          </a:p>
          <a:p>
            <a:pPr marL="0"/>
            <a:r>
              <a:rPr lang="en-US" b="1">
                <a:latin typeface="Calibri" charset="0"/>
                <a:ea typeface="ＭＳ Ｐゴシック" charset="0"/>
              </a:rPr>
              <a:t>Scalability</a:t>
            </a:r>
            <a:r>
              <a:rPr lang="en-US">
                <a:latin typeface="Calibri" charset="0"/>
                <a:ea typeface="ＭＳ Ｐゴシック" charset="0"/>
              </a:rPr>
              <a:t> to 10,000</a:t>
            </a:r>
            <a:r>
              <a:rPr lang="ja-JP" altLang="en-US">
                <a:latin typeface="Calibri" charset="0"/>
                <a:ea typeface="ＭＳ Ｐゴシック" charset="0"/>
              </a:rPr>
              <a:t>’</a:t>
            </a:r>
            <a:r>
              <a:rPr lang="en-US" altLang="ja-JP">
                <a:latin typeface="Calibri" charset="0"/>
                <a:ea typeface="ＭＳ Ｐゴシック" charset="0"/>
              </a:rPr>
              <a:t>s of nodes</a:t>
            </a:r>
          </a:p>
          <a:p>
            <a:pPr marL="1255713" lvl="4"/>
            <a:endParaRPr lang="en-US">
              <a:latin typeface="Calibri" charset="0"/>
              <a:ea typeface="ＭＳ Ｐゴシック" charset="0"/>
            </a:endParaRPr>
          </a:p>
          <a:p>
            <a:pPr marL="0"/>
            <a:r>
              <a:rPr lang="en-US" b="1">
                <a:latin typeface="Calibri" charset="0"/>
                <a:ea typeface="ＭＳ Ｐゴシック" charset="0"/>
              </a:rPr>
              <a:t>Reliability</a:t>
            </a:r>
            <a:r>
              <a:rPr lang="en-US">
                <a:latin typeface="Calibri" charset="0"/>
                <a:ea typeface="ＭＳ Ｐゴシック" charset="0"/>
              </a:rPr>
              <a:t> in face of node failures</a:t>
            </a:r>
          </a:p>
          <a:p>
            <a:pPr marL="0"/>
            <a:endParaRPr lang="en-US">
              <a:latin typeface="Calibri" charset="0"/>
              <a:ea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457200" y="0"/>
            <a:ext cx="8458200" cy="1173163"/>
          </a:xfrm>
        </p:spPr>
        <p:txBody>
          <a:bodyPr/>
          <a:lstStyle/>
          <a:p>
            <a:r>
              <a:rPr lang="en-US">
                <a:latin typeface="Calibri" charset="0"/>
                <a:ea typeface="ＭＳ Ｐゴシック" charset="0"/>
              </a:rPr>
              <a:t>Approach: Global Scheduler</a:t>
            </a:r>
          </a:p>
        </p:txBody>
      </p:sp>
      <p:sp>
        <p:nvSpPr>
          <p:cNvPr id="2560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D7F75C9E-899D-3649-876B-C7033D3A85D8}" type="slidenum">
              <a:rPr lang="en-US" sz="1000" b="0">
                <a:latin typeface="Arial" charset="0"/>
              </a:rPr>
              <a:pPr eaLnBrk="1" hangingPunct="1"/>
              <a:t>9</a:t>
            </a:fld>
            <a:endParaRPr lang="en-US" sz="1000" b="0">
              <a:latin typeface="Arial" charset="0"/>
            </a:endParaRPr>
          </a:p>
        </p:txBody>
      </p:sp>
      <p:sp>
        <p:nvSpPr>
          <p:cNvPr id="25603" name="Rectangle 4"/>
          <p:cNvSpPr>
            <a:spLocks noChangeArrowheads="1"/>
          </p:cNvSpPr>
          <p:nvPr/>
        </p:nvSpPr>
        <p:spPr bwMode="auto">
          <a:xfrm>
            <a:off x="3981450" y="1447800"/>
            <a:ext cx="1981200" cy="1981200"/>
          </a:xfrm>
          <a:prstGeom prst="rect">
            <a:avLst/>
          </a:prstGeom>
          <a:solidFill>
            <a:srgbClr val="FFCC99"/>
          </a:solidFill>
          <a:ln w="9525">
            <a:solidFill>
              <a:schemeClr val="tx1"/>
            </a:solidFill>
            <a:round/>
            <a:headEnd/>
            <a:tailEnd/>
          </a:ln>
        </p:spPr>
        <p:txBody>
          <a:bodyPr wrap="none" anchor="ctr"/>
          <a:lstStyle/>
          <a:p>
            <a:pPr algn="ctr"/>
            <a:r>
              <a:rPr lang="en-US" sz="2400" b="0">
                <a:latin typeface="Calibri" charset="0"/>
                <a:cs typeface="Calibri" charset="0"/>
              </a:rPr>
              <a:t>Global </a:t>
            </a:r>
          </a:p>
          <a:p>
            <a:pPr algn="ctr"/>
            <a:r>
              <a:rPr lang="en-US" sz="2400" b="0">
                <a:latin typeface="Calibri" charset="0"/>
                <a:cs typeface="Calibri" charset="0"/>
              </a:rPr>
              <a:t>Scheduler</a:t>
            </a:r>
          </a:p>
        </p:txBody>
      </p:sp>
      <p:grpSp>
        <p:nvGrpSpPr>
          <p:cNvPr id="2" name="Group 16"/>
          <p:cNvGrpSpPr>
            <a:grpSpLocks/>
          </p:cNvGrpSpPr>
          <p:nvPr/>
        </p:nvGrpSpPr>
        <p:grpSpPr bwMode="auto">
          <a:xfrm>
            <a:off x="609600" y="1295400"/>
            <a:ext cx="3371850" cy="461963"/>
            <a:chOff x="304800" y="1600200"/>
            <a:chExt cx="3371850" cy="461665"/>
          </a:xfrm>
        </p:grpSpPr>
        <p:sp>
          <p:nvSpPr>
            <p:cNvPr id="25615" name="Right Arrow 5"/>
            <p:cNvSpPr>
              <a:spLocks noChangeArrowheads="1"/>
            </p:cNvSpPr>
            <p:nvPr/>
          </p:nvSpPr>
          <p:spPr bwMode="auto">
            <a:xfrm>
              <a:off x="3067050" y="1752600"/>
              <a:ext cx="609600" cy="304800"/>
            </a:xfrm>
            <a:prstGeom prst="rightArrow">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8" name="TextBox 7"/>
            <p:cNvSpPr txBox="1"/>
            <p:nvPr/>
          </p:nvSpPr>
          <p:spPr>
            <a:xfrm>
              <a:off x="304800" y="1600200"/>
              <a:ext cx="2794000" cy="461665"/>
            </a:xfrm>
            <a:prstGeom prst="rect">
              <a:avLst/>
            </a:prstGeom>
            <a:noFill/>
          </p:spPr>
          <p:txBody>
            <a:bodyPr wrap="none">
              <a:spAutoFit/>
            </a:bodyPr>
            <a:lstStyle/>
            <a:p>
              <a:pPr algn="l">
                <a:defRPr/>
              </a:pPr>
              <a:r>
                <a:rPr lang="en-US" sz="2400" b="0" dirty="0">
                  <a:latin typeface="+mn-lt"/>
                  <a:ea typeface="+mn-ea"/>
                  <a:cs typeface="+mn-cs"/>
                </a:rPr>
                <a:t>Organization policies</a:t>
              </a:r>
            </a:p>
          </p:txBody>
        </p:sp>
      </p:grpSp>
      <p:grpSp>
        <p:nvGrpSpPr>
          <p:cNvPr id="3" name="Group 17"/>
          <p:cNvGrpSpPr>
            <a:grpSpLocks/>
          </p:cNvGrpSpPr>
          <p:nvPr/>
        </p:nvGrpSpPr>
        <p:grpSpPr bwMode="auto">
          <a:xfrm>
            <a:off x="679450" y="1752600"/>
            <a:ext cx="3302000" cy="461963"/>
            <a:chOff x="374729" y="2057400"/>
            <a:chExt cx="3301921" cy="461665"/>
          </a:xfrm>
        </p:grpSpPr>
        <p:sp>
          <p:nvSpPr>
            <p:cNvPr id="25613" name="Right Arrow 8"/>
            <p:cNvSpPr>
              <a:spLocks noChangeArrowheads="1"/>
            </p:cNvSpPr>
            <p:nvPr/>
          </p:nvSpPr>
          <p:spPr bwMode="auto">
            <a:xfrm>
              <a:off x="3067050" y="2190750"/>
              <a:ext cx="609600" cy="304800"/>
            </a:xfrm>
            <a:prstGeom prst="rightArrow">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10" name="TextBox 9"/>
            <p:cNvSpPr txBox="1"/>
            <p:nvPr/>
          </p:nvSpPr>
          <p:spPr>
            <a:xfrm>
              <a:off x="374729" y="2057400"/>
              <a:ext cx="2749484" cy="461665"/>
            </a:xfrm>
            <a:prstGeom prst="rect">
              <a:avLst/>
            </a:prstGeom>
            <a:noFill/>
          </p:spPr>
          <p:txBody>
            <a:bodyPr wrap="none">
              <a:spAutoFit/>
            </a:bodyPr>
            <a:lstStyle/>
            <a:p>
              <a:pPr algn="l">
                <a:defRPr/>
              </a:pPr>
              <a:r>
                <a:rPr lang="en-US" sz="2400" b="0" dirty="0">
                  <a:latin typeface="+mn-lt"/>
                  <a:ea typeface="+mn-ea"/>
                  <a:cs typeface="+mn-cs"/>
                </a:rPr>
                <a:t>Resource availability</a:t>
              </a:r>
            </a:p>
          </p:txBody>
        </p:sp>
      </p:grpSp>
      <p:grpSp>
        <p:nvGrpSpPr>
          <p:cNvPr id="4" name="Group 8"/>
          <p:cNvGrpSpPr>
            <a:grpSpLocks/>
          </p:cNvGrpSpPr>
          <p:nvPr/>
        </p:nvGrpSpPr>
        <p:grpSpPr bwMode="auto">
          <a:xfrm>
            <a:off x="990600" y="2286000"/>
            <a:ext cx="2365375" cy="2032000"/>
            <a:chOff x="457200" y="2433935"/>
            <a:chExt cx="2364750" cy="2031325"/>
          </a:xfrm>
        </p:grpSpPr>
        <p:sp>
          <p:nvSpPr>
            <p:cNvPr id="22" name="TextBox 21"/>
            <p:cNvSpPr txBox="1"/>
            <p:nvPr/>
          </p:nvSpPr>
          <p:spPr>
            <a:xfrm>
              <a:off x="457200" y="2433935"/>
              <a:ext cx="2361576" cy="461810"/>
            </a:xfrm>
            <a:prstGeom prst="rect">
              <a:avLst/>
            </a:prstGeom>
            <a:solidFill>
              <a:schemeClr val="accent6">
                <a:lumMod val="20000"/>
                <a:lumOff val="80000"/>
              </a:schemeClr>
            </a:solidFill>
            <a:ln>
              <a:solidFill>
                <a:schemeClr val="accent6">
                  <a:lumMod val="60000"/>
                  <a:lumOff val="40000"/>
                </a:schemeClr>
              </a:solidFill>
            </a:ln>
            <a:effectLst>
              <a:outerShdw blurRad="50800" dist="38100" dir="2700000" algn="tl" rotWithShape="0">
                <a:prstClr val="black">
                  <a:alpha val="40000"/>
                </a:prstClr>
              </a:outerShdw>
            </a:effectLst>
          </p:spPr>
          <p:txBody>
            <a:bodyPr>
              <a:spAutoFit/>
            </a:bodyPr>
            <a:lstStyle/>
            <a:p>
              <a:pPr marL="342900" indent="-342900" algn="l">
                <a:buFont typeface="Arial"/>
                <a:buChar char="•"/>
                <a:defRPr/>
              </a:pPr>
              <a:endParaRPr lang="en-US" sz="2400" b="0" dirty="0">
                <a:latin typeface="Calibri"/>
                <a:cs typeface="Calibri"/>
              </a:endParaRPr>
            </a:p>
          </p:txBody>
        </p:sp>
        <p:sp>
          <p:nvSpPr>
            <p:cNvPr id="21" name="TextBox 20"/>
            <p:cNvSpPr txBox="1"/>
            <p:nvPr/>
          </p:nvSpPr>
          <p:spPr>
            <a:xfrm>
              <a:off x="457200" y="2895745"/>
              <a:ext cx="2364750" cy="1569515"/>
            </a:xfrm>
            <a:prstGeom prst="rect">
              <a:avLst/>
            </a:prstGeom>
            <a:solidFill>
              <a:schemeClr val="accent6">
                <a:lumMod val="20000"/>
                <a:lumOff val="80000"/>
              </a:schemeClr>
            </a:solidFill>
            <a:ln>
              <a:solidFill>
                <a:schemeClr val="accent6">
                  <a:lumMod val="60000"/>
                  <a:lumOff val="40000"/>
                </a:schemeClr>
              </a:solidFill>
            </a:ln>
            <a:effectLst>
              <a:outerShdw blurRad="50800" dist="38100" dir="2700000" algn="tl" rotWithShape="0">
                <a:prstClr val="black">
                  <a:alpha val="40000"/>
                </a:prstClr>
              </a:outerShdw>
            </a:effectLst>
          </p:spPr>
          <p:txBody>
            <a:bodyPr wrap="none">
              <a:spAutoFit/>
            </a:bodyPr>
            <a:lstStyle>
              <a:lvl1pPr marL="342900" indent="-342900" eaLnBrk="0" hangingPunct="0">
                <a:defRPr sz="2000" b="1">
                  <a:solidFill>
                    <a:schemeClr val="tx1"/>
                  </a:solidFill>
                  <a:latin typeface="Courier New" charset="0"/>
                  <a:ea typeface="ＭＳ Ｐゴシック" charset="0"/>
                  <a:cs typeface="ＭＳ Ｐゴシック" charset="0"/>
                </a:defRPr>
              </a:lvl1pPr>
              <a:lvl2pPr marL="37931725" indent="-37474525" eaLnBrk="0" hangingPunct="0">
                <a:defRPr sz="2000" b="1">
                  <a:solidFill>
                    <a:schemeClr val="tx1"/>
                  </a:solidFill>
                  <a:latin typeface="Courier New" charset="0"/>
                  <a:ea typeface="ＭＳ Ｐゴシック" charset="0"/>
                </a:defRPr>
              </a:lvl2pPr>
              <a:lvl3pPr eaLnBrk="0" hangingPunct="0">
                <a:defRPr sz="2000" b="1">
                  <a:solidFill>
                    <a:schemeClr val="tx1"/>
                  </a:solidFill>
                  <a:latin typeface="Courier New" charset="0"/>
                  <a:ea typeface="ＭＳ Ｐゴシック" charset="0"/>
                </a:defRPr>
              </a:lvl3pPr>
              <a:lvl4pPr eaLnBrk="0" hangingPunct="0">
                <a:defRPr sz="2000" b="1">
                  <a:solidFill>
                    <a:schemeClr val="tx1"/>
                  </a:solidFill>
                  <a:latin typeface="Courier New" charset="0"/>
                  <a:ea typeface="ＭＳ Ｐゴシック" charset="0"/>
                </a:defRPr>
              </a:lvl4pPr>
              <a:lvl5pPr eaLnBrk="0" hangingPunct="0">
                <a:defRPr sz="2000" b="1">
                  <a:solidFill>
                    <a:schemeClr val="tx1"/>
                  </a:solidFill>
                  <a:latin typeface="Courier New" charset="0"/>
                  <a:ea typeface="ＭＳ Ｐゴシック" charset="0"/>
                </a:defRPr>
              </a:lvl5pPr>
              <a:lvl6pPr marL="457200" eaLnBrk="0" fontAlgn="base" hangingPunct="0">
                <a:spcBef>
                  <a:spcPct val="0"/>
                </a:spcBef>
                <a:spcAft>
                  <a:spcPct val="0"/>
                </a:spcAft>
                <a:defRPr sz="2000" b="1">
                  <a:solidFill>
                    <a:schemeClr val="tx1"/>
                  </a:solidFill>
                  <a:latin typeface="Courier New" charset="0"/>
                  <a:ea typeface="ＭＳ Ｐゴシック" charset="0"/>
                </a:defRPr>
              </a:lvl6pPr>
              <a:lvl7pPr marL="914400" eaLnBrk="0" fontAlgn="base" hangingPunct="0">
                <a:spcBef>
                  <a:spcPct val="0"/>
                </a:spcBef>
                <a:spcAft>
                  <a:spcPct val="0"/>
                </a:spcAft>
                <a:defRPr sz="2000" b="1">
                  <a:solidFill>
                    <a:schemeClr val="tx1"/>
                  </a:solidFill>
                  <a:latin typeface="Courier New" charset="0"/>
                  <a:ea typeface="ＭＳ Ｐゴシック" charset="0"/>
                </a:defRPr>
              </a:lvl7pPr>
              <a:lvl8pPr marL="1371600" eaLnBrk="0" fontAlgn="base" hangingPunct="0">
                <a:spcBef>
                  <a:spcPct val="0"/>
                </a:spcBef>
                <a:spcAft>
                  <a:spcPct val="0"/>
                </a:spcAft>
                <a:defRPr sz="2000" b="1">
                  <a:solidFill>
                    <a:schemeClr val="tx1"/>
                  </a:solidFill>
                  <a:latin typeface="Courier New" charset="0"/>
                  <a:ea typeface="ＭＳ Ｐゴシック" charset="0"/>
                </a:defRPr>
              </a:lvl8pPr>
              <a:lvl9pPr marL="1828800" eaLnBrk="0" fontAlgn="base" hangingPunct="0">
                <a:spcBef>
                  <a:spcPct val="0"/>
                </a:spcBef>
                <a:spcAft>
                  <a:spcPct val="0"/>
                </a:spcAft>
                <a:defRPr sz="2000" b="1">
                  <a:solidFill>
                    <a:schemeClr val="tx1"/>
                  </a:solidFill>
                  <a:latin typeface="Courier New" charset="0"/>
                  <a:ea typeface="ＭＳ Ｐゴシック" charset="0"/>
                </a:defRPr>
              </a:lvl9pPr>
            </a:lstStyle>
            <a:p>
              <a:pPr algn="l" eaLnBrk="1" hangingPunct="1">
                <a:buFont typeface="Arial" charset="0"/>
                <a:buChar char="•"/>
                <a:defRPr/>
              </a:pPr>
              <a:r>
                <a:rPr lang="en-US" sz="2400" b="0" smtClean="0">
                  <a:latin typeface="Calibri" charset="0"/>
                  <a:cs typeface="Calibri" charset="0"/>
                </a:rPr>
                <a:t>Response time</a:t>
              </a:r>
            </a:p>
            <a:p>
              <a:pPr algn="l" eaLnBrk="1" hangingPunct="1">
                <a:buFont typeface="Arial" charset="0"/>
                <a:buChar char="•"/>
                <a:defRPr/>
              </a:pPr>
              <a:r>
                <a:rPr lang="en-US" sz="2400" b="0" smtClean="0">
                  <a:latin typeface="Calibri" charset="0"/>
                  <a:cs typeface="Calibri" charset="0"/>
                </a:rPr>
                <a:t>Throughput</a:t>
              </a:r>
            </a:p>
            <a:p>
              <a:pPr algn="l" eaLnBrk="1" hangingPunct="1">
                <a:buFont typeface="Arial" charset="0"/>
                <a:buChar char="•"/>
                <a:defRPr/>
              </a:pPr>
              <a:r>
                <a:rPr lang="en-US" sz="2400" b="0" smtClean="0">
                  <a:latin typeface="Calibri" charset="0"/>
                  <a:cs typeface="Calibri" charset="0"/>
                </a:rPr>
                <a:t>Availability</a:t>
              </a:r>
            </a:p>
            <a:p>
              <a:pPr algn="l" eaLnBrk="1" hangingPunct="1">
                <a:buFont typeface="Arial" charset="0"/>
                <a:buChar char="•"/>
                <a:defRPr/>
              </a:pPr>
              <a:r>
                <a:rPr lang="en-US" sz="2400" b="0" smtClean="0">
                  <a:latin typeface="Calibri" charset="0"/>
                  <a:cs typeface="Calibri" charset="0"/>
                </a:rPr>
                <a:t>…</a:t>
              </a:r>
            </a:p>
          </p:txBody>
        </p:sp>
      </p:grpSp>
      <p:grpSp>
        <p:nvGrpSpPr>
          <p:cNvPr id="5" name="Group 18"/>
          <p:cNvGrpSpPr>
            <a:grpSpLocks/>
          </p:cNvGrpSpPr>
          <p:nvPr/>
        </p:nvGrpSpPr>
        <p:grpSpPr bwMode="auto">
          <a:xfrm>
            <a:off x="1054100" y="2209800"/>
            <a:ext cx="2927350" cy="461963"/>
            <a:chOff x="748730" y="2514600"/>
            <a:chExt cx="2927920" cy="461665"/>
          </a:xfrm>
        </p:grpSpPr>
        <p:sp>
          <p:nvSpPr>
            <p:cNvPr id="25609" name="Right Arrow 12"/>
            <p:cNvSpPr>
              <a:spLocks noChangeArrowheads="1"/>
            </p:cNvSpPr>
            <p:nvPr/>
          </p:nvSpPr>
          <p:spPr bwMode="auto">
            <a:xfrm>
              <a:off x="3067050" y="2628900"/>
              <a:ext cx="609600" cy="304800"/>
            </a:xfrm>
            <a:prstGeom prst="rightArrow">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14" name="TextBox 13"/>
            <p:cNvSpPr txBox="1"/>
            <p:nvPr/>
          </p:nvSpPr>
          <p:spPr>
            <a:xfrm>
              <a:off x="748730" y="2514600"/>
              <a:ext cx="2375362" cy="461665"/>
            </a:xfrm>
            <a:prstGeom prst="rect">
              <a:avLst/>
            </a:prstGeom>
            <a:noFill/>
          </p:spPr>
          <p:txBody>
            <a:bodyPr wrap="none">
              <a:spAutoFit/>
            </a:bodyPr>
            <a:lstStyle/>
            <a:p>
              <a:pPr algn="l">
                <a:defRPr/>
              </a:pPr>
              <a:r>
                <a:rPr lang="en-US" sz="2400" b="0" dirty="0">
                  <a:latin typeface="+mn-lt"/>
                  <a:ea typeface="+mn-ea"/>
                  <a:cs typeface="+mn-cs"/>
                </a:rPr>
                <a:t>Job requirements</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10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xit" presetSubtype="4" fill="hold" nodeType="clickEffect">
                                  <p:stCondLst>
                                    <p:cond delay="0"/>
                                  </p:stCondLst>
                                  <p:childTnLst>
                                    <p:animEffect transition="out" filter="wipe(down)">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Courier New"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Courier New"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38421</TotalTime>
  <Words>4009</Words>
  <Application>Microsoft Macintosh PowerPoint</Application>
  <PresentationFormat>On-screen Show (4:3)</PresentationFormat>
  <Paragraphs>600</Paragraphs>
  <Slides>45</Slides>
  <Notes>23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45</vt:i4>
      </vt:variant>
    </vt:vector>
  </HeadingPairs>
  <TitlesOfParts>
    <vt:vector size="58" baseType="lpstr">
      <vt:lpstr>Courier New</vt:lpstr>
      <vt:lpstr>ＭＳ Ｐゴシック</vt:lpstr>
      <vt:lpstr>Arial</vt:lpstr>
      <vt:lpstr>Calibri</vt:lpstr>
      <vt:lpstr>Wingdings</vt:lpstr>
      <vt:lpstr>Times New Roman</vt:lpstr>
      <vt:lpstr>Helvetica Neue</vt:lpstr>
      <vt:lpstr>Ayuthaya</vt:lpstr>
      <vt:lpstr>Corbel</vt:lpstr>
      <vt:lpstr>ＭＳ ゴシック</vt:lpstr>
      <vt:lpstr>Network</vt:lpstr>
      <vt:lpstr>Microsoft Excel 97 - 2004 Worksheet</vt:lpstr>
      <vt:lpstr>Microsoft Equation</vt:lpstr>
      <vt:lpstr>Mesos and Borg (Lecture 17, cs262a) </vt:lpstr>
      <vt:lpstr>Today’s Papers</vt:lpstr>
      <vt:lpstr>Motivation</vt:lpstr>
      <vt:lpstr>Computation Model: Frameworks</vt:lpstr>
      <vt:lpstr>One Framework Per Cluster Challenges</vt:lpstr>
      <vt:lpstr>What do we want?</vt:lpstr>
      <vt:lpstr>Fine Grained Resource Sharing</vt:lpstr>
      <vt:lpstr>Goals</vt:lpstr>
      <vt:lpstr>Approach: Global Scheduler</vt:lpstr>
      <vt:lpstr>Approach: Global Scheduler</vt:lpstr>
      <vt:lpstr>Approach: Global Scheduler</vt:lpstr>
      <vt:lpstr>Approach: Global Scheduler</vt:lpstr>
      <vt:lpstr>Mesos</vt:lpstr>
      <vt:lpstr>Resource Offers</vt:lpstr>
      <vt:lpstr>Mesos Architecture: Example</vt:lpstr>
      <vt:lpstr>Why does it Work?</vt:lpstr>
      <vt:lpstr>Two Key Questions</vt:lpstr>
      <vt:lpstr>Two Key Questions</vt:lpstr>
      <vt:lpstr>How Long to Wait?</vt:lpstr>
      <vt:lpstr>Model</vt:lpstr>
      <vt:lpstr>Ramp-Up Time</vt:lpstr>
      <vt:lpstr>Pickiness: Ramp-Up Time</vt:lpstr>
      <vt:lpstr>Alternate Interpretations</vt:lpstr>
      <vt:lpstr>Ramp-Up Time: Mean</vt:lpstr>
      <vt:lpstr>Ramp-up Time: Traces</vt:lpstr>
      <vt:lpstr>Improving Ramp-Up Time?</vt:lpstr>
      <vt:lpstr>Macro-benchmark</vt:lpstr>
      <vt:lpstr>Facebook: Job Completion Times</vt:lpstr>
      <vt:lpstr>Facebook: Pickiness</vt:lpstr>
      <vt:lpstr>Summary: Resource Offers</vt:lpstr>
      <vt:lpstr>Borg</vt:lpstr>
      <vt:lpstr>Borg</vt:lpstr>
      <vt:lpstr>The User Perspective</vt:lpstr>
      <vt:lpstr>The User Perspective</vt:lpstr>
      <vt:lpstr>Scheduling a Job</vt:lpstr>
      <vt:lpstr>Borg Architecture</vt:lpstr>
      <vt:lpstr>Borg Architecture</vt:lpstr>
      <vt:lpstr>Scalability</vt:lpstr>
      <vt:lpstr>Scheduling</vt:lpstr>
      <vt:lpstr>Scheduling</vt:lpstr>
      <vt:lpstr>Borg’s Allocation Algorithms and Policies</vt:lpstr>
      <vt:lpstr>Should we Share Clusters…</vt:lpstr>
      <vt:lpstr>Should we use Smaller Cells?</vt:lpstr>
      <vt:lpstr>Would fixed resource bucket sizes be better?</vt:lpstr>
      <vt:lpstr>Kubernetes</vt:lpstr>
    </vt:vector>
  </TitlesOfParts>
  <Company>ICSI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 122: Computer Networks</dc:title>
  <cp:lastModifiedBy>Ion Stoica</cp:lastModifiedBy>
  <cp:revision>1145</cp:revision>
  <cp:lastPrinted>2010-09-27T13:17:37Z</cp:lastPrinted>
  <dcterms:created xsi:type="dcterms:W3CDTF">2011-08-22T19:30:20Z</dcterms:created>
  <dcterms:modified xsi:type="dcterms:W3CDTF">2016-10-31T23:42:19Z</dcterms:modified>
</cp:coreProperties>
</file>