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328" r:id="rId2"/>
    <p:sldId id="448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5" autoAdjust="0"/>
    <p:restoredTop sz="94658" autoAdjust="0"/>
  </p:normalViewPr>
  <p:slideViewPr>
    <p:cSldViewPr>
      <p:cViewPr varScale="1">
        <p:scale>
          <a:sx n="82" d="100"/>
          <a:sy n="82" d="100"/>
        </p:scale>
        <p:origin x="-1474" y="-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AEB7FA-920B-4C19-A87F-3FE70EAA0DB9}" type="datetimeFigureOut">
              <a:rPr lang="ko-KR" altLang="en-US" smtClean="0"/>
              <a:pPr/>
              <a:t>2020-01-20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B5B7A3-07A3-4916-B506-1498290FE53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9DF4B-3D20-4DAE-8A09-A8DD2A01476C}" type="datetimeFigureOut">
              <a:rPr lang="ko-KR" altLang="en-US" smtClean="0"/>
              <a:pPr/>
              <a:t>2020-01-20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3853E-963C-47DD-A89C-F137C97F72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9DF4B-3D20-4DAE-8A09-A8DD2A01476C}" type="datetimeFigureOut">
              <a:rPr lang="ko-KR" altLang="en-US" smtClean="0"/>
              <a:pPr/>
              <a:t>2020-01-20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3853E-963C-47DD-A89C-F137C97F72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9DF4B-3D20-4DAE-8A09-A8DD2A01476C}" type="datetimeFigureOut">
              <a:rPr lang="ko-KR" altLang="en-US" smtClean="0"/>
              <a:pPr/>
              <a:t>2020-01-20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3853E-963C-47DD-A89C-F137C97F72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9DF4B-3D20-4DAE-8A09-A8DD2A01476C}" type="datetimeFigureOut">
              <a:rPr lang="ko-KR" altLang="en-US" smtClean="0"/>
              <a:pPr/>
              <a:t>2020-01-20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3853E-963C-47DD-A89C-F137C97F72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9DF4B-3D20-4DAE-8A09-A8DD2A01476C}" type="datetimeFigureOut">
              <a:rPr lang="ko-KR" altLang="en-US" smtClean="0"/>
              <a:pPr/>
              <a:t>2020-01-20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3853E-963C-47DD-A89C-F137C97F72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9DF4B-3D20-4DAE-8A09-A8DD2A01476C}" type="datetimeFigureOut">
              <a:rPr lang="ko-KR" altLang="en-US" smtClean="0"/>
              <a:pPr/>
              <a:t>2020-01-20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3853E-963C-47DD-A89C-F137C97F72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9DF4B-3D20-4DAE-8A09-A8DD2A01476C}" type="datetimeFigureOut">
              <a:rPr lang="ko-KR" altLang="en-US" smtClean="0"/>
              <a:pPr/>
              <a:t>2020-01-20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3853E-963C-47DD-A89C-F137C97F72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9DF4B-3D20-4DAE-8A09-A8DD2A01476C}" type="datetimeFigureOut">
              <a:rPr lang="ko-KR" altLang="en-US" smtClean="0"/>
              <a:pPr/>
              <a:t>2020-01-20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3853E-963C-47DD-A89C-F137C97F72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9DF4B-3D20-4DAE-8A09-A8DD2A01476C}" type="datetimeFigureOut">
              <a:rPr lang="ko-KR" altLang="en-US" smtClean="0"/>
              <a:pPr/>
              <a:t>2020-01-20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3853E-963C-47DD-A89C-F137C97F72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9DF4B-3D20-4DAE-8A09-A8DD2A01476C}" type="datetimeFigureOut">
              <a:rPr lang="ko-KR" altLang="en-US" smtClean="0"/>
              <a:pPr/>
              <a:t>2020-01-20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3853E-963C-47DD-A89C-F137C97F72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9DF4B-3D20-4DAE-8A09-A8DD2A01476C}" type="datetimeFigureOut">
              <a:rPr lang="ko-KR" altLang="en-US" smtClean="0"/>
              <a:pPr/>
              <a:t>2020-01-20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3853E-963C-47DD-A89C-F137C97F72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C9DF4B-3D20-4DAE-8A09-A8DD2A01476C}" type="datetimeFigureOut">
              <a:rPr lang="ko-KR" altLang="en-US" smtClean="0"/>
              <a:pPr/>
              <a:t>2020-01-20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D3853E-963C-47DD-A89C-F137C97F72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75856" y="2060848"/>
            <a:ext cx="344357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err="1" smtClean="0"/>
              <a:t>임베드</a:t>
            </a:r>
            <a:r>
              <a:rPr lang="ko-KR" altLang="en-US" sz="4000" dirty="0" smtClean="0"/>
              <a:t> 페이지</a:t>
            </a:r>
            <a:endParaRPr lang="en-US" altLang="ko-KR" sz="4000" dirty="0" smtClean="0"/>
          </a:p>
          <a:p>
            <a:r>
              <a:rPr lang="ko-KR" altLang="en-US" sz="4000" dirty="0" err="1" smtClean="0"/>
              <a:t>리사이</a:t>
            </a:r>
            <a:r>
              <a:rPr lang="ko-KR" altLang="en-US" sz="4000" dirty="0" err="1" smtClean="0"/>
              <a:t>즈</a:t>
            </a:r>
            <a:endParaRPr lang="ko-KR" altLang="en-US" sz="4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freeseamew\Downloads\리사이징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0"/>
            <a:ext cx="6047160" cy="2973699"/>
          </a:xfrm>
          <a:prstGeom prst="rect">
            <a:avLst/>
          </a:prstGeom>
          <a:noFill/>
        </p:spPr>
      </p:pic>
      <p:pic>
        <p:nvPicPr>
          <p:cNvPr id="1027" name="Picture 3" descr="C:\Users\freeseamew\Downloads\리사이징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140968"/>
            <a:ext cx="6277573" cy="3005264"/>
          </a:xfrm>
          <a:prstGeom prst="rect">
            <a:avLst/>
          </a:prstGeom>
          <a:noFill/>
        </p:spPr>
      </p:pic>
      <p:sp>
        <p:nvSpPr>
          <p:cNvPr id="9" name="직사각형 8"/>
          <p:cNvSpPr/>
          <p:nvPr/>
        </p:nvSpPr>
        <p:spPr>
          <a:xfrm>
            <a:off x="3203848" y="1268760"/>
            <a:ext cx="144016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 flipV="1">
            <a:off x="179512" y="3149280"/>
            <a:ext cx="3024336" cy="28083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084168" y="3463840"/>
            <a:ext cx="296908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임베드한</a:t>
            </a:r>
            <a:r>
              <a:rPr lang="ko-KR" altLang="en-US" dirty="0" smtClean="0"/>
              <a:t> 페이지에서</a:t>
            </a:r>
            <a:endParaRPr lang="en-US" altLang="ko-KR" dirty="0" smtClean="0"/>
          </a:p>
          <a:p>
            <a:r>
              <a:rPr lang="ko-KR" altLang="en-US" dirty="0" smtClean="0"/>
              <a:t>다음과 같이 사이즈를</a:t>
            </a:r>
            <a:endParaRPr lang="en-US" altLang="ko-KR" dirty="0" smtClean="0"/>
          </a:p>
          <a:p>
            <a:r>
              <a:rPr lang="ko-KR" altLang="en-US" dirty="0" err="1" smtClean="0"/>
              <a:t>리사이즈</a:t>
            </a:r>
            <a:r>
              <a:rPr lang="ko-KR" altLang="en-US" dirty="0" smtClean="0"/>
              <a:t> 할 필요가 있는데</a:t>
            </a:r>
            <a:endParaRPr lang="en-US" altLang="ko-KR" dirty="0" smtClean="0"/>
          </a:p>
          <a:p>
            <a:r>
              <a:rPr lang="ko-KR" altLang="en-US" dirty="0" smtClean="0"/>
              <a:t>이때 </a:t>
            </a:r>
            <a:r>
              <a:rPr lang="ko-KR" altLang="en-US" dirty="0" err="1" smtClean="0"/>
              <a:t>리사이즈</a:t>
            </a:r>
            <a:r>
              <a:rPr lang="ko-KR" altLang="en-US" dirty="0" smtClean="0"/>
              <a:t> 할 수 있는</a:t>
            </a:r>
            <a:endParaRPr lang="en-US" altLang="ko-KR" dirty="0" smtClean="0"/>
          </a:p>
          <a:p>
            <a:r>
              <a:rPr lang="en-US" altLang="ko-KR" dirty="0" err="1" smtClean="0"/>
              <a:t>Api</a:t>
            </a:r>
            <a:r>
              <a:rPr lang="ko-KR" altLang="en-US" dirty="0" smtClean="0"/>
              <a:t>가 어떻게 되나</a:t>
            </a:r>
            <a:r>
              <a:rPr lang="en-US" altLang="ko-KR" dirty="0" smtClean="0"/>
              <a:t>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501</TotalTime>
  <Words>22</Words>
  <Application>Microsoft Office PowerPoint</Application>
  <PresentationFormat>화면 슬라이드 쇼(4:3)</PresentationFormat>
  <Paragraphs>7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슬라이드 1</vt:lpstr>
      <vt:lpstr>슬라이드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freeseamew</dc:creator>
  <cp:lastModifiedBy>freeseamew</cp:lastModifiedBy>
  <cp:revision>90</cp:revision>
  <dcterms:created xsi:type="dcterms:W3CDTF">2015-04-21T07:12:29Z</dcterms:created>
  <dcterms:modified xsi:type="dcterms:W3CDTF">2020-01-20T01:11:45Z</dcterms:modified>
</cp:coreProperties>
</file>