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74"/>
    <a:srgbClr val="313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1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3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1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0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8F0D-20FE-4D5D-951F-D22823263CE9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3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395428-DF3B-4AF9-8BF0-B838706AE6B0}"/>
              </a:ext>
            </a:extLst>
          </p:cNvPr>
          <p:cNvSpPr txBox="1"/>
          <p:nvPr/>
        </p:nvSpPr>
        <p:spPr>
          <a:xfrm>
            <a:off x="139928" y="167043"/>
            <a:ext cx="21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609599" y="2671164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아이디어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28D04-D05A-4E9A-940A-2988AE909BA4}"/>
              </a:ext>
            </a:extLst>
          </p:cNvPr>
          <p:cNvSpPr txBox="1"/>
          <p:nvPr/>
        </p:nvSpPr>
        <p:spPr>
          <a:xfrm>
            <a:off x="609599" y="3686827"/>
            <a:ext cx="61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팀명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99DF56-7653-4F4D-805E-5A5ED4CD5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82050" y="0"/>
            <a:ext cx="3409950" cy="819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616722-DB48-43CC-8CFA-DCE0BCAB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9427" y="5976243"/>
            <a:ext cx="2526384" cy="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582862" y="881390"/>
            <a:ext cx="618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28D04-D05A-4E9A-940A-2988AE909BA4}"/>
              </a:ext>
            </a:extLst>
          </p:cNvPr>
          <p:cNvSpPr txBox="1"/>
          <p:nvPr/>
        </p:nvSpPr>
        <p:spPr>
          <a:xfrm>
            <a:off x="582862" y="2007753"/>
            <a:ext cx="6186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B83CFE-8E5B-4126-B2EE-4357CE09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82050" y="0"/>
            <a:ext cx="3409950" cy="819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527482-8ADD-4605-BB70-FFA9D0DC2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9427" y="5976243"/>
            <a:ext cx="2526384" cy="891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6FA486-F8A8-4B01-8044-B2A11EAC0C15}"/>
              </a:ext>
            </a:extLst>
          </p:cNvPr>
          <p:cNvSpPr txBox="1"/>
          <p:nvPr/>
        </p:nvSpPr>
        <p:spPr>
          <a:xfrm>
            <a:off x="139928" y="167043"/>
            <a:ext cx="21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60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2743199" y="2921168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+mj-ea"/>
                <a:ea typeface="+mj-ea"/>
              </a:rPr>
              <a:t>아이디어란</a:t>
            </a:r>
            <a:r>
              <a:rPr lang="en-US" altLang="ko-KR" sz="6000" b="1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3C47B0-7BC3-41E4-8596-D59C0E2F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82050" y="0"/>
            <a:ext cx="3409950" cy="819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7DD9EB-D4D0-44E4-8AEA-D6D5D2AC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9427" y="5976243"/>
            <a:ext cx="2526384" cy="891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8CAF90-7788-4DCA-9311-295726AF21E1}"/>
              </a:ext>
            </a:extLst>
          </p:cNvPr>
          <p:cNvSpPr txBox="1"/>
          <p:nvPr/>
        </p:nvSpPr>
        <p:spPr>
          <a:xfrm>
            <a:off x="139928" y="167043"/>
            <a:ext cx="21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1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E5A0E7-F6CB-4EC1-A134-C6206A5CF396}"/>
              </a:ext>
            </a:extLst>
          </p:cNvPr>
          <p:cNvSpPr txBox="1"/>
          <p:nvPr/>
        </p:nvSpPr>
        <p:spPr>
          <a:xfrm>
            <a:off x="502267" y="881390"/>
            <a:ext cx="61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아이디어란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96D8B-2E17-4B45-B8B6-33A4B09896CD}"/>
              </a:ext>
            </a:extLst>
          </p:cNvPr>
          <p:cNvSpPr txBox="1"/>
          <p:nvPr/>
        </p:nvSpPr>
        <p:spPr>
          <a:xfrm>
            <a:off x="502267" y="1626514"/>
            <a:ext cx="61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Lorem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Ipsum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D351AA-C54C-4519-85ED-85C304B7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82050" y="0"/>
            <a:ext cx="3409950" cy="8191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933BDC-3E4F-4890-8B53-9697B0FA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9427" y="5976243"/>
            <a:ext cx="2526384" cy="891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A00460-F6B0-471B-8226-7B1ED3D2DA37}"/>
              </a:ext>
            </a:extLst>
          </p:cNvPr>
          <p:cNvSpPr txBox="1"/>
          <p:nvPr/>
        </p:nvSpPr>
        <p:spPr>
          <a:xfrm>
            <a:off x="139928" y="167043"/>
            <a:ext cx="21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5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2743199" y="2921168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AE8CB8-9216-434B-8B0D-4C1982ED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82050" y="0"/>
            <a:ext cx="3409950" cy="819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85441C-3910-4A0B-8E78-76C169B5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9427" y="5976243"/>
            <a:ext cx="2526384" cy="891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ED3E78-FB4F-4AEC-8DD8-A50E779BEF64}"/>
              </a:ext>
            </a:extLst>
          </p:cNvPr>
          <p:cNvSpPr txBox="1"/>
          <p:nvPr/>
        </p:nvSpPr>
        <p:spPr>
          <a:xfrm>
            <a:off x="139928" y="167043"/>
            <a:ext cx="21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03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598905" y="2831585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EC3767-C324-4B09-B001-2C03A29A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82050" y="0"/>
            <a:ext cx="3409950" cy="819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D1B633-8420-4C7A-8FD2-20E66B3BC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9427" y="5976243"/>
            <a:ext cx="2526384" cy="891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28ED81-C4A0-4AE0-8696-43E47E90FD7B}"/>
              </a:ext>
            </a:extLst>
          </p:cNvPr>
          <p:cNvSpPr txBox="1"/>
          <p:nvPr/>
        </p:nvSpPr>
        <p:spPr>
          <a:xfrm>
            <a:off x="139928" y="167043"/>
            <a:ext cx="21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83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62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</vt:lpstr>
      <vt:lpstr>나눔스퀘어 ExtraBold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윤수 남</dc:creator>
  <cp:lastModifiedBy>남 수</cp:lastModifiedBy>
  <cp:revision>3</cp:revision>
  <dcterms:created xsi:type="dcterms:W3CDTF">2019-11-15T16:42:52Z</dcterms:created>
  <dcterms:modified xsi:type="dcterms:W3CDTF">2022-11-02T11:17:59Z</dcterms:modified>
</cp:coreProperties>
</file>