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3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5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5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2FB5-7958-4A53-AB42-4E56353942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D185-BCAA-4B48-A053-66CDC855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9945" y="449762"/>
            <a:ext cx="930481" cy="80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6596" y="526093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판매 코드</a:t>
            </a:r>
            <a:endParaRPr lang="ko-KR" altLang="en-US" sz="1200" u="sng" dirty="0"/>
          </a:p>
        </p:txBody>
      </p:sp>
      <p:sp>
        <p:nvSpPr>
          <p:cNvPr id="6" name="타원 5"/>
          <p:cNvSpPr/>
          <p:nvPr/>
        </p:nvSpPr>
        <p:spPr>
          <a:xfrm>
            <a:off x="250521" y="1374731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의류 명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250521" y="2223369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재질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250521" y="3046954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브랜드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478455" y="460162"/>
            <a:ext cx="914400" cy="80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014582" y="609076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아이디</a:t>
            </a:r>
            <a:endParaRPr lang="ko-KR" altLang="en-US" sz="1200" u="sng" dirty="0"/>
          </a:p>
        </p:txBody>
      </p:sp>
      <p:sp>
        <p:nvSpPr>
          <p:cNvPr id="12" name="타원 11"/>
          <p:cNvSpPr/>
          <p:nvPr/>
        </p:nvSpPr>
        <p:spPr>
          <a:xfrm>
            <a:off x="6014582" y="2209275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6014582" y="1374730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비번 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6014582" y="3781289"/>
            <a:ext cx="914400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주민 번호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6014582" y="4678457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연락</a:t>
            </a:r>
            <a:r>
              <a:rPr lang="ko-KR" altLang="en-US" sz="1200" dirty="0" smtClean="0"/>
              <a:t>처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6014582" y="2995282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7" name="다이아몬드 16"/>
          <p:cNvSpPr/>
          <p:nvPr/>
        </p:nvSpPr>
        <p:spPr>
          <a:xfrm>
            <a:off x="2722324" y="308686"/>
            <a:ext cx="1386896" cy="10838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27077" y="4328578"/>
            <a:ext cx="914400" cy="80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브랜드</a:t>
            </a:r>
            <a:endParaRPr lang="en-US" altLang="ko-KR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30672" y="5575625"/>
            <a:ext cx="323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의류 쇼핑몰 관리하는 사이트</a:t>
            </a:r>
            <a:endParaRPr lang="en-US" altLang="ko-KR" dirty="0" smtClean="0"/>
          </a:p>
          <a:p>
            <a:r>
              <a:rPr lang="ko-KR" altLang="en-US" dirty="0" smtClean="0"/>
              <a:t>개체와 관계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4" idx="1"/>
            <a:endCxn id="5" idx="6"/>
          </p:cNvCxnSpPr>
          <p:nvPr/>
        </p:nvCxnSpPr>
        <p:spPr>
          <a:xfrm flipH="1" flipV="1">
            <a:off x="1128574" y="832981"/>
            <a:ext cx="291371" cy="1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" idx="1"/>
            <a:endCxn id="6" idx="6"/>
          </p:cNvCxnSpPr>
          <p:nvPr/>
        </p:nvCxnSpPr>
        <p:spPr>
          <a:xfrm flipH="1">
            <a:off x="1202499" y="850595"/>
            <a:ext cx="217446" cy="83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4" idx="1"/>
            <a:endCxn id="7" idx="6"/>
          </p:cNvCxnSpPr>
          <p:nvPr/>
        </p:nvCxnSpPr>
        <p:spPr>
          <a:xfrm flipH="1">
            <a:off x="1202499" y="850595"/>
            <a:ext cx="217446" cy="167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1"/>
            <a:endCxn id="8" idx="6"/>
          </p:cNvCxnSpPr>
          <p:nvPr/>
        </p:nvCxnSpPr>
        <p:spPr>
          <a:xfrm flipH="1">
            <a:off x="1202499" y="850595"/>
            <a:ext cx="217446" cy="250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1"/>
            <a:endCxn id="4" idx="3"/>
          </p:cNvCxnSpPr>
          <p:nvPr/>
        </p:nvCxnSpPr>
        <p:spPr>
          <a:xfrm flipH="1" flipV="1">
            <a:off x="2350426" y="850595"/>
            <a:ext cx="3718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3"/>
            <a:endCxn id="10" idx="1"/>
          </p:cNvCxnSpPr>
          <p:nvPr/>
        </p:nvCxnSpPr>
        <p:spPr>
          <a:xfrm>
            <a:off x="4109220" y="850596"/>
            <a:ext cx="369235" cy="1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3"/>
            <a:endCxn id="11" idx="2"/>
          </p:cNvCxnSpPr>
          <p:nvPr/>
        </p:nvCxnSpPr>
        <p:spPr>
          <a:xfrm>
            <a:off x="5392855" y="860995"/>
            <a:ext cx="621727" cy="5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3" idx="1"/>
          </p:cNvCxnSpPr>
          <p:nvPr/>
        </p:nvCxnSpPr>
        <p:spPr>
          <a:xfrm>
            <a:off x="5392855" y="860995"/>
            <a:ext cx="761141" cy="603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3"/>
            <a:endCxn id="12" idx="2"/>
          </p:cNvCxnSpPr>
          <p:nvPr/>
        </p:nvCxnSpPr>
        <p:spPr>
          <a:xfrm>
            <a:off x="5392855" y="860995"/>
            <a:ext cx="621727" cy="165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0" idx="3"/>
            <a:endCxn id="16" idx="2"/>
          </p:cNvCxnSpPr>
          <p:nvPr/>
        </p:nvCxnSpPr>
        <p:spPr>
          <a:xfrm>
            <a:off x="5392855" y="860995"/>
            <a:ext cx="621727" cy="244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3"/>
            <a:endCxn id="14" idx="2"/>
          </p:cNvCxnSpPr>
          <p:nvPr/>
        </p:nvCxnSpPr>
        <p:spPr>
          <a:xfrm>
            <a:off x="5392855" y="860995"/>
            <a:ext cx="621727" cy="322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0" idx="3"/>
            <a:endCxn id="15" idx="2"/>
          </p:cNvCxnSpPr>
          <p:nvPr/>
        </p:nvCxnSpPr>
        <p:spPr>
          <a:xfrm>
            <a:off x="5392855" y="860995"/>
            <a:ext cx="621727" cy="41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41998" y="5637475"/>
            <a:ext cx="996390" cy="68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코드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1384663" y="5655077"/>
            <a:ext cx="1103576" cy="68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회사명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2547007" y="5631905"/>
            <a:ext cx="1124896" cy="68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사업자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18" idx="2"/>
            <a:endCxn id="42" idx="0"/>
          </p:cNvCxnSpPr>
          <p:nvPr/>
        </p:nvCxnSpPr>
        <p:spPr>
          <a:xfrm flipH="1">
            <a:off x="840193" y="5130243"/>
            <a:ext cx="1044084" cy="50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8" idx="2"/>
            <a:endCxn id="46" idx="0"/>
          </p:cNvCxnSpPr>
          <p:nvPr/>
        </p:nvCxnSpPr>
        <p:spPr>
          <a:xfrm>
            <a:off x="1884277" y="5130243"/>
            <a:ext cx="52174" cy="524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8" idx="2"/>
            <a:endCxn id="47" idx="0"/>
          </p:cNvCxnSpPr>
          <p:nvPr/>
        </p:nvCxnSpPr>
        <p:spPr>
          <a:xfrm>
            <a:off x="1884277" y="5130243"/>
            <a:ext cx="1225178" cy="5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다이아몬드 61"/>
          <p:cNvSpPr/>
          <p:nvPr/>
        </p:nvSpPr>
        <p:spPr>
          <a:xfrm>
            <a:off x="1243213" y="2630553"/>
            <a:ext cx="1282129" cy="10424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납품</a:t>
            </a:r>
            <a:endParaRPr lang="en-US" altLang="ko-KR" dirty="0" smtClean="0"/>
          </a:p>
        </p:txBody>
      </p:sp>
      <p:cxnSp>
        <p:nvCxnSpPr>
          <p:cNvPr id="64" name="직선 연결선 63"/>
          <p:cNvCxnSpPr>
            <a:stCxn id="4" idx="2"/>
            <a:endCxn id="62" idx="0"/>
          </p:cNvCxnSpPr>
          <p:nvPr/>
        </p:nvCxnSpPr>
        <p:spPr>
          <a:xfrm flipH="1">
            <a:off x="1884278" y="1251427"/>
            <a:ext cx="908" cy="1379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62" idx="2"/>
            <a:endCxn id="18" idx="0"/>
          </p:cNvCxnSpPr>
          <p:nvPr/>
        </p:nvCxnSpPr>
        <p:spPr>
          <a:xfrm flipH="1">
            <a:off x="1884277" y="3672989"/>
            <a:ext cx="1" cy="655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23885" y="2118093"/>
            <a:ext cx="17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697750" y="665930"/>
            <a:ext cx="3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93938" y="648407"/>
            <a:ext cx="3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23885" y="3873771"/>
            <a:ext cx="3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2072099" y="1584130"/>
            <a:ext cx="949815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구매   번호</a:t>
            </a:r>
            <a:endParaRPr lang="ko-KR" altLang="en-US" sz="1400" u="sng" dirty="0"/>
          </a:p>
        </p:txBody>
      </p:sp>
      <p:sp>
        <p:nvSpPr>
          <p:cNvPr id="85" name="타원 84"/>
          <p:cNvSpPr/>
          <p:nvPr/>
        </p:nvSpPr>
        <p:spPr>
          <a:xfrm>
            <a:off x="2981389" y="1980276"/>
            <a:ext cx="951978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의류 번호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3134062" y="3537353"/>
            <a:ext cx="795239" cy="572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회사 코드</a:t>
            </a:r>
            <a:endParaRPr lang="ko-KR" altLang="en-US" sz="1400" dirty="0"/>
          </a:p>
        </p:txBody>
      </p:sp>
      <p:sp>
        <p:nvSpPr>
          <p:cNvPr id="87" name="타원 86"/>
          <p:cNvSpPr/>
          <p:nvPr/>
        </p:nvSpPr>
        <p:spPr>
          <a:xfrm>
            <a:off x="3201290" y="2838730"/>
            <a:ext cx="851970" cy="591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의류 번호</a:t>
            </a:r>
            <a:endParaRPr lang="ko-KR" altLang="en-US" sz="1400" dirty="0"/>
          </a:p>
        </p:txBody>
      </p:sp>
      <p:sp>
        <p:nvSpPr>
          <p:cNvPr id="88" name="타원 87"/>
          <p:cNvSpPr/>
          <p:nvPr/>
        </p:nvSpPr>
        <p:spPr>
          <a:xfrm>
            <a:off x="2851768" y="4243103"/>
            <a:ext cx="820135" cy="5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납품 번호</a:t>
            </a:r>
            <a:endParaRPr lang="ko-KR" altLang="en-US" sz="1400" u="sng" dirty="0"/>
          </a:p>
        </p:txBody>
      </p:sp>
      <p:sp>
        <p:nvSpPr>
          <p:cNvPr id="89" name="타원 88"/>
          <p:cNvSpPr/>
          <p:nvPr/>
        </p:nvSpPr>
        <p:spPr>
          <a:xfrm>
            <a:off x="3801076" y="1528009"/>
            <a:ext cx="1058191" cy="61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아이디</a:t>
            </a:r>
            <a:endParaRPr lang="ko-KR" altLang="en-US" sz="1400" dirty="0"/>
          </a:p>
        </p:txBody>
      </p:sp>
      <p:cxnSp>
        <p:nvCxnSpPr>
          <p:cNvPr id="91" name="직선 연결선 90"/>
          <p:cNvCxnSpPr>
            <a:stCxn id="84" idx="0"/>
            <a:endCxn id="17" idx="2"/>
          </p:cNvCxnSpPr>
          <p:nvPr/>
        </p:nvCxnSpPr>
        <p:spPr>
          <a:xfrm flipV="1">
            <a:off x="2547007" y="1392505"/>
            <a:ext cx="868765" cy="19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5" idx="0"/>
            <a:endCxn id="17" idx="2"/>
          </p:cNvCxnSpPr>
          <p:nvPr/>
        </p:nvCxnSpPr>
        <p:spPr>
          <a:xfrm flipH="1" flipV="1">
            <a:off x="3415772" y="1392505"/>
            <a:ext cx="41606" cy="58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9" idx="0"/>
            <a:endCxn id="17" idx="2"/>
          </p:cNvCxnSpPr>
          <p:nvPr/>
        </p:nvCxnSpPr>
        <p:spPr>
          <a:xfrm flipH="1" flipV="1">
            <a:off x="3415772" y="1392505"/>
            <a:ext cx="914400" cy="13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8" idx="1"/>
            <a:endCxn id="62" idx="3"/>
          </p:cNvCxnSpPr>
          <p:nvPr/>
        </p:nvCxnSpPr>
        <p:spPr>
          <a:xfrm flipH="1" flipV="1">
            <a:off x="2525342" y="3151771"/>
            <a:ext cx="446532" cy="116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86" idx="1"/>
          </p:cNvCxnSpPr>
          <p:nvPr/>
        </p:nvCxnSpPr>
        <p:spPr>
          <a:xfrm>
            <a:off x="2525342" y="3151771"/>
            <a:ext cx="725180" cy="469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2" idx="3"/>
            <a:endCxn id="87" idx="2"/>
          </p:cNvCxnSpPr>
          <p:nvPr/>
        </p:nvCxnSpPr>
        <p:spPr>
          <a:xfrm flipV="1">
            <a:off x="2525342" y="3134450"/>
            <a:ext cx="675948" cy="1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1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17</cp:revision>
  <dcterms:created xsi:type="dcterms:W3CDTF">2021-05-26T03:40:09Z</dcterms:created>
  <dcterms:modified xsi:type="dcterms:W3CDTF">2021-05-26T08:26:28Z</dcterms:modified>
</cp:coreProperties>
</file>