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61" r:id="rId5"/>
    <p:sldId id="283" r:id="rId6"/>
    <p:sldId id="262" r:id="rId7"/>
    <p:sldId id="277" r:id="rId8"/>
    <p:sldId id="263" r:id="rId9"/>
    <p:sldId id="274" r:id="rId10"/>
    <p:sldId id="275" r:id="rId11"/>
    <p:sldId id="288" r:id="rId12"/>
    <p:sldId id="282" r:id="rId13"/>
    <p:sldId id="281" r:id="rId14"/>
    <p:sldId id="279" r:id="rId15"/>
    <p:sldId id="278" r:id="rId16"/>
    <p:sldId id="276" r:id="rId17"/>
    <p:sldId id="291" r:id="rId18"/>
    <p:sldId id="287" r:id="rId19"/>
    <p:sldId id="289" r:id="rId20"/>
    <p:sldId id="268" r:id="rId21"/>
    <p:sldId id="272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350DE-A867-4605-BD05-72305F2BD8E0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5A903-F3BC-40D4-B6B8-26C70BDB1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3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83-2D82-4BDD-968D-34B98C4A0F8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F5CF-1FD3-45C0-B46B-5DA9A7E4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2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83-2D82-4BDD-968D-34B98C4A0F8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F5CF-1FD3-45C0-B46B-5DA9A7E4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83-2D82-4BDD-968D-34B98C4A0F8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F5CF-1FD3-45C0-B46B-5DA9A7E4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1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83-2D82-4BDD-968D-34B98C4A0F8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F5CF-1FD3-45C0-B46B-5DA9A7E4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83-2D82-4BDD-968D-34B98C4A0F8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F5CF-1FD3-45C0-B46B-5DA9A7E4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83-2D82-4BDD-968D-34B98C4A0F8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F5CF-1FD3-45C0-B46B-5DA9A7E4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9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83-2D82-4BDD-968D-34B98C4A0F8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F5CF-1FD3-45C0-B46B-5DA9A7E4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83-2D82-4BDD-968D-34B98C4A0F8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F5CF-1FD3-45C0-B46B-5DA9A7E4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4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83-2D82-4BDD-968D-34B98C4A0F8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F5CF-1FD3-45C0-B46B-5DA9A7E4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9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83-2D82-4BDD-968D-34B98C4A0F8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F5CF-1FD3-45C0-B46B-5DA9A7E4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A83-2D82-4BDD-968D-34B98C4A0F8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F5CF-1FD3-45C0-B46B-5DA9A7E4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6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BA83-2D82-4BDD-968D-34B98C4A0F8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F5CF-1FD3-45C0-B46B-5DA9A7E4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0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카카오맵</a:t>
            </a:r>
            <a:r>
              <a:rPr lang="ko-KR" altLang="en-US" dirty="0"/>
              <a:t> </a:t>
            </a:r>
            <a:r>
              <a:rPr lang="ko-KR" altLang="en-US" dirty="0" smtClean="0"/>
              <a:t>맛집 리뷰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조 강민규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강아름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남혜미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7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데이터 처리</a:t>
            </a:r>
            <a:endParaRPr lang="ko-KR" altLang="en-US" sz="2000" dirty="0"/>
          </a:p>
        </p:txBody>
      </p:sp>
      <p:pic>
        <p:nvPicPr>
          <p:cNvPr id="2050" name="Picture 2" descr="https://lh4.googleusercontent.com/ZiaPhJZzEAqB_zW0xSBw5rANZ1dd4zdqEnBz4-0MfgpBFpXzcwQMNKGWs3VZRIK-KTu7UJpziumMWF334o-1Jb7JoQoQUwZ33MUP8nY1YzxZdM5bJjOthgfFhg4TFd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9" y="1610573"/>
            <a:ext cx="7628549" cy="113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23" y="653595"/>
            <a:ext cx="2660347" cy="4044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77" y="896111"/>
            <a:ext cx="44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결측치는</a:t>
            </a:r>
            <a:r>
              <a:rPr lang="ko-KR" altLang="en-US" dirty="0" smtClean="0"/>
              <a:t> 제거하는 방향으로 진행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77" y="3902040"/>
            <a:ext cx="686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mecab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사용해 데이터 전처리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53" y="4381882"/>
            <a:ext cx="7426228" cy="8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9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107" y="3229709"/>
            <a:ext cx="51171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데이터 분석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103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분석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0" y="1473983"/>
            <a:ext cx="6002963" cy="400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32" y="1920232"/>
            <a:ext cx="5595356" cy="28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2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분석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4" y="1693007"/>
            <a:ext cx="6069622" cy="4046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2324760"/>
            <a:ext cx="5709139" cy="29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1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분석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7" y="1652954"/>
            <a:ext cx="6286500" cy="419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77" y="2274273"/>
            <a:ext cx="5076457" cy="26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9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분석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7" y="1769651"/>
            <a:ext cx="5539154" cy="36927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61" y="2136797"/>
            <a:ext cx="5398279" cy="27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분석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9" y="1817897"/>
            <a:ext cx="5653452" cy="37689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84" y="2104289"/>
            <a:ext cx="5930324" cy="30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31" y="1701997"/>
            <a:ext cx="5139502" cy="3426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6" y="1761455"/>
            <a:ext cx="4961126" cy="33074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02523" y="1230359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5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7523" y="1212369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8068" b="1"/>
          <a:stretch/>
        </p:blipFill>
        <p:spPr>
          <a:xfrm>
            <a:off x="6089031" y="5368925"/>
            <a:ext cx="3416882" cy="2460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754" y="5659675"/>
            <a:ext cx="5581957" cy="2440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031" y="5948404"/>
            <a:ext cx="5526845" cy="2361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/>
          <a:srcRect l="369" t="10738" b="5628"/>
          <a:stretch/>
        </p:blipFill>
        <p:spPr>
          <a:xfrm>
            <a:off x="706763" y="5362719"/>
            <a:ext cx="3123467" cy="2317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8"/>
          <a:srcRect t="15708"/>
          <a:stretch/>
        </p:blipFill>
        <p:spPr>
          <a:xfrm>
            <a:off x="759517" y="5659675"/>
            <a:ext cx="4416753" cy="2627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517" y="5940924"/>
            <a:ext cx="3377516" cy="2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8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252" y="588114"/>
            <a:ext cx="6452410" cy="3591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039" y="2160530"/>
            <a:ext cx="424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학습되지 않은 </a:t>
            </a:r>
            <a:r>
              <a:rPr lang="ko-KR" altLang="en-US" dirty="0" err="1" smtClean="0"/>
              <a:t>점수대별</a:t>
            </a:r>
            <a:r>
              <a:rPr lang="ko-KR" altLang="en-US" dirty="0" smtClean="0"/>
              <a:t> 리뷰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" y="4735815"/>
            <a:ext cx="2244781" cy="19064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990" y="4729309"/>
            <a:ext cx="2225262" cy="19194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525" y="4729309"/>
            <a:ext cx="2171537" cy="19127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9102" y="4729309"/>
            <a:ext cx="2282074" cy="19127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6216" y="4729309"/>
            <a:ext cx="2244257" cy="19127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36" y="4179135"/>
            <a:ext cx="424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감성 분석 결과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분석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097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107" y="3229709"/>
            <a:ext cx="51171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대시보드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60288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 </a:t>
            </a:r>
            <a:r>
              <a:rPr lang="ko-KR" altLang="en-US" dirty="0" smtClean="0"/>
              <a:t>개발환경 및 프로세스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 </a:t>
            </a:r>
            <a:r>
              <a:rPr lang="ko-KR" altLang="en-US" dirty="0" err="1" smtClean="0"/>
              <a:t>크롤링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대시보드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대시보드</a:t>
            </a:r>
            <a:endParaRPr lang="ko-KR" altLang="en-US" sz="2000" dirty="0"/>
          </a:p>
        </p:txBody>
      </p:sp>
      <p:pic>
        <p:nvPicPr>
          <p:cNvPr id="7170" name="Picture 2" descr="https://lh5.googleusercontent.com/YugtA0tXAqN5Z4D6cjvQ4Gxgj1nOCC9XCOcuh-AHfLeK8eDu7ZddyIcf5Smy0DjvzQkCnSrhiurnh3ZYjCKkgfPTI10Lk8ASqWz_8XU3E_-aNh7JxKp2R9a71Ovzo9z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91" y="920025"/>
            <a:ext cx="5624475" cy="46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5231" y="1611923"/>
            <a:ext cx="253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78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후기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729155" y="1576587"/>
            <a:ext cx="124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강민규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2616" y="1576587"/>
            <a:ext cx="124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강아름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25355" y="1576587"/>
            <a:ext cx="124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남혜미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5446" y="2186353"/>
            <a:ext cx="2778369" cy="41441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반가워요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4" y="2186353"/>
            <a:ext cx="2778369" cy="41441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반가워요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87153" y="2186353"/>
            <a:ext cx="2778369" cy="41441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반가워요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64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97523" y="2674571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32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개발환경 및 프로세스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414410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7799" y="3106616"/>
            <a:ext cx="0" cy="1037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16923" y="4144108"/>
            <a:ext cx="0" cy="1037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761892" y="3106616"/>
            <a:ext cx="0" cy="1037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70986" y="4144108"/>
            <a:ext cx="0" cy="1037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439400" y="3106616"/>
            <a:ext cx="0" cy="1037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845" y="2737283"/>
            <a:ext cx="178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5969" y="5181600"/>
            <a:ext cx="178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70938" y="2737283"/>
            <a:ext cx="178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처리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80032" y="5181600"/>
            <a:ext cx="178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48446" y="2737283"/>
            <a:ext cx="178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3" y="1756151"/>
            <a:ext cx="924771" cy="92477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64" y="1554828"/>
            <a:ext cx="1650214" cy="110014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90" y="5633247"/>
            <a:ext cx="1062428" cy="63745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93" y="1658545"/>
            <a:ext cx="924771" cy="92477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00" y="5575664"/>
            <a:ext cx="924771" cy="92477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87" y="5366266"/>
            <a:ext cx="1650214" cy="110014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631" y="2218536"/>
            <a:ext cx="1669537" cy="37564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05" y="31875"/>
            <a:ext cx="1157595" cy="115759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944" y="167161"/>
            <a:ext cx="966420" cy="96642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05" y="140673"/>
            <a:ext cx="879423" cy="10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80293" y="2625968"/>
            <a:ext cx="4331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대용량 데이터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수집 가능한 데이터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사람들이 관심있는 데이터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시각화 용이한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11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107" y="3229709"/>
            <a:ext cx="51171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데이터 수집 및 처리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08280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err="1" smtClean="0"/>
              <a:t>크롤링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저장</a:t>
            </a:r>
            <a:endParaRPr lang="ko-KR" altLang="en-US" sz="2000" dirty="0"/>
          </a:p>
        </p:txBody>
      </p:sp>
      <p:pic>
        <p:nvPicPr>
          <p:cNvPr id="1027" name="Picture 3" descr="https://lh3.googleusercontent.com/hntp3HXTGIMJmJboW3Ju8exNmQCe2FTMuFRQN28l65zdcQkQuWDqRGrkMYjzPk8VaHqOfEmRLw0Z_h9jX7mMCgVlcub1bEyvhwGHoMdxp_Zz_HFFrrfeWHkMZNsd7Er5wjJ9n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994" y="1303924"/>
            <a:ext cx="4488935" cy="410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3.googleusercontent.com/BYWW67AT9m4n0Y-IV1l3TtNB8CeaAxAtXgMVYaC0gz-LqSJEz-82pATpqdMiKiCxvZxIGQAwU49GPfc3643pX0MSwdDLNX6X6ODnsTDcEsdcWZaXYYRPraNUH1ZOA8n7mz1Ty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0" y="1303924"/>
            <a:ext cx="6658304" cy="43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459005" y="1383741"/>
            <a:ext cx="107145" cy="13892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90436" y="1544527"/>
            <a:ext cx="3361764" cy="27660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30671" y="1841858"/>
            <a:ext cx="434523" cy="11817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30975" y="1839741"/>
            <a:ext cx="152297" cy="11817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4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85" y="2549767"/>
            <a:ext cx="5880325" cy="351840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err="1" smtClean="0"/>
              <a:t>크롤링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저장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81" y="1884190"/>
            <a:ext cx="5691495" cy="2424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8246" y="975889"/>
            <a:ext cx="507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</a:t>
            </a:r>
            <a:r>
              <a:rPr lang="ko-KR" altLang="en-US" dirty="0" smtClean="0"/>
              <a:t>서버에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08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err="1" smtClean="0"/>
              <a:t>크롤링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저장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6" y="747373"/>
            <a:ext cx="1964304" cy="19577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6" y="3686908"/>
            <a:ext cx="4456041" cy="2533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896" y="3317576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STORE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132" y="963902"/>
            <a:ext cx="6407300" cy="34505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6132" y="626487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11750" y="1677220"/>
            <a:ext cx="454277" cy="15613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19113" y="1846091"/>
            <a:ext cx="375435" cy="15613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2" idx="3"/>
          </p:cNvCxnSpPr>
          <p:nvPr/>
        </p:nvCxnSpPr>
        <p:spPr>
          <a:xfrm flipV="1">
            <a:off x="1466027" y="1752600"/>
            <a:ext cx="3750105" cy="26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4" idx="3"/>
            <a:endCxn id="6" idx="0"/>
          </p:cNvCxnSpPr>
          <p:nvPr/>
        </p:nvCxnSpPr>
        <p:spPr>
          <a:xfrm>
            <a:off x="1394548" y="1924159"/>
            <a:ext cx="1104369" cy="176274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5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7" y="140673"/>
            <a:ext cx="2801816" cy="410308"/>
          </a:xfrm>
        </p:spPr>
        <p:txBody>
          <a:bodyPr anchor="t">
            <a:normAutofit/>
          </a:bodyPr>
          <a:lstStyle/>
          <a:p>
            <a:r>
              <a:rPr lang="ko-KR" altLang="en-US" sz="2000" dirty="0" err="1" smtClean="0"/>
              <a:t>크롤링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저장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541" y="920313"/>
            <a:ext cx="3373460" cy="33610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68237" y="550981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29" y="3302897"/>
            <a:ext cx="3888157" cy="29189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19665"/>
          <a:stretch/>
        </p:blipFill>
        <p:spPr>
          <a:xfrm>
            <a:off x="4352190" y="3302897"/>
            <a:ext cx="2464779" cy="30664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96" y="747373"/>
            <a:ext cx="1964304" cy="19577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08951" y="1530676"/>
            <a:ext cx="412979" cy="15613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3"/>
          </p:cNvCxnSpPr>
          <p:nvPr/>
        </p:nvCxnSpPr>
        <p:spPr>
          <a:xfrm flipV="1">
            <a:off x="1421930" y="1594338"/>
            <a:ext cx="6305611" cy="144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5425" y="2901522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geopy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92886" y="2901522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42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132</Words>
  <Application>Microsoft Office PowerPoint</Application>
  <PresentationFormat>와이드스크린</PresentationFormat>
  <Paragraphs>59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카카오맵 맛집 리뷰 분석</vt:lpstr>
      <vt:lpstr>목차</vt:lpstr>
      <vt:lpstr>개발환경 및 프로세스</vt:lpstr>
      <vt:lpstr>개요</vt:lpstr>
      <vt:lpstr>PowerPoint 프레젠테이션</vt:lpstr>
      <vt:lpstr>크롤링 및 DB 저장</vt:lpstr>
      <vt:lpstr>크롤링 및 DB 저장</vt:lpstr>
      <vt:lpstr>크롤링 및 DB 저장</vt:lpstr>
      <vt:lpstr>크롤링 및 DB 저장</vt:lpstr>
      <vt:lpstr>데이터 처리</vt:lpstr>
      <vt:lpstr>PowerPoint 프레젠테이션</vt:lpstr>
      <vt:lpstr>분석</vt:lpstr>
      <vt:lpstr>분석</vt:lpstr>
      <vt:lpstr>분석</vt:lpstr>
      <vt:lpstr>분석</vt:lpstr>
      <vt:lpstr>분석</vt:lpstr>
      <vt:lpstr>PowerPoint 프레젠테이션</vt:lpstr>
      <vt:lpstr>분석</vt:lpstr>
      <vt:lpstr>PowerPoint 프레젠테이션</vt:lpstr>
      <vt:lpstr>대시보드</vt:lpstr>
      <vt:lpstr>후기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카카오맵 맛집 리뷰 분석</dc:title>
  <dc:creator>Amps</dc:creator>
  <cp:lastModifiedBy>Amps</cp:lastModifiedBy>
  <cp:revision>23</cp:revision>
  <dcterms:created xsi:type="dcterms:W3CDTF">2021-08-18T09:55:14Z</dcterms:created>
  <dcterms:modified xsi:type="dcterms:W3CDTF">2021-08-19T08:13:32Z</dcterms:modified>
</cp:coreProperties>
</file>