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70" r:id="rId6"/>
    <p:sldId id="259" r:id="rId7"/>
    <p:sldId id="260" r:id="rId8"/>
    <p:sldId id="261" r:id="rId9"/>
    <p:sldId id="269" r:id="rId10"/>
    <p:sldId id="262" r:id="rId11"/>
    <p:sldId id="263" r:id="rId12"/>
    <p:sldId id="264" r:id="rId13"/>
    <p:sldId id="268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78A4-DEFD-4390-9DF6-2EDE1008614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FA0-C758-472B-AE23-6413E63A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8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78A4-DEFD-4390-9DF6-2EDE1008614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FA0-C758-472B-AE23-6413E63A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78A4-DEFD-4390-9DF6-2EDE1008614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FA0-C758-472B-AE23-6413E63A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78A4-DEFD-4390-9DF6-2EDE1008614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FA0-C758-472B-AE23-6413E63A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4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78A4-DEFD-4390-9DF6-2EDE1008614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FA0-C758-472B-AE23-6413E63A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7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78A4-DEFD-4390-9DF6-2EDE1008614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FA0-C758-472B-AE23-6413E63A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78A4-DEFD-4390-9DF6-2EDE1008614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FA0-C758-472B-AE23-6413E63A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5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78A4-DEFD-4390-9DF6-2EDE1008614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FA0-C758-472B-AE23-6413E63A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1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78A4-DEFD-4390-9DF6-2EDE1008614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FA0-C758-472B-AE23-6413E63A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78A4-DEFD-4390-9DF6-2EDE1008614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FA0-C758-472B-AE23-6413E63A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78A4-DEFD-4390-9DF6-2EDE1008614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4FA0-C758-472B-AE23-6413E63A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6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B78A4-DEFD-4390-9DF6-2EDE10086146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D4FA0-C758-472B-AE23-6413E63A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2421" y="2687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Without mutate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59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16" y="182297"/>
            <a:ext cx="599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Target : </a:t>
            </a:r>
            <a:r>
              <a:rPr lang="ko-KR" altLang="en-US" dirty="0" err="1" smtClean="0"/>
              <a:t>Total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Bill</a:t>
            </a:r>
            <a:r>
              <a:rPr lang="ko-KR" altLang="en-US" dirty="0" smtClean="0"/>
              <a:t> -&gt; PCA </a:t>
            </a:r>
            <a:r>
              <a:rPr lang="ko-KR" altLang="en-US" dirty="0" err="1" smtClean="0"/>
              <a:t>with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Mutate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Variable</a:t>
            </a:r>
            <a:r>
              <a:rPr lang="ko-KR" altLang="en-US" dirty="0" smtClean="0"/>
              <a:t> : </a:t>
            </a:r>
            <a:r>
              <a:rPr lang="ko-KR" altLang="en-US" dirty="0" err="1" smtClean="0"/>
              <a:t>tip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rate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9746" y="932447"/>
            <a:ext cx="246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Without Normalize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4619" y="1026672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 Normalize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43" y="1682597"/>
            <a:ext cx="4053312" cy="32632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69" y="1564287"/>
            <a:ext cx="4053312" cy="32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7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9049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Target : </a:t>
            </a:r>
            <a:r>
              <a:rPr kumimoji="0" lang="ko-KR" altLang="ko-KR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Total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ko-KR" altLang="ko-KR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Bill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-&gt; RFE(</a:t>
            </a:r>
            <a:r>
              <a:rPr kumimoji="0" lang="ko-KR" altLang="ko-KR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recursive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ko-KR" altLang="ko-KR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feature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ko-KR" altLang="ko-KR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elimination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) </a:t>
            </a:r>
            <a:r>
              <a:rPr kumimoji="0" lang="ko-KR" altLang="ko-KR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with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ko-KR" altLang="ko-KR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Mutate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ko-KR" altLang="ko-KR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Variable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: </a:t>
            </a:r>
            <a:r>
              <a:rPr kumimoji="0" lang="ko-KR" altLang="ko-KR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tip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ko-KR" altLang="ko-KR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rate</a:t>
            </a:r>
            <a:endParaRPr kumimoji="0" lang="ko-KR" altLang="ko-KR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9746" y="932447"/>
            <a:ext cx="246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Without Normalize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50340" y="1026672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 Normalize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21" y="1820960"/>
            <a:ext cx="4198768" cy="32271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553" y="1467852"/>
            <a:ext cx="4802446" cy="38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2690" y="2723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Target : </a:t>
            </a:r>
            <a:r>
              <a:rPr lang="ko-KR" altLang="en-US" dirty="0" err="1" smtClean="0"/>
              <a:t>Total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Bill</a:t>
            </a:r>
            <a:r>
              <a:rPr lang="ko-KR" altLang="en-US" dirty="0" smtClean="0"/>
              <a:t> -&gt; </a:t>
            </a:r>
            <a:r>
              <a:rPr lang="ko-KR" altLang="en-US" dirty="0" err="1" smtClean="0"/>
              <a:t>Regression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Feature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Selection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with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Mutate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Variable</a:t>
            </a:r>
            <a:r>
              <a:rPr lang="ko-KR" altLang="en-US" dirty="0" smtClean="0"/>
              <a:t> : </a:t>
            </a:r>
            <a:r>
              <a:rPr lang="ko-KR" altLang="en-US" dirty="0" err="1" smtClean="0"/>
              <a:t>tip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rate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89746" y="932447"/>
            <a:ext cx="246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Without Normalize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4619" y="1026672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 Normalize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6" y="1732546"/>
            <a:ext cx="5944164" cy="44651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57" y="1588167"/>
            <a:ext cx="5334001" cy="42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9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8910" y="269925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err="1" smtClean="0"/>
              <a:t>Stardardization</a:t>
            </a:r>
            <a:r>
              <a:rPr lang="en-US" altLang="ko-KR" dirty="0" smtClean="0"/>
              <a:t> </a:t>
            </a:r>
            <a:r>
              <a:rPr lang="en-US" altLang="ko-KR" dirty="0" smtClean="0"/>
              <a:t>With mutate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95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148" y="55965"/>
            <a:ext cx="599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Target : </a:t>
            </a:r>
            <a:r>
              <a:rPr lang="ko-KR" altLang="en-US" dirty="0" err="1" smtClean="0"/>
              <a:t>Total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Bill</a:t>
            </a:r>
            <a:r>
              <a:rPr lang="ko-KR" altLang="en-US" dirty="0" smtClean="0"/>
              <a:t> -&gt; PCA </a:t>
            </a:r>
            <a:r>
              <a:rPr lang="ko-KR" altLang="en-US" dirty="0" err="1" smtClean="0"/>
              <a:t>with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Mutate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Variable</a:t>
            </a:r>
            <a:r>
              <a:rPr lang="ko-KR" altLang="en-US" dirty="0" smtClean="0"/>
              <a:t> : </a:t>
            </a:r>
            <a:r>
              <a:rPr lang="ko-KR" altLang="en-US" dirty="0" err="1" smtClean="0"/>
              <a:t>tip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rate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9746" y="932447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sc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4619" y="1026672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 </a:t>
            </a:r>
            <a:r>
              <a:rPr lang="en-US" altLang="ko-KR" dirty="0" err="1" smtClean="0"/>
              <a:t>sc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91" y="1927239"/>
            <a:ext cx="4053312" cy="32632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917" y="1808929"/>
            <a:ext cx="4053312" cy="32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54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7438" y="618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Target : </a:t>
            </a:r>
            <a:r>
              <a:rPr lang="ko-KR" altLang="en-US" dirty="0" err="1" smtClean="0"/>
              <a:t>Total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Bill</a:t>
            </a:r>
            <a:r>
              <a:rPr lang="ko-KR" altLang="en-US" dirty="0" smtClean="0"/>
              <a:t> -&gt; RFE(</a:t>
            </a:r>
            <a:r>
              <a:rPr lang="ko-KR" altLang="en-US" dirty="0" err="1" smtClean="0"/>
              <a:t>recursive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feature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elimination</a:t>
            </a:r>
            <a:r>
              <a:rPr lang="ko-KR" altLang="en-US" dirty="0" smtClean="0"/>
              <a:t>) </a:t>
            </a:r>
            <a:r>
              <a:rPr lang="ko-KR" altLang="en-US" dirty="0" err="1" smtClean="0"/>
              <a:t>with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Mutate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Variable</a:t>
            </a:r>
            <a:r>
              <a:rPr lang="ko-KR" altLang="en-US" dirty="0" smtClean="0"/>
              <a:t> : </a:t>
            </a:r>
            <a:r>
              <a:rPr lang="ko-KR" altLang="en-US" dirty="0" err="1" smtClean="0"/>
              <a:t>tip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rate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9746" y="932447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sc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4619" y="1026672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 </a:t>
            </a:r>
            <a:r>
              <a:rPr lang="en-US" altLang="ko-KR" dirty="0" err="1" smtClean="0"/>
              <a:t>sc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062" y="1893606"/>
            <a:ext cx="5272143" cy="41509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01" y="2225843"/>
            <a:ext cx="4198768" cy="32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90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4958" y="1641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Target : </a:t>
            </a:r>
            <a:r>
              <a:rPr lang="ko-KR" altLang="en-US" dirty="0" err="1" smtClean="0"/>
              <a:t>Total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Bill</a:t>
            </a:r>
            <a:r>
              <a:rPr lang="ko-KR" altLang="en-US" dirty="0" smtClean="0"/>
              <a:t> -&gt; </a:t>
            </a:r>
            <a:r>
              <a:rPr lang="ko-KR" altLang="en-US" dirty="0" err="1" smtClean="0"/>
              <a:t>Regression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Feature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Selection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with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Mutate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Variable</a:t>
            </a:r>
            <a:r>
              <a:rPr lang="ko-KR" altLang="en-US" dirty="0" smtClean="0"/>
              <a:t> : </a:t>
            </a:r>
            <a:r>
              <a:rPr lang="ko-KR" altLang="en-US" dirty="0" err="1" smtClean="0"/>
              <a:t>tip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rate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9746" y="932447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sc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4619" y="1026672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 </a:t>
            </a:r>
            <a:r>
              <a:rPr lang="en-US" altLang="ko-KR" dirty="0" err="1" smtClean="0"/>
              <a:t>sc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6" y="1732546"/>
            <a:ext cx="5944164" cy="44651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664" y="1732546"/>
            <a:ext cx="5234532" cy="40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2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53705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Open Sans"/>
              </a:rPr>
              <a:t>Target : </a:t>
            </a:r>
            <a:r>
              <a:rPr kumimoji="0" lang="ko-KR" altLang="ko-KR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Open Sans"/>
              </a:rPr>
              <a:t>Total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Open Sans"/>
              </a:rPr>
              <a:t> </a:t>
            </a:r>
            <a:r>
              <a:rPr kumimoji="0" lang="ko-KR" altLang="ko-KR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Open Sans"/>
              </a:rPr>
              <a:t>Bill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Open Sans"/>
              </a:rPr>
              <a:t> -&gt; PCA </a:t>
            </a:r>
            <a:r>
              <a:rPr kumimoji="0" lang="ko-KR" altLang="ko-KR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Open Sans"/>
              </a:rPr>
              <a:t>without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Open Sans"/>
              </a:rPr>
              <a:t> </a:t>
            </a:r>
            <a:r>
              <a:rPr kumimoji="0" lang="ko-KR" altLang="ko-KR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Open Sans"/>
              </a:rPr>
              <a:t>Mutate</a:t>
            </a:r>
            <a:r>
              <a:rPr kumimoji="0" lang="ko-KR" altLang="ko-KR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Open Sans"/>
              </a:rPr>
              <a:t> </a:t>
            </a:r>
            <a:r>
              <a:rPr kumimoji="0" lang="ko-KR" altLang="ko-KR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Open Sans"/>
              </a:rPr>
              <a:t>Variable</a:t>
            </a:r>
            <a:endParaRPr kumimoji="0" lang="ko-KR" altLang="ko-KR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j-lt"/>
              <a:ea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9746" y="932447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Before Featuring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4619" y="1026672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After Featuring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06" y="1647474"/>
            <a:ext cx="4496832" cy="34656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9" y="1545269"/>
            <a:ext cx="4418842" cy="333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9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153" y="437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Target : </a:t>
            </a:r>
            <a:r>
              <a:rPr lang="ko-KR" altLang="en-US" dirty="0" err="1" smtClean="0"/>
              <a:t>Total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Bill</a:t>
            </a:r>
            <a:r>
              <a:rPr lang="ko-KR" altLang="en-US" dirty="0" smtClean="0"/>
              <a:t> -&gt; RFE(</a:t>
            </a:r>
            <a:r>
              <a:rPr lang="ko-KR" altLang="en-US" dirty="0" err="1" smtClean="0"/>
              <a:t>recursive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feature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elimination</a:t>
            </a:r>
            <a:r>
              <a:rPr lang="ko-KR" altLang="en-US" dirty="0" smtClean="0"/>
              <a:t>) </a:t>
            </a:r>
            <a:r>
              <a:rPr lang="ko-KR" altLang="en-US" dirty="0" err="1" smtClean="0"/>
              <a:t>without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Mutate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Variable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89746" y="932447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Before Featuring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4619" y="1026672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After Featuring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34" y="1651273"/>
            <a:ext cx="4355237" cy="33949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122" y="1651273"/>
            <a:ext cx="4095010" cy="31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" y="1460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Target : </a:t>
            </a:r>
            <a:r>
              <a:rPr lang="ko-KR" altLang="en-US" dirty="0" err="1" smtClean="0"/>
              <a:t>Total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Bill</a:t>
            </a:r>
            <a:r>
              <a:rPr lang="ko-KR" altLang="en-US" dirty="0" smtClean="0"/>
              <a:t> -&gt; </a:t>
            </a:r>
            <a:r>
              <a:rPr lang="ko-KR" altLang="en-US" dirty="0" err="1" smtClean="0"/>
              <a:t>Regression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Feature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Selection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without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Mutate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Variable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89746" y="932447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Before Featuring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4619" y="1026672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After Featuring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89" y="1907005"/>
            <a:ext cx="4373033" cy="3522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37" y="1839332"/>
            <a:ext cx="4453811" cy="35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3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1021" y="271729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With mutate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13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132" y="146203"/>
            <a:ext cx="599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Target : </a:t>
            </a:r>
            <a:r>
              <a:rPr lang="ko-KR" altLang="en-US" dirty="0" err="1" smtClean="0"/>
              <a:t>Total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Bill</a:t>
            </a:r>
            <a:r>
              <a:rPr lang="ko-KR" altLang="en-US" dirty="0" smtClean="0"/>
              <a:t> -&gt; PCA </a:t>
            </a:r>
            <a:r>
              <a:rPr lang="ko-KR" altLang="en-US" dirty="0" err="1" smtClean="0"/>
              <a:t>with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Mutate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Variable</a:t>
            </a:r>
            <a:r>
              <a:rPr lang="ko-KR" altLang="en-US" dirty="0" smtClean="0"/>
              <a:t> : </a:t>
            </a:r>
            <a:r>
              <a:rPr lang="ko-KR" altLang="en-US" dirty="0" err="1" smtClean="0"/>
              <a:t>tip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rate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89746" y="932447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Before Featuring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4619" y="1026672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After Featuring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89" y="1907005"/>
            <a:ext cx="4373033" cy="3522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952" y="1818176"/>
            <a:ext cx="4324106" cy="330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2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216" y="919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Target : </a:t>
            </a:r>
            <a:r>
              <a:rPr lang="ko-KR" altLang="en-US" dirty="0" err="1" smtClean="0"/>
              <a:t>Total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Bill</a:t>
            </a:r>
            <a:r>
              <a:rPr lang="ko-KR" altLang="en-US" dirty="0" smtClean="0"/>
              <a:t> -&gt; RFE(</a:t>
            </a:r>
            <a:r>
              <a:rPr lang="ko-KR" altLang="en-US" dirty="0" err="1" smtClean="0"/>
              <a:t>recursive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feature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elimination</a:t>
            </a:r>
            <a:r>
              <a:rPr lang="ko-KR" altLang="en-US" dirty="0" smtClean="0"/>
              <a:t>) </a:t>
            </a:r>
            <a:r>
              <a:rPr lang="ko-KR" altLang="en-US" dirty="0" err="1" smtClean="0"/>
              <a:t>with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Mutate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Variable</a:t>
            </a:r>
            <a:r>
              <a:rPr lang="ko-KR" altLang="en-US" dirty="0" smtClean="0"/>
              <a:t> : </a:t>
            </a:r>
            <a:r>
              <a:rPr lang="ko-KR" altLang="en-US" dirty="0" err="1" smtClean="0"/>
              <a:t>tip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rate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9746" y="932447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Before Featuring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4619" y="1026672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After Featuring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89" y="1907005"/>
            <a:ext cx="4373033" cy="35224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11" y="1702469"/>
            <a:ext cx="4198768" cy="32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1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6594" y="678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Target : </a:t>
            </a:r>
            <a:r>
              <a:rPr lang="ko-KR" altLang="en-US" dirty="0" err="1" smtClean="0"/>
              <a:t>Total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Bill</a:t>
            </a:r>
            <a:r>
              <a:rPr lang="ko-KR" altLang="en-US" dirty="0" smtClean="0"/>
              <a:t> -&gt; </a:t>
            </a:r>
            <a:r>
              <a:rPr lang="ko-KR" altLang="en-US" dirty="0" err="1" smtClean="0"/>
              <a:t>Regression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Feature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Selection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with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Mutate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Variable</a:t>
            </a:r>
            <a:r>
              <a:rPr lang="ko-KR" altLang="en-US" dirty="0" smtClean="0"/>
              <a:t> : </a:t>
            </a:r>
            <a:r>
              <a:rPr lang="ko-KR" altLang="en-US" dirty="0" err="1" smtClean="0"/>
              <a:t>tip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rate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94" y="2005268"/>
            <a:ext cx="5338371" cy="4131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9746" y="932447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Before Featuring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4619" y="1026672"/>
            <a:ext cx="20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After Featuring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765" y="1726531"/>
            <a:ext cx="5944164" cy="44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0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2815" y="286167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Normalize </a:t>
            </a:r>
            <a:r>
              <a:rPr lang="en-US" altLang="ko-KR" dirty="0" smtClean="0"/>
              <a:t>With mutate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89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213</Words>
  <Application>Microsoft Office PowerPoint</Application>
  <PresentationFormat>와이드스크린</PresentationFormat>
  <Paragraphs>40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Open Sans</vt:lpstr>
      <vt:lpstr>맑은 고딕</vt:lpstr>
      <vt:lpstr>Arial</vt:lpstr>
      <vt:lpstr>Office 테마</vt:lpstr>
      <vt:lpstr>Without mutate</vt:lpstr>
      <vt:lpstr>PowerPoint 프레젠테이션</vt:lpstr>
      <vt:lpstr>PowerPoint 프레젠테이션</vt:lpstr>
      <vt:lpstr>PowerPoint 프레젠테이션</vt:lpstr>
      <vt:lpstr>With mutate</vt:lpstr>
      <vt:lpstr>PowerPoint 프레젠테이션</vt:lpstr>
      <vt:lpstr>PowerPoint 프레젠테이션</vt:lpstr>
      <vt:lpstr>PowerPoint 프레젠테이션</vt:lpstr>
      <vt:lpstr>Normalize With mutate</vt:lpstr>
      <vt:lpstr>PowerPoint 프레젠테이션</vt:lpstr>
      <vt:lpstr>PowerPoint 프레젠테이션</vt:lpstr>
      <vt:lpstr>PowerPoint 프레젠테이션</vt:lpstr>
      <vt:lpstr>Stardardization With mutate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Amps</dc:creator>
  <cp:lastModifiedBy>Amps</cp:lastModifiedBy>
  <cp:revision>15</cp:revision>
  <dcterms:created xsi:type="dcterms:W3CDTF">2021-06-18T05:34:06Z</dcterms:created>
  <dcterms:modified xsi:type="dcterms:W3CDTF">2021-06-18T12:11:19Z</dcterms:modified>
</cp:coreProperties>
</file>