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8d200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8d200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Ola e bom dia esta é a minha apresentação de </a:t>
            </a:r>
            <a:r>
              <a:rPr lang="pt-PT" dirty="0" err="1" smtClean="0"/>
              <a:t>cmov</a:t>
            </a:r>
            <a:r>
              <a:rPr lang="pt-PT" dirty="0" smtClean="0"/>
              <a:t> vou ser incrivelmente curto e pedia desde já silencio e que guardem todas e </a:t>
            </a:r>
            <a:r>
              <a:rPr lang="pt-PT" dirty="0" err="1" smtClean="0"/>
              <a:t>quaisqueres</a:t>
            </a:r>
            <a:r>
              <a:rPr lang="pt-PT" dirty="0" smtClean="0"/>
              <a:t> perguntas para o </a:t>
            </a:r>
            <a:r>
              <a:rPr lang="pt-PT" dirty="0" err="1" smtClean="0"/>
              <a:t>filnal</a:t>
            </a:r>
            <a:r>
              <a:rPr lang="pt-PT" dirty="0" smtClean="0"/>
              <a:t> da apresentação muito obrigado e aqui vou eu sim </a:t>
            </a:r>
            <a:r>
              <a:rPr lang="pt-PT" dirty="0" err="1" smtClean="0"/>
              <a:t>sim</a:t>
            </a:r>
            <a:r>
              <a:rPr lang="pt-PT" dirty="0" smtClean="0"/>
              <a:t> </a:t>
            </a:r>
            <a:r>
              <a:rPr lang="pt-PT" dirty="0" err="1" smtClean="0"/>
              <a:t>okay</a:t>
            </a:r>
            <a:r>
              <a:rPr lang="pt-PT" dirty="0" smtClean="0"/>
              <a:t> bora la pessoal </a:t>
            </a:r>
            <a:r>
              <a:rPr lang="pt-PT" dirty="0" err="1" smtClean="0"/>
              <a:t>rb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/>
          <p:cNvSpPr/>
          <p:nvPr/>
        </p:nvSpPr>
        <p:spPr>
          <a:xfrm>
            <a:off x="137132" y="117446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33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/>
          <p:cNvSpPr/>
          <p:nvPr/>
        </p:nvSpPr>
        <p:spPr>
          <a:xfrm>
            <a:off x="137132" y="117446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Scanner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39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/>
          <p:cNvSpPr/>
          <p:nvPr/>
        </p:nvSpPr>
        <p:spPr>
          <a:xfrm>
            <a:off x="137132" y="117446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Finish Menu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61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762887" y="0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Landing page</a:t>
            </a:r>
            <a:endParaRPr dirty="0"/>
          </a:p>
        </p:txBody>
      </p:sp>
      <p:sp>
        <p:nvSpPr>
          <p:cNvPr id="62" name="Google Shape;62;p14"/>
          <p:cNvSpPr/>
          <p:nvPr/>
        </p:nvSpPr>
        <p:spPr>
          <a:xfrm>
            <a:off x="3597762" y="820275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in</a:t>
            </a:r>
            <a:endParaRPr dirty="0"/>
          </a:p>
        </p:txBody>
      </p:sp>
      <p:sp>
        <p:nvSpPr>
          <p:cNvPr id="63" name="Google Shape;63;p14"/>
          <p:cNvSpPr/>
          <p:nvPr/>
        </p:nvSpPr>
        <p:spPr>
          <a:xfrm>
            <a:off x="1980712" y="820275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Register</a:t>
            </a: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3597762" y="1640550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 Menu</a:t>
            </a:r>
            <a:endParaRPr dirty="0"/>
          </a:p>
        </p:txBody>
      </p:sp>
      <p:cxnSp>
        <p:nvCxnSpPr>
          <p:cNvPr id="65" name="Google Shape;65;p14"/>
          <p:cNvCxnSpPr>
            <a:stCxn id="61" idx="2"/>
            <a:endCxn id="63" idx="0"/>
          </p:cNvCxnSpPr>
          <p:nvPr/>
        </p:nvCxnSpPr>
        <p:spPr>
          <a:xfrm flipH="1">
            <a:off x="2602687" y="549000"/>
            <a:ext cx="782100" cy="2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>
            <a:stCxn id="61" idx="2"/>
            <a:endCxn id="62" idx="0"/>
          </p:cNvCxnSpPr>
          <p:nvPr/>
        </p:nvCxnSpPr>
        <p:spPr>
          <a:xfrm>
            <a:off x="3384787" y="549000"/>
            <a:ext cx="834900" cy="2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4"/>
          <p:cNvCxnSpPr>
            <a:stCxn id="63" idx="3"/>
            <a:endCxn id="62" idx="1"/>
          </p:cNvCxnSpPr>
          <p:nvPr/>
        </p:nvCxnSpPr>
        <p:spPr>
          <a:xfrm>
            <a:off x="3224512" y="1094775"/>
            <a:ext cx="3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>
            <a:stCxn id="62" idx="2"/>
            <a:endCxn id="64" idx="0"/>
          </p:cNvCxnSpPr>
          <p:nvPr/>
        </p:nvCxnSpPr>
        <p:spPr>
          <a:xfrm>
            <a:off x="4219662" y="1369275"/>
            <a:ext cx="0" cy="2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/>
          <p:nvPr/>
        </p:nvSpPr>
        <p:spPr>
          <a:xfrm>
            <a:off x="2789812" y="2521375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PT" dirty="0" smtClean="0"/>
              <a:t>Coupon</a:t>
            </a:r>
            <a:endParaRPr lang="pt-PT" dirty="0"/>
          </a:p>
        </p:txBody>
      </p:sp>
      <p:sp>
        <p:nvSpPr>
          <p:cNvPr id="70" name="Google Shape;70;p14"/>
          <p:cNvSpPr/>
          <p:nvPr/>
        </p:nvSpPr>
        <p:spPr>
          <a:xfrm>
            <a:off x="1173912" y="2521375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 smtClean="0"/>
              <a:t>Buy</a:t>
            </a:r>
            <a:r>
              <a:rPr lang="pt-PT" dirty="0" smtClean="0"/>
              <a:t> Menu</a:t>
            </a:r>
            <a:endParaRPr dirty="0"/>
          </a:p>
        </p:txBody>
      </p:sp>
      <p:sp>
        <p:nvSpPr>
          <p:cNvPr id="71" name="Google Shape;71;p14"/>
          <p:cNvSpPr/>
          <p:nvPr/>
        </p:nvSpPr>
        <p:spPr>
          <a:xfrm>
            <a:off x="6021612" y="2521375"/>
            <a:ext cx="1243800" cy="549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 </a:t>
            </a:r>
            <a:endParaRPr dirty="0"/>
          </a:p>
        </p:txBody>
      </p:sp>
      <p:sp>
        <p:nvSpPr>
          <p:cNvPr id="72" name="Google Shape;72;p14"/>
          <p:cNvSpPr/>
          <p:nvPr/>
        </p:nvSpPr>
        <p:spPr>
          <a:xfrm>
            <a:off x="4405700" y="2521375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cxnSp>
        <p:nvCxnSpPr>
          <p:cNvPr id="73" name="Google Shape;73;p14"/>
          <p:cNvCxnSpPr>
            <a:stCxn id="64" idx="2"/>
            <a:endCxn id="69" idx="0"/>
          </p:cNvCxnSpPr>
          <p:nvPr/>
        </p:nvCxnSpPr>
        <p:spPr>
          <a:xfrm flipH="1">
            <a:off x="3411762" y="2189550"/>
            <a:ext cx="807900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>
            <a:stCxn id="64" idx="2"/>
            <a:endCxn id="70" idx="0"/>
          </p:cNvCxnSpPr>
          <p:nvPr/>
        </p:nvCxnSpPr>
        <p:spPr>
          <a:xfrm flipH="1">
            <a:off x="1795662" y="2189550"/>
            <a:ext cx="2424000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4"/>
          <p:cNvCxnSpPr>
            <a:stCxn id="64" idx="2"/>
            <a:endCxn id="72" idx="0"/>
          </p:cNvCxnSpPr>
          <p:nvPr/>
        </p:nvCxnSpPr>
        <p:spPr>
          <a:xfrm>
            <a:off x="4219662" y="2189550"/>
            <a:ext cx="807900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>
            <a:stCxn id="64" idx="2"/>
            <a:endCxn id="71" idx="0"/>
          </p:cNvCxnSpPr>
          <p:nvPr/>
        </p:nvCxnSpPr>
        <p:spPr>
          <a:xfrm>
            <a:off x="4219662" y="2189550"/>
            <a:ext cx="2424000" cy="3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70;p14"/>
          <p:cNvSpPr/>
          <p:nvPr/>
        </p:nvSpPr>
        <p:spPr>
          <a:xfrm>
            <a:off x="1173762" y="3202281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Shopping </a:t>
            </a:r>
            <a:r>
              <a:rPr lang="pt-PT" dirty="0" err="1" smtClean="0"/>
              <a:t>List</a:t>
            </a:r>
            <a:r>
              <a:rPr lang="pt-PT" dirty="0" smtClean="0"/>
              <a:t> </a:t>
            </a:r>
            <a:endParaRPr dirty="0"/>
          </a:p>
        </p:txBody>
      </p:sp>
      <p:sp>
        <p:nvSpPr>
          <p:cNvPr id="20" name="Google Shape;70;p14"/>
          <p:cNvSpPr/>
          <p:nvPr/>
        </p:nvSpPr>
        <p:spPr>
          <a:xfrm>
            <a:off x="393586" y="3883187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smtClean="0"/>
              <a:t>Scanner</a:t>
            </a:r>
            <a:endParaRPr dirty="0"/>
          </a:p>
        </p:txBody>
      </p:sp>
      <p:sp>
        <p:nvSpPr>
          <p:cNvPr id="21" name="Google Shape;70;p14"/>
          <p:cNvSpPr/>
          <p:nvPr/>
        </p:nvSpPr>
        <p:spPr>
          <a:xfrm>
            <a:off x="1863058" y="3883187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 smtClean="0"/>
              <a:t>Finish</a:t>
            </a:r>
            <a:r>
              <a:rPr lang="pt-PT" dirty="0" smtClean="0"/>
              <a:t> menu</a:t>
            </a:r>
            <a:endParaRPr dirty="0"/>
          </a:p>
        </p:txBody>
      </p:sp>
      <p:cxnSp>
        <p:nvCxnSpPr>
          <p:cNvPr id="3" name="Straight Arrow Connector 2"/>
          <p:cNvCxnSpPr>
            <a:stCxn id="70" idx="2"/>
            <a:endCxn id="19" idx="0"/>
          </p:cNvCxnSpPr>
          <p:nvPr/>
        </p:nvCxnSpPr>
        <p:spPr>
          <a:xfrm flipH="1">
            <a:off x="1795662" y="3070375"/>
            <a:ext cx="150" cy="13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Google Shape;61;p14"/>
          <p:cNvSpPr/>
          <p:nvPr/>
        </p:nvSpPr>
        <p:spPr>
          <a:xfrm>
            <a:off x="7434207" y="93425"/>
            <a:ext cx="1633455" cy="48558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pt-PT" sz="1100" b="1" dirty="0" err="1" smtClean="0"/>
              <a:t>Every</a:t>
            </a:r>
            <a:r>
              <a:rPr lang="pt-PT" sz="1100" b="1" dirty="0" smtClean="0"/>
              <a:t> menu </a:t>
            </a:r>
            <a:r>
              <a:rPr lang="pt-PT" sz="1100" b="1" dirty="0" err="1" smtClean="0"/>
              <a:t>page</a:t>
            </a:r>
            <a:endParaRPr lang="pt-PT" sz="11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pt-PT" sz="11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pt-PT" sz="1100" b="1" dirty="0" smtClean="0"/>
              <a:t>Server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pt-PT" sz="11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pt-PT" sz="1100" b="1" dirty="0" smtClean="0"/>
              <a:t>Scanner </a:t>
            </a:r>
            <a:r>
              <a:rPr lang="pt-PT" sz="1100" b="1" dirty="0" err="1" smtClean="0"/>
              <a:t>integration</a:t>
            </a:r>
            <a:endParaRPr lang="pt-PT" sz="11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pt-PT" sz="11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pt-PT" sz="1100" b="1" dirty="0" smtClean="0"/>
              <a:t>QR </a:t>
            </a:r>
            <a:r>
              <a:rPr lang="pt-PT" sz="1100" b="1" dirty="0" err="1" smtClean="0"/>
              <a:t>generator</a:t>
            </a:r>
            <a:endParaRPr lang="pt-PT" sz="11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pt-PT" sz="11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pt-PT" sz="1100" b="1" dirty="0" err="1" smtClean="0"/>
              <a:t>Connect</a:t>
            </a:r>
            <a:r>
              <a:rPr lang="pt-PT" sz="1100" b="1" dirty="0" smtClean="0"/>
              <a:t> </a:t>
            </a:r>
            <a:r>
              <a:rPr lang="pt-PT" sz="1100" b="1" dirty="0" err="1" smtClean="0"/>
              <a:t>everything</a:t>
            </a:r>
            <a:endParaRPr lang="pt-PT" sz="11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pt-PT" sz="11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pt-PT" sz="11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lang="pt-PT" sz="1100" b="1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pt-PT" sz="1100" b="1" dirty="0" smtClean="0"/>
              <a:t>a</a:t>
            </a:r>
            <a:endParaRPr sz="11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/>
          <p:cNvSpPr/>
          <p:nvPr/>
        </p:nvSpPr>
        <p:spPr>
          <a:xfrm>
            <a:off x="137132" y="117446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PT" dirty="0" err="1"/>
              <a:t>Register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466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/>
          <p:cNvSpPr/>
          <p:nvPr/>
        </p:nvSpPr>
        <p:spPr>
          <a:xfrm>
            <a:off x="137132" y="117446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PT" dirty="0"/>
              <a:t>Log in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732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/>
          <p:cNvSpPr/>
          <p:nvPr/>
        </p:nvSpPr>
        <p:spPr>
          <a:xfrm>
            <a:off x="137132" y="117446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PT" dirty="0" err="1"/>
              <a:t>Main</a:t>
            </a:r>
            <a:r>
              <a:rPr lang="pt-PT" dirty="0"/>
              <a:t> Menu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4197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/>
          <p:cNvSpPr/>
          <p:nvPr/>
        </p:nvSpPr>
        <p:spPr>
          <a:xfrm>
            <a:off x="137132" y="117446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PT" dirty="0" err="1"/>
              <a:t>Buy</a:t>
            </a:r>
            <a:r>
              <a:rPr lang="pt-PT" dirty="0"/>
              <a:t> Menu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980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/>
          <p:cNvSpPr/>
          <p:nvPr/>
        </p:nvSpPr>
        <p:spPr>
          <a:xfrm>
            <a:off x="137132" y="117446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PT" dirty="0"/>
              <a:t>Coupon Menu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621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/>
          <p:cNvSpPr/>
          <p:nvPr/>
        </p:nvSpPr>
        <p:spPr>
          <a:xfrm>
            <a:off x="137132" y="117446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43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/>
          <p:cNvSpPr/>
          <p:nvPr/>
        </p:nvSpPr>
        <p:spPr>
          <a:xfrm>
            <a:off x="137132" y="117446"/>
            <a:ext cx="1243800" cy="54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/>
              <a:t>Profile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6266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</Words>
  <Application>Microsoft Office PowerPoint</Application>
  <PresentationFormat>On-screen Show (16:9)</PresentationFormat>
  <Paragraphs>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Ola e bom dia esta é a minha apresentação de cmov vou ser incrivelmente curto e pedia desde já silencio e que guardem todas e quaisqueres perguntas para o filnal da apresentação muito obrigado e aqui vou eu sim sim okay bora la pessoal rb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 e bom dia esta é a minha apresentação de cmov vou ser incrivelmente curto e pedia desde já silencio e que guardem todas e quaisqueres perguntas para o filnal da apresentação muito obrigado e aqui vou eu sim sim okay bora la pessoal rb</dc:title>
  <dc:creator>up201104178</dc:creator>
  <cp:lastModifiedBy>up201104178</cp:lastModifiedBy>
  <cp:revision>3</cp:revision>
  <dcterms:modified xsi:type="dcterms:W3CDTF">2019-10-31T13:36:45Z</dcterms:modified>
</cp:coreProperties>
</file>