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4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6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Language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Aubrianna Zhu</a:t>
            </a:r>
          </a:p>
        </p:txBody>
      </p:sp>
    </p:spTree>
    <p:extLst>
      <p:ext uri="{BB962C8B-B14F-4D97-AF65-F5344CB8AC3E}">
        <p14:creationId xmlns:p14="http://schemas.microsoft.com/office/powerpoint/2010/main" val="576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  <a:p>
            <a:r>
              <a:rPr lang="en-US" dirty="0"/>
              <a:t>Show difference between strict and non strict (simpler)</a:t>
            </a:r>
          </a:p>
        </p:txBody>
      </p:sp>
    </p:spTree>
    <p:extLst>
      <p:ext uri="{BB962C8B-B14F-4D97-AF65-F5344CB8AC3E}">
        <p14:creationId xmlns:p14="http://schemas.microsoft.com/office/powerpoint/2010/main" val="184824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(unit test + test suite)</a:t>
            </a:r>
          </a:p>
          <a:p>
            <a:r>
              <a:rPr lang="en-US" dirty="0"/>
              <a:t>Testing framework / interface</a:t>
            </a:r>
          </a:p>
        </p:txBody>
      </p:sp>
    </p:spTree>
    <p:extLst>
      <p:ext uri="{BB962C8B-B14F-4D97-AF65-F5344CB8AC3E}">
        <p14:creationId xmlns:p14="http://schemas.microsoft.com/office/powerpoint/2010/main" val="142742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for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statistics for each method implemented </a:t>
            </a:r>
          </a:p>
        </p:txBody>
      </p:sp>
    </p:spTree>
    <p:extLst>
      <p:ext uri="{BB962C8B-B14F-4D97-AF65-F5344CB8AC3E}">
        <p14:creationId xmlns:p14="http://schemas.microsoft.com/office/powerpoint/2010/main" val="266467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built-in libraries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Other aspects of the verification tool</a:t>
            </a:r>
          </a:p>
          <a:p>
            <a:pPr lvl="1"/>
            <a:r>
              <a:rPr lang="en-US" dirty="0" err="1"/>
              <a:t>JSVerify</a:t>
            </a:r>
            <a:endParaRPr lang="en-US" dirty="0"/>
          </a:p>
          <a:p>
            <a:pPr lvl="1"/>
            <a:r>
              <a:rPr lang="en-US" dirty="0" err="1"/>
              <a:t>JaVerT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infrastructure for the verification tool</a:t>
            </a:r>
          </a:p>
          <a:p>
            <a:r>
              <a:rPr lang="en-US" dirty="0"/>
              <a:t>Extend compilation tool for JSIL and test</a:t>
            </a:r>
          </a:p>
        </p:txBody>
      </p:sp>
    </p:spTree>
    <p:extLst>
      <p:ext uri="{BB962C8B-B14F-4D97-AF65-F5344CB8AC3E}">
        <p14:creationId xmlns:p14="http://schemas.microsoft.com/office/powerpoint/2010/main" val="304380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of the web</a:t>
            </a:r>
          </a:p>
          <a:p>
            <a:pPr lvl="1"/>
            <a:r>
              <a:rPr lang="en-US" dirty="0"/>
              <a:t>Adds interactivity on web pages </a:t>
            </a:r>
          </a:p>
          <a:p>
            <a:pPr lvl="1"/>
            <a:r>
              <a:rPr lang="en-US" dirty="0"/>
              <a:t>Controls the Document Object Model</a:t>
            </a:r>
          </a:p>
          <a:p>
            <a:pPr lvl="1"/>
            <a:r>
              <a:rPr lang="en-US" dirty="0"/>
              <a:t>Security vulnerabilities such as cross-site scripting</a:t>
            </a:r>
          </a:p>
          <a:p>
            <a:r>
              <a:rPr lang="en-US" dirty="0"/>
              <a:t>Sample code snippet</a:t>
            </a:r>
          </a:p>
          <a:p>
            <a:pPr lvl="1"/>
            <a:r>
              <a:rPr lang="en-US" dirty="0"/>
              <a:t>(![]+[])[+!+[]]</a:t>
            </a:r>
          </a:p>
          <a:p>
            <a:pPr lvl="1"/>
            <a:r>
              <a:rPr lang="en-US" dirty="0"/>
              <a:t>Evaluates to “a”</a:t>
            </a:r>
          </a:p>
        </p:txBody>
      </p:sp>
    </p:spTree>
    <p:extLst>
      <p:ext uri="{BB962C8B-B14F-4D97-AF65-F5344CB8AC3E}">
        <p14:creationId xmlns:p14="http://schemas.microsoft.com/office/powerpoint/2010/main" val="39420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Talk about properties/descriptors/attributes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40" y="2011680"/>
            <a:ext cx="377984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2377441"/>
            <a:ext cx="8185254" cy="323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+ explain syntax</a:t>
            </a:r>
          </a:p>
        </p:txBody>
      </p:sp>
    </p:spTree>
    <p:extLst>
      <p:ext uri="{BB962C8B-B14F-4D97-AF65-F5344CB8AC3E}">
        <p14:creationId xmlns:p14="http://schemas.microsoft.com/office/powerpoint/2010/main" val="28868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Object.prototype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isPrototypeOf</a:t>
            </a:r>
            <a:r>
              <a:rPr lang="en-US" dirty="0"/>
              <a:t>): standard, PBS, JSIL</a:t>
            </a:r>
          </a:p>
        </p:txBody>
      </p:sp>
    </p:spTree>
    <p:extLst>
      <p:ext uri="{BB962C8B-B14F-4D97-AF65-F5344CB8AC3E}">
        <p14:creationId xmlns:p14="http://schemas.microsoft.com/office/powerpoint/2010/main" val="393755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array properties</a:t>
            </a:r>
          </a:p>
          <a:p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08376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before pushing to repo</a:t>
            </a:r>
          </a:p>
          <a:p>
            <a:endParaRPr lang="en-US" dirty="0"/>
          </a:p>
          <a:p>
            <a:r>
              <a:rPr lang="en-US" dirty="0"/>
              <a:t>Example (filter): standard, PBS, JSIL</a:t>
            </a:r>
          </a:p>
        </p:txBody>
      </p:sp>
    </p:spTree>
    <p:extLst>
      <p:ext uri="{BB962C8B-B14F-4D97-AF65-F5344CB8AC3E}">
        <p14:creationId xmlns:p14="http://schemas.microsoft.com/office/powerpoint/2010/main" val="28988638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191</TotalTime>
  <Words>157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Intermediate Language for JavaScript</vt:lpstr>
      <vt:lpstr>Context and Contributions</vt:lpstr>
      <vt:lpstr>JavaScript</vt:lpstr>
      <vt:lpstr>JavaScript Objects</vt:lpstr>
      <vt:lpstr>Prototype Inheritance</vt:lpstr>
      <vt:lpstr>JSIL</vt:lpstr>
      <vt:lpstr>Object.prototype Library</vt:lpstr>
      <vt:lpstr>JavaScript Arrays</vt:lpstr>
      <vt:lpstr>Array Library</vt:lpstr>
      <vt:lpstr>Arguments Object</vt:lpstr>
      <vt:lpstr>Testing</vt:lpstr>
      <vt:lpstr>Testing results for String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Language for JavaScript</dc:title>
  <dc:creator>Aubrianna Zhu</dc:creator>
  <cp:lastModifiedBy>Aubrianna Zhu</cp:lastModifiedBy>
  <cp:revision>7</cp:revision>
  <dcterms:created xsi:type="dcterms:W3CDTF">2016-09-16T11:01:44Z</dcterms:created>
  <dcterms:modified xsi:type="dcterms:W3CDTF">2016-09-16T14:24:08Z</dcterms:modified>
</cp:coreProperties>
</file>