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BE9C-9499-4C23-9ECA-A4FFD8951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18B83-24AE-44FA-9C1D-CA63EFAE1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D586-1E48-4E7B-AA90-5AEC040E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DA02-2F0F-4C09-B9B0-B32EF567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BDFF-10E9-46F2-B52A-29750137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2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D1-0328-446D-AE28-43E37238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BA6D8-91D6-42EC-83EF-48C4B21F9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3FC9-A60B-4C9F-A7D1-AE45D368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3D5A-8403-4E53-BDE9-43A74B1A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6DC6-808C-4BAF-8943-FFC1AC16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E34E2-2C4C-44C6-B09E-3691B1C65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610DC-550A-4287-8CDC-F5075412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2FBF-0135-41DC-A786-417876C0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186B-9E79-41A3-B050-FBC99028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21DD-5C2F-428C-A964-49390A75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AF23-2DE1-4B9F-8C48-AC48610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8B11-C232-4453-B37E-CF55D138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CA35-1B94-4F73-A565-7CDD876C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2D5B-BF61-414D-BB78-832EB620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D3B7-7D95-4355-A573-3CDE04A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6740-04A5-4981-A96D-D84DD224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80E26-E592-4061-BF75-52BF4800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20E06-33F8-4462-8A92-0985884D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C7A6D-E2D2-462A-925B-E386535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A5F6-5D14-4A89-A7AD-7460421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39E8-61C8-41F8-8ED9-933BAC41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43C2-91FE-4E73-B7A7-3BADE4A50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870E8-4B42-4412-8DF0-AF6A5AEF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BB9E0-DCB8-4B4B-854A-181E55FC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9E1FB-F7A2-46B6-BCE4-4098B2D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544A-8CB5-4C5D-8A9A-0E19F67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47F6-85CA-4DD7-8307-6C6F5E0C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8A949-806F-4D9F-B379-A5CFE4AD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5AACB-5ACC-4FF4-9114-9C0C6731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9AAD8-04E9-4556-B13A-938032D2E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82E0F-8897-4FA5-98B4-68B83D3CA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A5A5B-D9C5-4123-AF75-016B1CB0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C83B6-4048-4E68-BAB3-228C1E63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6207F-3D05-40BF-A319-62A7A645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3E0E-3574-4173-AAAF-993D34D8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ED548-EF83-4EFD-8DD7-CDBC8012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9B09D-F518-4C63-B9CA-4C5DEAD3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37EE2-0F72-4E46-BD20-9505DD44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6A89A-244E-45FD-9C7F-091B671C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E938C-71C7-45B4-A6CD-15059191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F886B-690C-4FBD-99A9-134D28C6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407D-2C99-4F90-B5B2-A3229B16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888-FC95-471A-B0DF-A27E5D0B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B0030-D174-4513-ABF2-EC8CAF38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F99E1-69D8-49C6-8D69-CC60AE39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8059-BFFA-486A-9D2C-7D05DBDE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6B0E-0A4E-4166-9671-155BBE77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DCE1-5A1D-49A1-8B9C-C0EA5477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03B5D-AD06-4A84-8BA7-34FD159BD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A108-03F8-4720-A785-8D4EA605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FC50-F125-4DC8-BEEF-CC54A90F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DA4F0-E210-4089-9314-4B800640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454B1-1043-4158-A62B-41165D02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8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88AF6-52DD-4243-A45A-0B56497A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73416-8D36-40EA-B11E-B463B6FA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33F7-FEB0-4F8E-A3A6-2D1B359DB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ED9D-F443-4285-B47E-510E47425D6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1B25-B71A-4965-8B6E-3BB253482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B5D1-673C-4948-940C-C83DF0912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6140-210B-4458-978B-0D64A97AC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EB80-CDE3-46BE-8D64-B860AFBEE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906" y="2128058"/>
            <a:ext cx="10804188" cy="1514908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solidFill>
                  <a:srgbClr val="393939"/>
                </a:solidFill>
                <a:latin typeface="Nunito" pitchFamily="2" charset="0"/>
                <a:cs typeface="RB" panose="00000500000000000000" pitchFamily="2" charset="-78"/>
              </a:rPr>
              <a:t>Crime Reporting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27DA6-A12F-40CA-AFA9-D0175C8D1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9153"/>
            <a:ext cx="9144000" cy="58757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393939"/>
                </a:solidFill>
                <a:latin typeface="Nunito" pitchFamily="2" charset="0"/>
                <a:cs typeface="RB" panose="00000500000000000000" pitchFamily="2" charset="-78"/>
              </a:rPr>
              <a:t>CSCI335 – Section A</a:t>
            </a:r>
          </a:p>
        </p:txBody>
      </p:sp>
    </p:spTree>
    <p:extLst>
      <p:ext uri="{BB962C8B-B14F-4D97-AF65-F5344CB8AC3E}">
        <p14:creationId xmlns:p14="http://schemas.microsoft.com/office/powerpoint/2010/main" val="333077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</vt:lpstr>
      <vt:lpstr>Office Theme</vt:lpstr>
      <vt:lpstr>Crime Reporting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Reporting System</dc:title>
  <dc:creator>Amr Hammoud</dc:creator>
  <cp:lastModifiedBy>Amr Hammoud</cp:lastModifiedBy>
  <cp:revision>5</cp:revision>
  <dcterms:created xsi:type="dcterms:W3CDTF">2021-12-24T04:37:56Z</dcterms:created>
  <dcterms:modified xsi:type="dcterms:W3CDTF">2021-12-25T08:53:51Z</dcterms:modified>
</cp:coreProperties>
</file>