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7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8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958" autoAdjust="0"/>
  </p:normalViewPr>
  <p:slideViewPr>
    <p:cSldViewPr>
      <p:cViewPr varScale="1">
        <p:scale>
          <a:sx n="65" d="100"/>
          <a:sy n="65" d="100"/>
        </p:scale>
        <p:origin x="6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These HTML files may also include client-side scripting (usually </a:t>
            </a:r>
            <a:r>
              <a:rPr lang="en-US" dirty="0" err="1"/>
              <a:t>Javascript</a:t>
            </a:r>
            <a:r>
              <a:rPr lang="en-US" dirty="0"/>
              <a:t>).</a:t>
            </a:r>
          </a:p>
          <a:p>
            <a:r>
              <a:rPr lang="en-US" dirty="0"/>
              <a:t>2- (GIF and JPG) that are supported by all browsers.</a:t>
            </a:r>
          </a:p>
          <a:p>
            <a:r>
              <a:rPr lang="en-US" dirty="0"/>
              <a:t>3- Object files :- Files that require a helper application or plug-in.</a:t>
            </a:r>
          </a:p>
          <a:p>
            <a:r>
              <a:rPr lang="en-US" dirty="0"/>
              <a:t>4- server-side:- programs for accessing server-based resources such as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AmrMoEiss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AmrMoEiss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914400"/>
            <a:ext cx="9144000" cy="2667000"/>
          </a:xfrm>
        </p:spPr>
        <p:txBody>
          <a:bodyPr/>
          <a:lstStyle/>
          <a:p>
            <a:pPr algn="ctr"/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WEB DEVELOPMENT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8459D9-598D-445B-9054-535814BDB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Amr Mohamed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Eissa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2" y="1295400"/>
            <a:ext cx="3962401" cy="4267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Static vs Dynamic Web Pages ?</a:t>
            </a:r>
          </a:p>
          <a:p>
            <a:pPr marL="0" indent="0">
              <a:buNone/>
            </a:pPr>
            <a:r>
              <a:rPr lang="en-US" sz="2400" b="1" u="sng" dirty="0"/>
              <a:t>Static Pages :- </a:t>
            </a:r>
          </a:p>
          <a:p>
            <a:pPr marL="0" indent="0">
              <a:buNone/>
            </a:pPr>
            <a:r>
              <a:rPr lang="en-US" sz="2400" dirty="0"/>
              <a:t>Most web pages are not static , static means that the web page present only the contents &amp; tags of the page only .</a:t>
            </a:r>
          </a:p>
          <a:p>
            <a:endParaRPr lang="en-US" sz="2400" dirty="0"/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81C11206-DA78-4D32-AABC-2AAA43C5AD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6612" y="1905000"/>
            <a:ext cx="5856842" cy="40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2" y="1895475"/>
            <a:ext cx="3962401" cy="42672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Static vs Dynamic Web Pages ?</a:t>
            </a:r>
          </a:p>
          <a:p>
            <a:pPr marL="0" indent="0">
              <a:buNone/>
            </a:pPr>
            <a:r>
              <a:rPr lang="en-US" sz="2400" b="1" u="sng" dirty="0"/>
              <a:t>Dynamic Pages :- </a:t>
            </a:r>
          </a:p>
          <a:p>
            <a:pPr marL="0" indent="0">
              <a:buNone/>
            </a:pPr>
            <a:r>
              <a:rPr lang="en-US" sz="2400" dirty="0"/>
              <a:t>Look like e-commerce website , return data from server resources like (Database) and present it into the page.</a:t>
            </a:r>
          </a:p>
          <a:p>
            <a:pPr marL="0" indent="0">
              <a:buNone/>
            </a:pPr>
            <a:r>
              <a:rPr lang="en-US" sz="2400" dirty="0"/>
              <a:t>----------------------------------------</a:t>
            </a:r>
          </a:p>
          <a:p>
            <a:r>
              <a:rPr lang="en-US" sz="2400" dirty="0"/>
              <a:t>technologies for  dynamically generating Web content  (PHP , ASP.NET , NODE.JS)</a:t>
            </a:r>
          </a:p>
          <a:p>
            <a:endParaRPr lang="en-US" sz="2400" dirty="0"/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1DCEE069-3FF9-43D7-BA81-E554715F68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6612" y="1905000"/>
            <a:ext cx="57912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Amr Mohamed </a:t>
            </a:r>
            <a:r>
              <a:rPr lang="en-US" dirty="0" err="1">
                <a:solidFill>
                  <a:schemeClr val="tx1"/>
                </a:solidFill>
                <a:latin typeface="Arial Rounded MT Bold" panose="020F0704030504030204" pitchFamily="34" charset="0"/>
                <a:hlinkClick r:id="rId2" tooltip="My Facebo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Eissa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219EA-EBDC-4AEB-A1D7-E734869FF1CF}"/>
              </a:ext>
            </a:extLst>
          </p:cNvPr>
          <p:cNvSpPr txBox="1"/>
          <p:nvPr/>
        </p:nvSpPr>
        <p:spPr>
          <a:xfrm>
            <a:off x="2932112" y="2103124"/>
            <a:ext cx="6324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800" b="1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64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about Web Development</a:t>
            </a:r>
          </a:p>
          <a:p>
            <a:r>
              <a:rPr lang="en-US" dirty="0"/>
              <a:t>What do you need </a:t>
            </a:r>
          </a:p>
          <a:p>
            <a:r>
              <a:rPr lang="en-US" dirty="0"/>
              <a:t>How websites works</a:t>
            </a:r>
          </a:p>
          <a:p>
            <a:r>
              <a:rPr lang="en-US" dirty="0"/>
              <a:t>Static &amp; Dynamic Web Pages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is Web applications refers to ?</a:t>
            </a:r>
          </a:p>
          <a:p>
            <a:pPr marL="0" indent="0">
              <a:buNone/>
            </a:pPr>
            <a:r>
              <a:rPr lang="en-US" dirty="0"/>
              <a:t>Web applications refers to all types of applications that hosted within a web browser.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What is Intranet?</a:t>
            </a:r>
          </a:p>
          <a:p>
            <a:pPr marL="0" indent="0">
              <a:buNone/>
            </a:pPr>
            <a:r>
              <a:rPr lang="en-US" dirty="0"/>
              <a:t>is a private network that uses web technology and that can be accessed only by authorized persons.</a:t>
            </a: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do you need to make website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1- Your PC 💻</a:t>
            </a:r>
          </a:p>
          <a:p>
            <a:pPr marL="0" indent="0">
              <a:buNone/>
            </a:pPr>
            <a:r>
              <a:rPr lang="en-US" dirty="0"/>
              <a:t>2- Text Editor (Visual Code , Brackets , Atom ….. )</a:t>
            </a:r>
          </a:p>
          <a:p>
            <a:pPr marL="0" indent="0">
              <a:buNone/>
            </a:pPr>
            <a:r>
              <a:rPr lang="en-US" dirty="0"/>
              <a:t>3- Web Browser (Google Chrome , Microsoft Edge , Firefox , Yandex)</a:t>
            </a:r>
          </a:p>
          <a:p>
            <a:pPr marL="0" indent="0">
              <a:buNone/>
            </a:pPr>
            <a:r>
              <a:rPr lang="en-US" dirty="0"/>
              <a:t>4- your mind 🧠😉</a:t>
            </a:r>
          </a:p>
        </p:txBody>
      </p:sp>
    </p:spTree>
    <p:extLst>
      <p:ext uri="{BB962C8B-B14F-4D97-AF65-F5344CB8AC3E}">
        <p14:creationId xmlns:p14="http://schemas.microsoft.com/office/powerpoint/2010/main" val="29557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How Does the Web Work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browser (or client) requests and displays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Browsers make requests of servers.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the server a web server software processes the On the server, a web server software processes the requests and returns information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9712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05">
            <a:extLst>
              <a:ext uri="{FF2B5EF4-FFF2-40B4-BE49-F238E27FC236}">
                <a16:creationId xmlns:a16="http://schemas.microsoft.com/office/drawing/2014/main" id="{324DF988-3420-46C4-B796-F8DD5A31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2456"/>
            <a:ext cx="9677400" cy="651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Website Structure ?</a:t>
            </a:r>
          </a:p>
          <a:p>
            <a:pPr marL="0" indent="0">
              <a:buNone/>
            </a:pPr>
            <a:r>
              <a:rPr lang="en-US" dirty="0"/>
              <a:t>1- HTML Files</a:t>
            </a:r>
          </a:p>
          <a:p>
            <a:pPr marL="0" indent="0">
              <a:buNone/>
            </a:pPr>
            <a:r>
              <a:rPr lang="en-US" dirty="0"/>
              <a:t>2- Image Files (optional)</a:t>
            </a:r>
          </a:p>
          <a:p>
            <a:pPr marL="0" indent="0">
              <a:buNone/>
            </a:pPr>
            <a:r>
              <a:rPr lang="en-US" dirty="0"/>
              <a:t>	ex:- GIF , JPG , JPEG , PNG …. </a:t>
            </a:r>
          </a:p>
          <a:p>
            <a:pPr marL="0" indent="0">
              <a:buNone/>
            </a:pPr>
            <a:r>
              <a:rPr lang="en-US" dirty="0"/>
              <a:t>3- Object Files (optional)</a:t>
            </a:r>
          </a:p>
          <a:p>
            <a:pPr marL="0" indent="0">
              <a:buNone/>
            </a:pPr>
            <a:r>
              <a:rPr lang="en-US" dirty="0"/>
              <a:t>	ex:- Videos , Sounds</a:t>
            </a:r>
          </a:p>
          <a:p>
            <a:pPr marL="0" indent="0">
              <a:buNone/>
            </a:pPr>
            <a:r>
              <a:rPr lang="en-US" dirty="0"/>
              <a:t>4- Server-Side Scripts (optional)</a:t>
            </a:r>
          </a:p>
          <a:p>
            <a:pPr marL="0" indent="0">
              <a:buNone/>
            </a:pPr>
            <a:r>
              <a:rPr lang="en-US" dirty="0"/>
              <a:t>	ex:- ASP.NET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677398" cy="42672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is the Basic Web Development Process ?</a:t>
            </a:r>
          </a:p>
          <a:p>
            <a:pPr marL="0" indent="0">
              <a:buNone/>
            </a:pPr>
            <a:r>
              <a:rPr lang="en-US" sz="2800" dirty="0"/>
              <a:t>1-  Create HTML Files.</a:t>
            </a:r>
          </a:p>
          <a:p>
            <a:pPr marL="0" indent="0">
              <a:buNone/>
            </a:pPr>
            <a:r>
              <a:rPr lang="en-US" sz="2800" dirty="0"/>
              <a:t>2-  Test Locally on Browser.</a:t>
            </a:r>
          </a:p>
          <a:p>
            <a:pPr marL="0" indent="0">
              <a:buNone/>
            </a:pPr>
            <a:r>
              <a:rPr lang="en-US" sz="2800" dirty="0"/>
              <a:t>3-  Upload Files (html files , images , other scripts) to web server.</a:t>
            </a:r>
          </a:p>
          <a:p>
            <a:pPr marL="0" indent="0">
              <a:buNone/>
            </a:pPr>
            <a:r>
              <a:rPr lang="en-US" sz="2800" dirty="0"/>
              <a:t>4-  Test Page on Web Server.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9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F42F-DDFF-4B5A-BE37-4E80FE5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Static vs Dynamic Web Pages ?</a:t>
            </a:r>
          </a:p>
          <a:p>
            <a:pPr marL="0" indent="0">
              <a:buNone/>
            </a:pPr>
            <a:r>
              <a:rPr lang="en-US" b="1" dirty="0"/>
              <a:t>Static Pages :- </a:t>
            </a:r>
          </a:p>
          <a:p>
            <a:pPr marL="0" indent="0">
              <a:buNone/>
            </a:pPr>
            <a:r>
              <a:rPr lang="en-US" dirty="0"/>
              <a:t>Most web pages are not static , static means that the web page present only the contents &amp; tags of the page only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60</TotalTime>
  <Words>428</Words>
  <Application>Microsoft Office PowerPoint</Application>
  <PresentationFormat>Custom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Consolas</vt:lpstr>
      <vt:lpstr>Corbel</vt:lpstr>
      <vt:lpstr>Chalkboard 16x9</vt:lpstr>
      <vt:lpstr>Introduction to WEB DEVELOPMENT</vt:lpstr>
      <vt:lpstr>AGENDA</vt:lpstr>
      <vt:lpstr>Introduction</vt:lpstr>
      <vt:lpstr>Introduction</vt:lpstr>
      <vt:lpstr>Introduction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amr180187@fci.bu.edu.eg</dc:creator>
  <cp:lastModifiedBy>amr180187@fci.bu.edu.eg</cp:lastModifiedBy>
  <cp:revision>8</cp:revision>
  <dcterms:created xsi:type="dcterms:W3CDTF">2022-02-08T03:12:32Z</dcterms:created>
  <dcterms:modified xsi:type="dcterms:W3CDTF">2022-02-08T04:12:43Z</dcterms:modified>
</cp:coreProperties>
</file>