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E4052A-9645-4A14-AA94-217B2E577B18}" type="doc">
      <dgm:prSet loTypeId="urn:microsoft.com/office/officeart/2005/8/layout/process5" loCatId="process" qsTypeId="urn:microsoft.com/office/officeart/2005/8/quickstyle/3d1" qsCatId="3D" csTypeId="urn:microsoft.com/office/officeart/2005/8/colors/colorful3" csCatId="colorful" phldr="1"/>
      <dgm:spPr/>
    </dgm:pt>
    <dgm:pt modelId="{6363B9B8-4E4F-4105-B950-1BADECB39F02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9600" b="1" dirty="0">
              <a:solidFill>
                <a:schemeClr val="tx1"/>
              </a:solidFill>
            </a:rPr>
            <a:t>Data Lake</a:t>
          </a:r>
        </a:p>
      </dgm:t>
    </dgm:pt>
    <dgm:pt modelId="{86808CB0-2BBD-4E38-B9DD-AE98C30763BC}" type="parTrans" cxnId="{F11C5158-F978-4740-A7CD-DA2B32E47641}">
      <dgm:prSet/>
      <dgm:spPr/>
      <dgm:t>
        <a:bodyPr/>
        <a:lstStyle/>
        <a:p>
          <a:endParaRPr lang="en-US"/>
        </a:p>
      </dgm:t>
    </dgm:pt>
    <dgm:pt modelId="{A59E4945-D84F-47EE-B45C-BD18BA0E9BF6}" type="sibTrans" cxnId="{F11C5158-F978-4740-A7CD-DA2B32E47641}">
      <dgm:prSet/>
      <dgm:spPr/>
      <dgm:t>
        <a:bodyPr/>
        <a:lstStyle/>
        <a:p>
          <a:endParaRPr lang="en-US"/>
        </a:p>
      </dgm:t>
    </dgm:pt>
    <dgm:pt modelId="{306AA554-ECCF-45E2-AD88-DF1BD38DABB9}">
      <dgm:prSet phldrT="[Text]"/>
      <dgm:spPr/>
      <dgm:t>
        <a:bodyPr/>
        <a:lstStyle/>
        <a:p>
          <a:r>
            <a:rPr lang="en-US" b="1" dirty="0"/>
            <a:t>Staging Layer</a:t>
          </a:r>
        </a:p>
      </dgm:t>
    </dgm:pt>
    <dgm:pt modelId="{192B9DAB-0F2A-46F2-AB12-194869442606}" type="parTrans" cxnId="{27808781-9353-473B-A0EF-24667CC36CF6}">
      <dgm:prSet/>
      <dgm:spPr/>
      <dgm:t>
        <a:bodyPr/>
        <a:lstStyle/>
        <a:p>
          <a:endParaRPr lang="en-US"/>
        </a:p>
      </dgm:t>
    </dgm:pt>
    <dgm:pt modelId="{084FADAC-3926-43C2-9F5D-B1ED5CDE9EE2}" type="sibTrans" cxnId="{27808781-9353-473B-A0EF-24667CC36CF6}">
      <dgm:prSet/>
      <dgm:spPr>
        <a:ln w="76200"/>
        <a:effectLst>
          <a:glow rad="101600">
            <a:schemeClr val="accent4">
              <a:satMod val="175000"/>
              <a:alpha val="40000"/>
            </a:schemeClr>
          </a:glow>
        </a:effectLst>
      </dgm:spPr>
      <dgm:t>
        <a:bodyPr vert="vert"/>
        <a:lstStyle/>
        <a:p>
          <a:r>
            <a:rPr lang="en-US" b="1" dirty="0"/>
            <a:t> Curation</a:t>
          </a:r>
        </a:p>
      </dgm:t>
    </dgm:pt>
    <dgm:pt modelId="{2FFCD5C0-9CB8-4163-8588-095F9DD6E1AE}">
      <dgm:prSet phldrT="[Text]"/>
      <dgm:spPr/>
      <dgm:t>
        <a:bodyPr/>
        <a:lstStyle/>
        <a:p>
          <a:r>
            <a:rPr lang="en-US" b="1" dirty="0"/>
            <a:t>Production</a:t>
          </a:r>
        </a:p>
      </dgm:t>
    </dgm:pt>
    <dgm:pt modelId="{E4C4AAF7-BF17-4CAA-8657-7299C9A3F6F1}" type="parTrans" cxnId="{9E305F82-781C-4CA2-8439-D2F9A5487217}">
      <dgm:prSet/>
      <dgm:spPr/>
      <dgm:t>
        <a:bodyPr/>
        <a:lstStyle/>
        <a:p>
          <a:endParaRPr lang="en-US"/>
        </a:p>
      </dgm:t>
    </dgm:pt>
    <dgm:pt modelId="{9E1C74F5-6436-41D8-A0D9-9E126F809799}" type="sibTrans" cxnId="{9E305F82-781C-4CA2-8439-D2F9A5487217}">
      <dgm:prSet/>
      <dgm:spPr/>
      <dgm:t>
        <a:bodyPr/>
        <a:lstStyle/>
        <a:p>
          <a:r>
            <a:rPr lang="en-US" b="1" dirty="0"/>
            <a:t>Consumption</a:t>
          </a:r>
        </a:p>
      </dgm:t>
    </dgm:pt>
    <dgm:pt modelId="{0541FFE3-E3A2-4AA1-9E36-818FE0C900B1}">
      <dgm:prSet phldrT="[Text]"/>
      <dgm:spPr/>
      <dgm:t>
        <a:bodyPr/>
        <a:lstStyle/>
        <a:p>
          <a:r>
            <a:rPr lang="en-US" b="1" dirty="0"/>
            <a:t>STG_FACT</a:t>
          </a:r>
          <a:r>
            <a:rPr lang="en-US" dirty="0"/>
            <a:t>: Measurements</a:t>
          </a:r>
        </a:p>
      </dgm:t>
    </dgm:pt>
    <dgm:pt modelId="{86F38233-D6AE-450F-BE01-0C0827E2C8CD}" type="parTrans" cxnId="{7BF1ABEE-854D-4CBE-81D7-246C5018B9E6}">
      <dgm:prSet/>
      <dgm:spPr/>
      <dgm:t>
        <a:bodyPr/>
        <a:lstStyle/>
        <a:p>
          <a:endParaRPr lang="en-US"/>
        </a:p>
      </dgm:t>
    </dgm:pt>
    <dgm:pt modelId="{F7AA4023-5BE0-4293-9E84-A735B3D89F0F}" type="sibTrans" cxnId="{7BF1ABEE-854D-4CBE-81D7-246C5018B9E6}">
      <dgm:prSet/>
      <dgm:spPr/>
      <dgm:t>
        <a:bodyPr/>
        <a:lstStyle/>
        <a:p>
          <a:endParaRPr lang="en-US"/>
        </a:p>
      </dgm:t>
    </dgm:pt>
    <dgm:pt modelId="{C239BFAF-5577-4FBE-9EC9-231C89051869}">
      <dgm:prSet phldrT="[Text]"/>
      <dgm:spPr/>
      <dgm:t>
        <a:bodyPr/>
        <a:lstStyle/>
        <a:p>
          <a:r>
            <a:rPr lang="en-US" b="1" dirty="0"/>
            <a:t>STG_DIM</a:t>
          </a:r>
          <a:r>
            <a:rPr lang="en-US" dirty="0"/>
            <a:t>: Sensors</a:t>
          </a:r>
        </a:p>
      </dgm:t>
    </dgm:pt>
    <dgm:pt modelId="{211ED7DA-DA6A-4F87-8910-2AE01288B405}" type="parTrans" cxnId="{97CBE997-85AC-4A36-ABAD-2A9ED9E05FCD}">
      <dgm:prSet/>
      <dgm:spPr/>
      <dgm:t>
        <a:bodyPr/>
        <a:lstStyle/>
        <a:p>
          <a:endParaRPr lang="en-US"/>
        </a:p>
      </dgm:t>
    </dgm:pt>
    <dgm:pt modelId="{5082F2E9-14DB-42A1-8820-C7B9E7AF1ECC}" type="sibTrans" cxnId="{97CBE997-85AC-4A36-ABAD-2A9ED9E05FCD}">
      <dgm:prSet/>
      <dgm:spPr/>
      <dgm:t>
        <a:bodyPr/>
        <a:lstStyle/>
        <a:p>
          <a:endParaRPr lang="en-US"/>
        </a:p>
      </dgm:t>
    </dgm:pt>
    <dgm:pt modelId="{B6547467-8D5A-4787-B27D-6F108C201E7A}">
      <dgm:prSet phldrT="[Text]"/>
      <dgm:spPr/>
      <dgm:t>
        <a:bodyPr/>
        <a:lstStyle/>
        <a:p>
          <a:r>
            <a:rPr lang="en-US" b="1" dirty="0"/>
            <a:t>FACT_</a:t>
          </a:r>
          <a:r>
            <a:rPr lang="en-US" dirty="0"/>
            <a:t>: Measurements</a:t>
          </a:r>
        </a:p>
      </dgm:t>
    </dgm:pt>
    <dgm:pt modelId="{BA063FE8-9280-4FD2-B711-BCB80D4A607F}" type="parTrans" cxnId="{F6331F4C-ADA1-4C1C-9AEA-8CC349E8EDD9}">
      <dgm:prSet/>
      <dgm:spPr/>
      <dgm:t>
        <a:bodyPr/>
        <a:lstStyle/>
        <a:p>
          <a:endParaRPr lang="en-US"/>
        </a:p>
      </dgm:t>
    </dgm:pt>
    <dgm:pt modelId="{2BA8B750-170A-4170-A698-5FC86081462D}" type="sibTrans" cxnId="{F6331F4C-ADA1-4C1C-9AEA-8CC349E8EDD9}">
      <dgm:prSet/>
      <dgm:spPr/>
      <dgm:t>
        <a:bodyPr/>
        <a:lstStyle/>
        <a:p>
          <a:endParaRPr lang="en-US"/>
        </a:p>
      </dgm:t>
    </dgm:pt>
    <dgm:pt modelId="{C210DDE0-C821-4154-84B0-A1F701829452}">
      <dgm:prSet phldrT="[Text]"/>
      <dgm:spPr/>
      <dgm:t>
        <a:bodyPr/>
        <a:lstStyle/>
        <a:p>
          <a:r>
            <a:rPr lang="en-US" b="1" dirty="0"/>
            <a:t>DIM_</a:t>
          </a:r>
          <a:r>
            <a:rPr lang="en-US" dirty="0"/>
            <a:t>: </a:t>
          </a:r>
          <a:br>
            <a:rPr lang="en-US" dirty="0"/>
          </a:br>
          <a:r>
            <a:rPr lang="en-US" dirty="0"/>
            <a:t>Devices Statistics</a:t>
          </a:r>
        </a:p>
      </dgm:t>
    </dgm:pt>
    <dgm:pt modelId="{C737DA97-5E77-4B4B-AAF3-672E6CC8548D}" type="parTrans" cxnId="{7413F45E-DF81-4A69-B9AD-63CD453FF196}">
      <dgm:prSet/>
      <dgm:spPr/>
      <dgm:t>
        <a:bodyPr/>
        <a:lstStyle/>
        <a:p>
          <a:endParaRPr lang="en-US"/>
        </a:p>
      </dgm:t>
    </dgm:pt>
    <dgm:pt modelId="{30B3DF0E-059D-4891-96A9-E33828BA074E}" type="sibTrans" cxnId="{7413F45E-DF81-4A69-B9AD-63CD453FF196}">
      <dgm:prSet/>
      <dgm:spPr/>
      <dgm:t>
        <a:bodyPr/>
        <a:lstStyle/>
        <a:p>
          <a:endParaRPr lang="en-US"/>
        </a:p>
      </dgm:t>
    </dgm:pt>
    <dgm:pt modelId="{26E568CF-3A39-4747-BB08-CAB070458BA0}">
      <dgm:prSet phldrT="[Text]"/>
      <dgm:spPr/>
      <dgm:t>
        <a:bodyPr/>
        <a:lstStyle/>
        <a:p>
          <a:r>
            <a:rPr lang="en-US" b="1" dirty="0"/>
            <a:t>Aggregation</a:t>
          </a:r>
          <a:endParaRPr lang="en-US" dirty="0"/>
        </a:p>
      </dgm:t>
    </dgm:pt>
    <dgm:pt modelId="{A143F9FE-BE78-41D9-AE55-91B5B65C18D5}" type="parTrans" cxnId="{420CC69C-D8B2-4836-998D-7B35F72D3C62}">
      <dgm:prSet/>
      <dgm:spPr/>
      <dgm:t>
        <a:bodyPr/>
        <a:lstStyle/>
        <a:p>
          <a:endParaRPr lang="en-US"/>
        </a:p>
      </dgm:t>
    </dgm:pt>
    <dgm:pt modelId="{59DA5A21-60D8-4B77-B570-32A1F5F20105}" type="sibTrans" cxnId="{420CC69C-D8B2-4836-998D-7B35F72D3C62}">
      <dgm:prSet/>
      <dgm:spPr/>
      <dgm:t>
        <a:bodyPr/>
        <a:lstStyle/>
        <a:p>
          <a:endParaRPr lang="en-US"/>
        </a:p>
      </dgm:t>
    </dgm:pt>
    <dgm:pt modelId="{60F86919-26D8-472F-A0D4-6A4E45650DD8}">
      <dgm:prSet phldrT="[Text]"/>
      <dgm:spPr/>
      <dgm:t>
        <a:bodyPr/>
        <a:lstStyle/>
        <a:p>
          <a:r>
            <a:rPr lang="en-US" b="1" dirty="0"/>
            <a:t>Visualization</a:t>
          </a:r>
          <a:endParaRPr lang="en-US" dirty="0"/>
        </a:p>
      </dgm:t>
    </dgm:pt>
    <dgm:pt modelId="{BFB33C8D-B7AC-4B9C-8148-73E0EC36FA5C}" type="parTrans" cxnId="{E9C7B790-7AC9-4A91-B728-1A660BEA77B0}">
      <dgm:prSet/>
      <dgm:spPr/>
      <dgm:t>
        <a:bodyPr/>
        <a:lstStyle/>
        <a:p>
          <a:endParaRPr lang="en-US"/>
        </a:p>
      </dgm:t>
    </dgm:pt>
    <dgm:pt modelId="{A754388C-E0DE-4DB8-A78E-02FAD7429B8B}" type="sibTrans" cxnId="{E9C7B790-7AC9-4A91-B728-1A660BEA77B0}">
      <dgm:prSet/>
      <dgm:spPr/>
      <dgm:t>
        <a:bodyPr/>
        <a:lstStyle/>
        <a:p>
          <a:endParaRPr lang="en-US"/>
        </a:p>
      </dgm:t>
    </dgm:pt>
    <dgm:pt modelId="{C0504693-B363-4C11-AA3B-A96AFBE61852}">
      <dgm:prSet phldrT="[Text]"/>
      <dgm:spPr/>
      <dgm:t>
        <a:bodyPr/>
        <a:lstStyle/>
        <a:p>
          <a:r>
            <a:rPr lang="en-US" b="1" dirty="0"/>
            <a:t>QGIS</a:t>
          </a:r>
          <a:endParaRPr lang="en-US" dirty="0"/>
        </a:p>
      </dgm:t>
    </dgm:pt>
    <dgm:pt modelId="{72AB711E-9A65-48AE-8A6C-59460A437CE0}" type="parTrans" cxnId="{60714CD2-E257-48B8-B429-3B4203879E43}">
      <dgm:prSet/>
      <dgm:spPr/>
      <dgm:t>
        <a:bodyPr/>
        <a:lstStyle/>
        <a:p>
          <a:endParaRPr lang="en-US"/>
        </a:p>
      </dgm:t>
    </dgm:pt>
    <dgm:pt modelId="{B3C5FB6C-980D-455E-A659-D60FE02D2A79}" type="sibTrans" cxnId="{60714CD2-E257-48B8-B429-3B4203879E43}">
      <dgm:prSet/>
      <dgm:spPr/>
      <dgm:t>
        <a:bodyPr/>
        <a:lstStyle/>
        <a:p>
          <a:endParaRPr lang="en-US"/>
        </a:p>
      </dgm:t>
    </dgm:pt>
    <dgm:pt modelId="{9D932145-4098-49C9-9460-CFDAD775D5C1}">
      <dgm:prSet phldrT="[Text]"/>
      <dgm:spPr/>
      <dgm:t>
        <a:bodyPr/>
        <a:lstStyle/>
        <a:p>
          <a:r>
            <a:rPr lang="en-US" b="1" dirty="0"/>
            <a:t>ArcGIS</a:t>
          </a:r>
        </a:p>
        <a:p>
          <a:endParaRPr lang="en-US" dirty="0"/>
        </a:p>
      </dgm:t>
    </dgm:pt>
    <dgm:pt modelId="{4F6A8290-AA61-425A-82B5-BA18216C65F8}" type="parTrans" cxnId="{D7795FC1-A2C2-49F2-8704-51DD2439BB9C}">
      <dgm:prSet/>
      <dgm:spPr/>
      <dgm:t>
        <a:bodyPr/>
        <a:lstStyle/>
        <a:p>
          <a:endParaRPr lang="en-US"/>
        </a:p>
      </dgm:t>
    </dgm:pt>
    <dgm:pt modelId="{B1B3A74F-3729-4FBD-8422-641DF7B3ED57}" type="sibTrans" cxnId="{D7795FC1-A2C2-49F2-8704-51DD2439BB9C}">
      <dgm:prSet/>
      <dgm:spPr/>
      <dgm:t>
        <a:bodyPr/>
        <a:lstStyle/>
        <a:p>
          <a:endParaRPr lang="en-US"/>
        </a:p>
      </dgm:t>
    </dgm:pt>
    <dgm:pt modelId="{8F57DB05-9C0D-4BE2-8F99-4572EAC937A8}" type="pres">
      <dgm:prSet presAssocID="{C0E4052A-9645-4A14-AA94-217B2E577B18}" presName="diagram" presStyleCnt="0">
        <dgm:presLayoutVars>
          <dgm:dir/>
          <dgm:resizeHandles val="exact"/>
        </dgm:presLayoutVars>
      </dgm:prSet>
      <dgm:spPr/>
    </dgm:pt>
    <dgm:pt modelId="{E3F69CAB-C664-4DDC-B80A-2D63F1455D26}" type="pres">
      <dgm:prSet presAssocID="{6363B9B8-4E4F-4105-B950-1BADECB39F02}" presName="node" presStyleLbl="node1" presStyleIdx="0" presStyleCnt="4">
        <dgm:presLayoutVars>
          <dgm:bulletEnabled val="1"/>
        </dgm:presLayoutVars>
      </dgm:prSet>
      <dgm:spPr/>
    </dgm:pt>
    <dgm:pt modelId="{D9F15F2C-3641-4278-AE19-74E593CB4EE2}" type="pres">
      <dgm:prSet presAssocID="{A59E4945-D84F-47EE-B45C-BD18BA0E9BF6}" presName="sibTrans" presStyleLbl="sibTrans2D1" presStyleIdx="0" presStyleCnt="3" custFlipVert="1" custScaleX="70886" custScaleY="8836"/>
      <dgm:spPr/>
    </dgm:pt>
    <dgm:pt modelId="{684FEB56-C230-494E-8DF0-E3384F00514E}" type="pres">
      <dgm:prSet presAssocID="{A59E4945-D84F-47EE-B45C-BD18BA0E9BF6}" presName="connectorText" presStyleLbl="sibTrans2D1" presStyleIdx="0" presStyleCnt="3"/>
      <dgm:spPr/>
    </dgm:pt>
    <dgm:pt modelId="{835D6D72-7894-4BA2-A366-3F2BB7F52A5A}" type="pres">
      <dgm:prSet presAssocID="{306AA554-ECCF-45E2-AD88-DF1BD38DABB9}" presName="node" presStyleLbl="node1" presStyleIdx="1" presStyleCnt="4">
        <dgm:presLayoutVars>
          <dgm:bulletEnabled val="1"/>
        </dgm:presLayoutVars>
      </dgm:prSet>
      <dgm:spPr/>
    </dgm:pt>
    <dgm:pt modelId="{2BF4BF16-9265-4F2A-B7C7-F6DAC06C1F5A}" type="pres">
      <dgm:prSet presAssocID="{084FADAC-3926-43C2-9F5D-B1ED5CDE9EE2}" presName="sibTrans" presStyleLbl="sibTrans2D1" presStyleIdx="1" presStyleCnt="3" custScaleX="165981"/>
      <dgm:spPr/>
    </dgm:pt>
    <dgm:pt modelId="{4509E97E-E232-41B2-9E74-9EE71503C66A}" type="pres">
      <dgm:prSet presAssocID="{084FADAC-3926-43C2-9F5D-B1ED5CDE9EE2}" presName="connectorText" presStyleLbl="sibTrans2D1" presStyleIdx="1" presStyleCnt="3"/>
      <dgm:spPr/>
    </dgm:pt>
    <dgm:pt modelId="{2708E704-AF85-4D11-969C-11D206316DE2}" type="pres">
      <dgm:prSet presAssocID="{2FFCD5C0-9CB8-4163-8588-095F9DD6E1AE}" presName="node" presStyleLbl="node1" presStyleIdx="2" presStyleCnt="4" custLinFactNeighborX="1176" custLinFactNeighborY="-3592">
        <dgm:presLayoutVars>
          <dgm:bulletEnabled val="1"/>
        </dgm:presLayoutVars>
      </dgm:prSet>
      <dgm:spPr/>
    </dgm:pt>
    <dgm:pt modelId="{C3D13B32-378D-4084-B0A0-909C7ACFB912}" type="pres">
      <dgm:prSet presAssocID="{9E1C74F5-6436-41D8-A0D9-9E126F809799}" presName="sibTrans" presStyleLbl="sibTrans2D1" presStyleIdx="2" presStyleCnt="3" custScaleX="172988" custLinFactNeighborX="-12566" custLinFactNeighborY="4474"/>
      <dgm:spPr/>
    </dgm:pt>
    <dgm:pt modelId="{788D1982-BF33-4F40-8362-015D15CDAE54}" type="pres">
      <dgm:prSet presAssocID="{9E1C74F5-6436-41D8-A0D9-9E126F809799}" presName="connectorText" presStyleLbl="sibTrans2D1" presStyleIdx="2" presStyleCnt="3"/>
      <dgm:spPr/>
    </dgm:pt>
    <dgm:pt modelId="{5754B9AE-212D-4656-8453-6DD16470F4B8}" type="pres">
      <dgm:prSet presAssocID="{26E568CF-3A39-4747-BB08-CAB070458BA0}" presName="node" presStyleLbl="node1" presStyleIdx="3" presStyleCnt="4">
        <dgm:presLayoutVars>
          <dgm:bulletEnabled val="1"/>
        </dgm:presLayoutVars>
      </dgm:prSet>
      <dgm:spPr/>
    </dgm:pt>
  </dgm:ptLst>
  <dgm:cxnLst>
    <dgm:cxn modelId="{FB140A0B-CBF2-418E-815C-FCA839C05488}" type="presOf" srcId="{084FADAC-3926-43C2-9F5D-B1ED5CDE9EE2}" destId="{4509E97E-E232-41B2-9E74-9EE71503C66A}" srcOrd="1" destOrd="0" presId="urn:microsoft.com/office/officeart/2005/8/layout/process5"/>
    <dgm:cxn modelId="{C181E70B-506E-4409-A85D-8800D6E74D36}" type="presOf" srcId="{2FFCD5C0-9CB8-4163-8588-095F9DD6E1AE}" destId="{2708E704-AF85-4D11-969C-11D206316DE2}" srcOrd="0" destOrd="0" presId="urn:microsoft.com/office/officeart/2005/8/layout/process5"/>
    <dgm:cxn modelId="{6B4F1319-8F6D-4438-9C55-12ED629CCB01}" type="presOf" srcId="{C210DDE0-C821-4154-84B0-A1F701829452}" destId="{2708E704-AF85-4D11-969C-11D206316DE2}" srcOrd="0" destOrd="2" presId="urn:microsoft.com/office/officeart/2005/8/layout/process5"/>
    <dgm:cxn modelId="{5B911124-BAE7-4935-B688-883FA94330F1}" type="presOf" srcId="{306AA554-ECCF-45E2-AD88-DF1BD38DABB9}" destId="{835D6D72-7894-4BA2-A366-3F2BB7F52A5A}" srcOrd="0" destOrd="0" presId="urn:microsoft.com/office/officeart/2005/8/layout/process5"/>
    <dgm:cxn modelId="{1B00CC2F-C8F6-418B-AD88-3FC386C4C179}" type="presOf" srcId="{C0E4052A-9645-4A14-AA94-217B2E577B18}" destId="{8F57DB05-9C0D-4BE2-8F99-4572EAC937A8}" srcOrd="0" destOrd="0" presId="urn:microsoft.com/office/officeart/2005/8/layout/process5"/>
    <dgm:cxn modelId="{3CDDD632-BA98-4BBB-8A1E-3584B0EB89AC}" type="presOf" srcId="{A59E4945-D84F-47EE-B45C-BD18BA0E9BF6}" destId="{D9F15F2C-3641-4278-AE19-74E593CB4EE2}" srcOrd="0" destOrd="0" presId="urn:microsoft.com/office/officeart/2005/8/layout/process5"/>
    <dgm:cxn modelId="{CD798133-54E5-4A30-99FC-725ABC772D45}" type="presOf" srcId="{6363B9B8-4E4F-4105-B950-1BADECB39F02}" destId="{E3F69CAB-C664-4DDC-B80A-2D63F1455D26}" srcOrd="0" destOrd="0" presId="urn:microsoft.com/office/officeart/2005/8/layout/process5"/>
    <dgm:cxn modelId="{7413F45E-DF81-4A69-B9AD-63CD453FF196}" srcId="{2FFCD5C0-9CB8-4163-8588-095F9DD6E1AE}" destId="{C210DDE0-C821-4154-84B0-A1F701829452}" srcOrd="1" destOrd="0" parTransId="{C737DA97-5E77-4B4B-AAF3-672E6CC8548D}" sibTransId="{30B3DF0E-059D-4891-96A9-E33828BA074E}"/>
    <dgm:cxn modelId="{C42BD348-0116-439C-A03D-125DF772812F}" type="presOf" srcId="{0541FFE3-E3A2-4AA1-9E36-818FE0C900B1}" destId="{835D6D72-7894-4BA2-A366-3F2BB7F52A5A}" srcOrd="0" destOrd="1" presId="urn:microsoft.com/office/officeart/2005/8/layout/process5"/>
    <dgm:cxn modelId="{F6331F4C-ADA1-4C1C-9AEA-8CC349E8EDD9}" srcId="{2FFCD5C0-9CB8-4163-8588-095F9DD6E1AE}" destId="{B6547467-8D5A-4787-B27D-6F108C201E7A}" srcOrd="0" destOrd="0" parTransId="{BA063FE8-9280-4FD2-B711-BCB80D4A607F}" sibTransId="{2BA8B750-170A-4170-A698-5FC86081462D}"/>
    <dgm:cxn modelId="{E55A326F-3C96-45A8-9A14-55236E4AC77F}" type="presOf" srcId="{26E568CF-3A39-4747-BB08-CAB070458BA0}" destId="{5754B9AE-212D-4656-8453-6DD16470F4B8}" srcOrd="0" destOrd="0" presId="urn:microsoft.com/office/officeart/2005/8/layout/process5"/>
    <dgm:cxn modelId="{F11C5158-F978-4740-A7CD-DA2B32E47641}" srcId="{C0E4052A-9645-4A14-AA94-217B2E577B18}" destId="{6363B9B8-4E4F-4105-B950-1BADECB39F02}" srcOrd="0" destOrd="0" parTransId="{86808CB0-2BBD-4E38-B9DD-AE98C30763BC}" sibTransId="{A59E4945-D84F-47EE-B45C-BD18BA0E9BF6}"/>
    <dgm:cxn modelId="{37A54259-3B4F-4B0B-A834-132D9815638A}" type="presOf" srcId="{A59E4945-D84F-47EE-B45C-BD18BA0E9BF6}" destId="{684FEB56-C230-494E-8DF0-E3384F00514E}" srcOrd="1" destOrd="0" presId="urn:microsoft.com/office/officeart/2005/8/layout/process5"/>
    <dgm:cxn modelId="{27808781-9353-473B-A0EF-24667CC36CF6}" srcId="{C0E4052A-9645-4A14-AA94-217B2E577B18}" destId="{306AA554-ECCF-45E2-AD88-DF1BD38DABB9}" srcOrd="1" destOrd="0" parTransId="{192B9DAB-0F2A-46F2-AB12-194869442606}" sibTransId="{084FADAC-3926-43C2-9F5D-B1ED5CDE9EE2}"/>
    <dgm:cxn modelId="{9E305F82-781C-4CA2-8439-D2F9A5487217}" srcId="{C0E4052A-9645-4A14-AA94-217B2E577B18}" destId="{2FFCD5C0-9CB8-4163-8588-095F9DD6E1AE}" srcOrd="2" destOrd="0" parTransId="{E4C4AAF7-BF17-4CAA-8657-7299C9A3F6F1}" sibTransId="{9E1C74F5-6436-41D8-A0D9-9E126F809799}"/>
    <dgm:cxn modelId="{E9C7B790-7AC9-4A91-B728-1A660BEA77B0}" srcId="{26E568CF-3A39-4747-BB08-CAB070458BA0}" destId="{60F86919-26D8-472F-A0D4-6A4E45650DD8}" srcOrd="0" destOrd="0" parTransId="{BFB33C8D-B7AC-4B9C-8148-73E0EC36FA5C}" sibTransId="{A754388C-E0DE-4DB8-A78E-02FAD7429B8B}"/>
    <dgm:cxn modelId="{97CBE997-85AC-4A36-ABAD-2A9ED9E05FCD}" srcId="{306AA554-ECCF-45E2-AD88-DF1BD38DABB9}" destId="{C239BFAF-5577-4FBE-9EC9-231C89051869}" srcOrd="1" destOrd="0" parTransId="{211ED7DA-DA6A-4F87-8910-2AE01288B405}" sibTransId="{5082F2E9-14DB-42A1-8820-C7B9E7AF1ECC}"/>
    <dgm:cxn modelId="{420CC69C-D8B2-4836-998D-7B35F72D3C62}" srcId="{C0E4052A-9645-4A14-AA94-217B2E577B18}" destId="{26E568CF-3A39-4747-BB08-CAB070458BA0}" srcOrd="3" destOrd="0" parTransId="{A143F9FE-BE78-41D9-AE55-91B5B65C18D5}" sibTransId="{59DA5A21-60D8-4B77-B570-32A1F5F20105}"/>
    <dgm:cxn modelId="{8B1A57A5-6F13-4B91-8F6F-C3D6768E72BC}" type="presOf" srcId="{B6547467-8D5A-4787-B27D-6F108C201E7A}" destId="{2708E704-AF85-4D11-969C-11D206316DE2}" srcOrd="0" destOrd="1" presId="urn:microsoft.com/office/officeart/2005/8/layout/process5"/>
    <dgm:cxn modelId="{50D452AA-DECE-4BA8-9A6A-3B648C5A8742}" type="presOf" srcId="{60F86919-26D8-472F-A0D4-6A4E45650DD8}" destId="{5754B9AE-212D-4656-8453-6DD16470F4B8}" srcOrd="0" destOrd="1" presId="urn:microsoft.com/office/officeart/2005/8/layout/process5"/>
    <dgm:cxn modelId="{C7F494BC-DD06-4B32-875B-C9F403E741BC}" type="presOf" srcId="{C239BFAF-5577-4FBE-9EC9-231C89051869}" destId="{835D6D72-7894-4BA2-A366-3F2BB7F52A5A}" srcOrd="0" destOrd="2" presId="urn:microsoft.com/office/officeart/2005/8/layout/process5"/>
    <dgm:cxn modelId="{D7795FC1-A2C2-49F2-8704-51DD2439BB9C}" srcId="{26E568CF-3A39-4747-BB08-CAB070458BA0}" destId="{9D932145-4098-49C9-9460-CFDAD775D5C1}" srcOrd="2" destOrd="0" parTransId="{4F6A8290-AA61-425A-82B5-BA18216C65F8}" sibTransId="{B1B3A74F-3729-4FBD-8422-641DF7B3ED57}"/>
    <dgm:cxn modelId="{3E3612C3-620B-4E59-817B-4A457F48EB56}" type="presOf" srcId="{9E1C74F5-6436-41D8-A0D9-9E126F809799}" destId="{C3D13B32-378D-4084-B0A0-909C7ACFB912}" srcOrd="0" destOrd="0" presId="urn:microsoft.com/office/officeart/2005/8/layout/process5"/>
    <dgm:cxn modelId="{D87FF6C7-7ACB-4E8F-A6A1-9A4AD277BB8E}" type="presOf" srcId="{084FADAC-3926-43C2-9F5D-B1ED5CDE9EE2}" destId="{2BF4BF16-9265-4F2A-B7C7-F6DAC06C1F5A}" srcOrd="0" destOrd="0" presId="urn:microsoft.com/office/officeart/2005/8/layout/process5"/>
    <dgm:cxn modelId="{CAF517CB-D723-4389-A2DC-CAAD028DA85D}" type="presOf" srcId="{9E1C74F5-6436-41D8-A0D9-9E126F809799}" destId="{788D1982-BF33-4F40-8362-015D15CDAE54}" srcOrd="1" destOrd="0" presId="urn:microsoft.com/office/officeart/2005/8/layout/process5"/>
    <dgm:cxn modelId="{60714CD2-E257-48B8-B429-3B4203879E43}" srcId="{26E568CF-3A39-4747-BB08-CAB070458BA0}" destId="{C0504693-B363-4C11-AA3B-A96AFBE61852}" srcOrd="1" destOrd="0" parTransId="{72AB711E-9A65-48AE-8A6C-59460A437CE0}" sibTransId="{B3C5FB6C-980D-455E-A659-D60FE02D2A79}"/>
    <dgm:cxn modelId="{13E60BE3-9016-44CE-87B9-C9A263F91913}" type="presOf" srcId="{9D932145-4098-49C9-9460-CFDAD775D5C1}" destId="{5754B9AE-212D-4656-8453-6DD16470F4B8}" srcOrd="0" destOrd="3" presId="urn:microsoft.com/office/officeart/2005/8/layout/process5"/>
    <dgm:cxn modelId="{5FA010ED-4B9F-4D2F-9577-EF7AC2632EA4}" type="presOf" srcId="{C0504693-B363-4C11-AA3B-A96AFBE61852}" destId="{5754B9AE-212D-4656-8453-6DD16470F4B8}" srcOrd="0" destOrd="2" presId="urn:microsoft.com/office/officeart/2005/8/layout/process5"/>
    <dgm:cxn modelId="{7BF1ABEE-854D-4CBE-81D7-246C5018B9E6}" srcId="{306AA554-ECCF-45E2-AD88-DF1BD38DABB9}" destId="{0541FFE3-E3A2-4AA1-9E36-818FE0C900B1}" srcOrd="0" destOrd="0" parTransId="{86F38233-D6AE-450F-BE01-0C0827E2C8CD}" sibTransId="{F7AA4023-5BE0-4293-9E84-A735B3D89F0F}"/>
    <dgm:cxn modelId="{712E57C8-91F1-49FC-9915-285B9C7E6FD3}" type="presParOf" srcId="{8F57DB05-9C0D-4BE2-8F99-4572EAC937A8}" destId="{E3F69CAB-C664-4DDC-B80A-2D63F1455D26}" srcOrd="0" destOrd="0" presId="urn:microsoft.com/office/officeart/2005/8/layout/process5"/>
    <dgm:cxn modelId="{5D27852C-9446-4087-A8EA-FBBD2172D631}" type="presParOf" srcId="{8F57DB05-9C0D-4BE2-8F99-4572EAC937A8}" destId="{D9F15F2C-3641-4278-AE19-74E593CB4EE2}" srcOrd="1" destOrd="0" presId="urn:microsoft.com/office/officeart/2005/8/layout/process5"/>
    <dgm:cxn modelId="{991C6B13-6577-4D7D-A4F6-2070D8C7FB89}" type="presParOf" srcId="{D9F15F2C-3641-4278-AE19-74E593CB4EE2}" destId="{684FEB56-C230-494E-8DF0-E3384F00514E}" srcOrd="0" destOrd="0" presId="urn:microsoft.com/office/officeart/2005/8/layout/process5"/>
    <dgm:cxn modelId="{5DEEF020-96D0-4F08-B6F2-D555D2868633}" type="presParOf" srcId="{8F57DB05-9C0D-4BE2-8F99-4572EAC937A8}" destId="{835D6D72-7894-4BA2-A366-3F2BB7F52A5A}" srcOrd="2" destOrd="0" presId="urn:microsoft.com/office/officeart/2005/8/layout/process5"/>
    <dgm:cxn modelId="{AD12D4A9-8E06-4F68-AB37-BA7518717299}" type="presParOf" srcId="{8F57DB05-9C0D-4BE2-8F99-4572EAC937A8}" destId="{2BF4BF16-9265-4F2A-B7C7-F6DAC06C1F5A}" srcOrd="3" destOrd="0" presId="urn:microsoft.com/office/officeart/2005/8/layout/process5"/>
    <dgm:cxn modelId="{24CE08BE-98B7-4CDF-B98C-768F858D0F0D}" type="presParOf" srcId="{2BF4BF16-9265-4F2A-B7C7-F6DAC06C1F5A}" destId="{4509E97E-E232-41B2-9E74-9EE71503C66A}" srcOrd="0" destOrd="0" presId="urn:microsoft.com/office/officeart/2005/8/layout/process5"/>
    <dgm:cxn modelId="{AAA12117-830E-4660-A9D3-19A9D1514E48}" type="presParOf" srcId="{8F57DB05-9C0D-4BE2-8F99-4572EAC937A8}" destId="{2708E704-AF85-4D11-969C-11D206316DE2}" srcOrd="4" destOrd="0" presId="urn:microsoft.com/office/officeart/2005/8/layout/process5"/>
    <dgm:cxn modelId="{0BDE4758-8CEF-485E-8BAF-26DAFE235F6C}" type="presParOf" srcId="{8F57DB05-9C0D-4BE2-8F99-4572EAC937A8}" destId="{C3D13B32-378D-4084-B0A0-909C7ACFB912}" srcOrd="5" destOrd="0" presId="urn:microsoft.com/office/officeart/2005/8/layout/process5"/>
    <dgm:cxn modelId="{B7741758-0AD8-42D3-A912-DA898769D9D8}" type="presParOf" srcId="{C3D13B32-378D-4084-B0A0-909C7ACFB912}" destId="{788D1982-BF33-4F40-8362-015D15CDAE54}" srcOrd="0" destOrd="0" presId="urn:microsoft.com/office/officeart/2005/8/layout/process5"/>
    <dgm:cxn modelId="{E6BD1881-9BAD-4E86-ADD4-9D84A8E9F9CB}" type="presParOf" srcId="{8F57DB05-9C0D-4BE2-8F99-4572EAC937A8}" destId="{5754B9AE-212D-4656-8453-6DD16470F4B8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F69CAB-C664-4DDC-B80A-2D63F1455D26}">
      <dsp:nvSpPr>
        <dsp:cNvPr id="0" name=""/>
        <dsp:cNvSpPr/>
      </dsp:nvSpPr>
      <dsp:spPr>
        <a:xfrm>
          <a:off x="827312" y="3227"/>
          <a:ext cx="4282215" cy="2569329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5760" tIns="365760" rIns="365760" bIns="365760" numCol="1" spcCol="1270" anchor="ctr" anchorCtr="0">
          <a:noAutofit/>
        </a:bodyPr>
        <a:lstStyle/>
        <a:p>
          <a:pPr marL="0" lvl="0" indent="0" algn="ctr" defTabSz="4267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600" b="1" kern="1200" dirty="0">
              <a:solidFill>
                <a:schemeClr val="tx1"/>
              </a:solidFill>
            </a:rPr>
            <a:t>Data Lake</a:t>
          </a:r>
        </a:p>
      </dsp:txBody>
      <dsp:txXfrm>
        <a:off x="902565" y="78480"/>
        <a:ext cx="4131709" cy="2418823"/>
      </dsp:txXfrm>
    </dsp:sp>
    <dsp:sp modelId="{D9F15F2C-3641-4278-AE19-74E593CB4EE2}">
      <dsp:nvSpPr>
        <dsp:cNvPr id="0" name=""/>
        <dsp:cNvSpPr/>
      </dsp:nvSpPr>
      <dsp:spPr>
        <a:xfrm flipV="1">
          <a:off x="5618515" y="1240973"/>
          <a:ext cx="643524" cy="938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5618515" y="1259740"/>
        <a:ext cx="615373" cy="56303"/>
      </dsp:txXfrm>
    </dsp:sp>
    <dsp:sp modelId="{835D6D72-7894-4BA2-A366-3F2BB7F52A5A}">
      <dsp:nvSpPr>
        <dsp:cNvPr id="0" name=""/>
        <dsp:cNvSpPr/>
      </dsp:nvSpPr>
      <dsp:spPr>
        <a:xfrm>
          <a:off x="6822413" y="3227"/>
          <a:ext cx="4282215" cy="25693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903533"/>
                <a:satOff val="33333"/>
                <a:lumOff val="-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Staging Layer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 dirty="0"/>
            <a:t>STG_FACT</a:t>
          </a:r>
          <a:r>
            <a:rPr lang="en-US" sz="2400" kern="1200" dirty="0"/>
            <a:t>: Measurements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 dirty="0"/>
            <a:t>STG_DIM</a:t>
          </a:r>
          <a:r>
            <a:rPr lang="en-US" sz="2400" kern="1200" dirty="0"/>
            <a:t>: Sensors</a:t>
          </a:r>
        </a:p>
      </dsp:txBody>
      <dsp:txXfrm>
        <a:off x="6897666" y="78480"/>
        <a:ext cx="4131709" cy="2418823"/>
      </dsp:txXfrm>
    </dsp:sp>
    <dsp:sp modelId="{2BF4BF16-9265-4F2A-B7C7-F6DAC06C1F5A}">
      <dsp:nvSpPr>
        <dsp:cNvPr id="0" name=""/>
        <dsp:cNvSpPr/>
      </dsp:nvSpPr>
      <dsp:spPr>
        <a:xfrm rot="5358684">
          <a:off x="8275538" y="2827551"/>
          <a:ext cx="1425739" cy="10619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76200">
          <a:noFill/>
        </a:ln>
        <a:effectLst>
          <a:glow rad="101600">
            <a:schemeClr val="accent4">
              <a:satMod val="175000"/>
              <a:alpha val="40000"/>
            </a:schemeClr>
          </a:glo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 Curation</a:t>
          </a:r>
        </a:p>
      </dsp:txBody>
      <dsp:txXfrm rot="-5400000">
        <a:off x="8667896" y="2645688"/>
        <a:ext cx="637193" cy="1107142"/>
      </dsp:txXfrm>
    </dsp:sp>
    <dsp:sp modelId="{2708E704-AF85-4D11-969C-11D206316DE2}">
      <dsp:nvSpPr>
        <dsp:cNvPr id="0" name=""/>
        <dsp:cNvSpPr/>
      </dsp:nvSpPr>
      <dsp:spPr>
        <a:xfrm>
          <a:off x="6872772" y="4193152"/>
          <a:ext cx="4282215" cy="25693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807066"/>
                <a:satOff val="66667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Production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 dirty="0"/>
            <a:t>FACT_</a:t>
          </a:r>
          <a:r>
            <a:rPr lang="en-US" sz="2400" kern="1200" dirty="0"/>
            <a:t>: Measurements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 dirty="0"/>
            <a:t>DIM_</a:t>
          </a:r>
          <a:r>
            <a:rPr lang="en-US" sz="2400" kern="1200" dirty="0"/>
            <a:t>: </a:t>
          </a:r>
          <a:br>
            <a:rPr lang="en-US" sz="2400" kern="1200" dirty="0"/>
          </a:br>
          <a:r>
            <a:rPr lang="en-US" sz="2400" kern="1200" dirty="0"/>
            <a:t>Devices Statistics</a:t>
          </a:r>
        </a:p>
      </dsp:txBody>
      <dsp:txXfrm>
        <a:off x="6948025" y="4268405"/>
        <a:ext cx="4131709" cy="2418823"/>
      </dsp:txXfrm>
    </dsp:sp>
    <dsp:sp modelId="{C3D13B32-378D-4084-B0A0-909C7ACFB912}">
      <dsp:nvSpPr>
        <dsp:cNvPr id="0" name=""/>
        <dsp:cNvSpPr/>
      </dsp:nvSpPr>
      <dsp:spPr>
        <a:xfrm rot="10747523">
          <a:off x="5091755" y="5040077"/>
          <a:ext cx="1616795" cy="10619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Consumption</a:t>
          </a:r>
        </a:p>
      </dsp:txBody>
      <dsp:txXfrm rot="10800000">
        <a:off x="5410333" y="5250043"/>
        <a:ext cx="1298198" cy="637193"/>
      </dsp:txXfrm>
    </dsp:sp>
    <dsp:sp modelId="{5754B9AE-212D-4656-8453-6DD16470F4B8}">
      <dsp:nvSpPr>
        <dsp:cNvPr id="0" name=""/>
        <dsp:cNvSpPr/>
      </dsp:nvSpPr>
      <dsp:spPr>
        <a:xfrm>
          <a:off x="827312" y="4285443"/>
          <a:ext cx="4282215" cy="25693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Aggregation</a:t>
          </a:r>
          <a:endParaRPr lang="en-US" sz="3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 dirty="0"/>
            <a:t>Visualization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 dirty="0"/>
            <a:t>QGIS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 dirty="0"/>
            <a:t>ArcGIS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</dsp:txBody>
      <dsp:txXfrm>
        <a:off x="902565" y="4360696"/>
        <a:ext cx="4131709" cy="2418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CAB4-756A-4442-8E51-6C3AB11CF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13255-2D1B-492E-AFE8-55C310AC8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18D96-BF65-465E-A32B-F93BC140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B109-307B-4257-BD22-8B32A35CF15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ED646-94AD-466F-91C2-19A75C49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D8D0C-2777-45FA-A882-25FA76E0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A4A1-E3B0-4CB2-861F-D80D8A62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8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5DD35-3852-4FC0-B819-F0DC2B5AE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22C1F-CCA1-4224-9D50-C068D276E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EDAD-E175-400D-8094-B203B739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B109-307B-4257-BD22-8B32A35CF15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6DA57-3FF6-4564-9DF2-F8143B29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CF810-3EC5-45E7-8886-FB22EF82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A4A1-E3B0-4CB2-861F-D80D8A62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93D18D-09AD-418E-A854-BE4247E0E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483A8-B49E-48B9-823C-B8820223E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1F5FE-A99B-41A7-93A4-E509DB0C1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B109-307B-4257-BD22-8B32A35CF15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23473-4785-458B-9C46-DA414D95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2C058-5B3B-4678-A56A-496D7F43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A4A1-E3B0-4CB2-861F-D80D8A62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1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E474-CCD2-41BC-9372-B54923B5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F3C2E-1834-42B7-8BEE-78A905862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CDAE5-F4DE-4E17-9FC7-2E8C33A99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B109-307B-4257-BD22-8B32A35CF15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2F46C-428D-452B-B4A1-1B18530DE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5F8BC-4A14-41E1-9A8D-80094158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A4A1-E3B0-4CB2-861F-D80D8A62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2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2E9-58E0-4DC2-BE6D-5FFEBA4C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31D46-61C2-42C8-AF79-F7EE79B56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D0D13-4C63-4CA8-8238-817AE4390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B109-307B-4257-BD22-8B32A35CF15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C7C4-8E8A-42F3-86AC-A11103C40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C0B41-407D-4481-937E-A44A8A36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A4A1-E3B0-4CB2-861F-D80D8A62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6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3DCEE-30A7-48DC-953F-13DDA1AC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9768F-8F68-4E6C-86A5-77B6F5C47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C0AC5-63C8-4A98-8963-57240A354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46CD2-4EEA-4225-865B-F45D38C3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B109-307B-4257-BD22-8B32A35CF15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A5CF1-4794-4DCB-9AB0-DFB34260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4952-3FA5-4F7A-BF7E-016B5C48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A4A1-E3B0-4CB2-861F-D80D8A62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1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3F308-F34C-47C1-B848-F753ED753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01F92-C1D8-42E8-8E1B-A5FB74D8A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8603F-9009-4B1C-8446-681AFD292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B6C59-49B8-44F6-9E96-F6D377123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478E12-B71D-4ECB-B59D-41B22562A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1D038B-1ADA-48BB-AB23-504A90E3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B109-307B-4257-BD22-8B32A35CF15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0939D-F62D-4FC4-BFCD-4FB969D0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72B7B-E10D-4FDA-956A-35D0F248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A4A1-E3B0-4CB2-861F-D80D8A62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9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6A74-B541-4115-B263-AF24A703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B3E39B-24EB-487C-8742-50E30F400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B109-307B-4257-BD22-8B32A35CF15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BD433-2103-43B2-9E03-A25F2F0D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D5018-5B1D-47D3-9428-466D4AD6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A4A1-E3B0-4CB2-861F-D80D8A62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0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5CE8B-D2DC-42A4-83A0-A63645FD3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B109-307B-4257-BD22-8B32A35CF15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E3BF65-F10A-47B5-B5B8-E5E366CD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0789F-6542-41B3-BB19-DD722A1B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A4A1-E3B0-4CB2-861F-D80D8A62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7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B9776-0429-46EE-AB0A-1E7E629BC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82354-F6D9-4DE5-802F-5C484F88E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28B7E-040C-48F6-9769-361403E0D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66FDB-A1E4-49D6-B57D-57976179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B109-307B-4257-BD22-8B32A35CF15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EDD2C-6F1E-4E61-A8B4-D424F19D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93E24-5F71-4E34-9419-F35D49A30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A4A1-E3B0-4CB2-861F-D80D8A62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F51F-1FDC-458F-BC3E-DEBC1005F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29C1E-AEF0-4CC8-B348-392F3CD12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EB606-E450-4244-A9D2-C37BE9902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3474F-B53E-48AB-A767-3CCECB96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B109-307B-4257-BD22-8B32A35CF15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A1B0C-498E-4C38-A0DA-142B7608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39702-4CF1-4A26-BD11-3541C888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A4A1-E3B0-4CB2-861F-D80D8A62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5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B1C9C-FBD0-4269-8F71-B75A61883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D026-A033-46CB-A7B5-9ADF7B8F3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C15B6-B026-4D38-9BBD-585B841A6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4B109-307B-4257-BD22-8B32A35CF15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E9E49-B1FC-4E30-9F59-05E1C75B6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5DB6B-E80E-46C9-9C39-AAD59E618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8A4A1-E3B0-4CB2-861F-D80D8A62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5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EE46B32-07F5-40A1-9677-F33C48C383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9353158"/>
              </p:ext>
            </p:extLst>
          </p:nvPr>
        </p:nvGraphicFramePr>
        <p:xfrm>
          <a:off x="260058" y="0"/>
          <a:ext cx="11931941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ABFEF67D-DFC4-474D-85F5-8351291842CA}"/>
              </a:ext>
            </a:extLst>
          </p:cNvPr>
          <p:cNvSpPr/>
          <p:nvPr/>
        </p:nvSpPr>
        <p:spPr>
          <a:xfrm>
            <a:off x="5184397" y="0"/>
            <a:ext cx="1710926" cy="85567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REST API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85CF484-6192-4111-B295-D72A887910A0}"/>
              </a:ext>
            </a:extLst>
          </p:cNvPr>
          <p:cNvSpPr/>
          <p:nvPr/>
        </p:nvSpPr>
        <p:spPr>
          <a:xfrm>
            <a:off x="5184397" y="974521"/>
            <a:ext cx="1710926" cy="8556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S3 Bucket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61E3F94-9181-4860-9873-B60479A087B4}"/>
              </a:ext>
            </a:extLst>
          </p:cNvPr>
          <p:cNvSpPr/>
          <p:nvPr/>
        </p:nvSpPr>
        <p:spPr>
          <a:xfrm>
            <a:off x="5184397" y="1949042"/>
            <a:ext cx="1710926" cy="99269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Manual Export</a:t>
            </a:r>
          </a:p>
        </p:txBody>
      </p:sp>
    </p:spTree>
    <p:extLst>
      <p:ext uri="{BB962C8B-B14F-4D97-AF65-F5344CB8AC3E}">
        <p14:creationId xmlns:p14="http://schemas.microsoft.com/office/powerpoint/2010/main" val="3422502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 Shalaby</dc:creator>
  <cp:lastModifiedBy>Amr Shalaby</cp:lastModifiedBy>
  <cp:revision>4</cp:revision>
  <dcterms:created xsi:type="dcterms:W3CDTF">2023-11-02T14:55:03Z</dcterms:created>
  <dcterms:modified xsi:type="dcterms:W3CDTF">2023-11-02T15:07:07Z</dcterms:modified>
</cp:coreProperties>
</file>