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5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08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E994-851E-CA40-9256-D22CD526733A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F15FB-80B3-6541-8E9E-6CCEA34B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54BD-49C9-4881-9E3E-48C518079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33CA3-4C3B-4538-8699-A0C8FCB85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178D-7886-44D2-AC8E-14375351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30FF-7FB7-4756-96C6-4483B016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FC8B-04F8-40DC-886F-BE46FE22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9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7C5C-94CD-4E66-A3D6-F8302306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4C7D4-F302-4DFC-B0D7-413831ED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7325-43B4-4A9E-AFDA-825AD12C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062F-A1C6-40A5-9FEE-1A1B218A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CB36-F51D-4524-A935-62A4587E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29417-4766-4B06-A091-F019E68A1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FAA1E-BC73-49C5-AEF4-A9AE6AF8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81BB-ED57-4453-94E7-F8F0F320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4819-FC61-442D-AFDC-D82FAA2A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46A6-82CC-4082-82FF-4078362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C680-3975-4DF8-BF58-20597FCC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1EC-4024-45F1-A544-F4D483F9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2508-95DA-4CBE-B88E-A4A5EC6C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4439-F49A-4796-B8EF-2C76BEA8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315D-DA58-40A4-AFF2-DB2C928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CDAA-BAD5-47AA-8A4E-EE37D1DA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4CB1-B8CF-47A1-8396-6E572D1D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FDB8-C7E2-443A-95B2-F25B15E7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DAFB-5C18-428C-B886-AD2B5CF4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2496-A591-4B8E-91F7-5015C39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F2F-566D-4B0A-B603-68FC090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CE2B-2685-4C66-8CFC-EF1C67B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587C3-1A08-422E-A696-4A39CE51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7FA0-C40D-4F39-950E-A17A2DBF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2202-5B3E-4061-A82B-9E7FF3BE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69A05-5ED4-40D0-853F-65C55918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9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3B1-1967-42C5-859A-1234CDC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7AEB-C1F4-44FE-B44F-BA0B1606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C9F-0BFD-4356-8F9B-BB01ECD2C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5E69A-6FD8-4175-A932-F62956F94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A509C-E2AE-49AE-ADC6-BA66AB3A7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4C80D-C7DB-4949-82B9-83107622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060B5-F209-4AC9-861D-960360D8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4F0B4-4CBF-4366-A14A-AFFEE977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28A-CE7E-499B-8339-34EA8ECA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9B73A-58B0-4DCF-A404-0283756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32ADC-B287-43A0-8CE1-AED62352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1A3A-77A6-44A3-8CD2-3667BCBD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7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B2F47-47AC-4A10-93CA-B03DFA54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18F88-AFC8-4841-9D7E-AB6A667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BC25-18C1-4E89-9FCE-47A3C859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F5E6-131D-4AF6-A21E-5C152BB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1493-7F2A-4418-81E6-7DEB4CDB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E7287-B2F4-4647-BDF9-F81539CE9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B405-6F70-4647-A2AD-9850894A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308B-3020-4B49-9714-B6EF0606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1E09-77D8-4A5D-BAE0-95620B2E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3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CBA2-2EBC-475F-B6FE-17AE4B0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B68EB-2DCA-4F3A-9A1E-2A1594E6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3A7D0-1E7B-417E-9929-E1DAC119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A6D4-CA01-4A5B-A571-3C75273F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C33F-F8A5-48B9-B7D9-BC60FC09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5D73-CF50-4EB3-AE97-5EE20316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3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736A3-825E-483E-B19E-7BA7D03B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6FD7-C981-4B89-9B58-13E39B75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1B79-C4BC-4954-AA8C-757BC67D8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FE8D-AD9E-4E47-8136-F4677FFC079C}" type="datetimeFigureOut">
              <a:rPr lang="en-IN" smtClean="0"/>
              <a:t>06/12/23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E268-0D28-4498-AB0E-080729E9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5D85-DF5A-47E0-983C-1B34F78FE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Air and Traffic Data Pipeline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ent Arrow 10">
            <a:extLst>
              <a:ext uri="{FF2B5EF4-FFF2-40B4-BE49-F238E27FC236}">
                <a16:creationId xmlns:a16="http://schemas.microsoft.com/office/drawing/2014/main" id="{D6D407FE-CFA0-4E4D-8976-8281B371095E}"/>
              </a:ext>
            </a:extLst>
          </p:cNvPr>
          <p:cNvSpPr/>
          <p:nvPr/>
        </p:nvSpPr>
        <p:spPr>
          <a:xfrm rot="5400000" flipH="1" flipV="1">
            <a:off x="8755184" y="3799028"/>
            <a:ext cx="1094346" cy="1099216"/>
          </a:xfrm>
          <a:prstGeom prst="bentArrow">
            <a:avLst>
              <a:gd name="adj1" fmla="val 25864"/>
              <a:gd name="adj2" fmla="val 1206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E2BBC0-2853-4BE5-A5D6-06CDC0BB6796}"/>
              </a:ext>
            </a:extLst>
          </p:cNvPr>
          <p:cNvGrpSpPr/>
          <p:nvPr/>
        </p:nvGrpSpPr>
        <p:grpSpPr>
          <a:xfrm>
            <a:off x="9732267" y="2815960"/>
            <a:ext cx="1789335" cy="2079848"/>
            <a:chOff x="7307349" y="1795291"/>
            <a:chExt cx="1342001" cy="1559886"/>
          </a:xfrm>
        </p:grpSpPr>
        <p:sp>
          <p:nvSpPr>
            <p:cNvPr id="7" name="Bent Arrow 8">
              <a:extLst>
                <a:ext uri="{FF2B5EF4-FFF2-40B4-BE49-F238E27FC236}">
                  <a16:creationId xmlns:a16="http://schemas.microsoft.com/office/drawing/2014/main" id="{7185F2C2-E850-4182-8D6B-B47A2C9DEA53}"/>
                </a:ext>
              </a:extLst>
            </p:cNvPr>
            <p:cNvSpPr/>
            <p:nvPr/>
          </p:nvSpPr>
          <p:spPr>
            <a:xfrm flipH="1" flipV="1">
              <a:off x="7307349" y="2534418"/>
              <a:ext cx="768132" cy="820759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" name="Bent Arrow 12">
              <a:extLst>
                <a:ext uri="{FF2B5EF4-FFF2-40B4-BE49-F238E27FC236}">
                  <a16:creationId xmlns:a16="http://schemas.microsoft.com/office/drawing/2014/main" id="{2453A30A-EDF1-4B5B-B857-A30C87FF022E}"/>
                </a:ext>
              </a:extLst>
            </p:cNvPr>
            <p:cNvSpPr/>
            <p:nvPr/>
          </p:nvSpPr>
          <p:spPr>
            <a:xfrm rot="10800000" flipH="1" flipV="1">
              <a:off x="7881218" y="1795291"/>
              <a:ext cx="768132" cy="1169914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sp>
        <p:nvSpPr>
          <p:cNvPr id="4" name="Bent Arrow 6">
            <a:extLst>
              <a:ext uri="{FF2B5EF4-FFF2-40B4-BE49-F238E27FC236}">
                <a16:creationId xmlns:a16="http://schemas.microsoft.com/office/drawing/2014/main" id="{66C1AE0F-502B-42B4-8804-BCA3B825A2E5}"/>
              </a:ext>
            </a:extLst>
          </p:cNvPr>
          <p:cNvSpPr/>
          <p:nvPr/>
        </p:nvSpPr>
        <p:spPr>
          <a:xfrm rot="10800000" flipV="1">
            <a:off x="799578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6B6EC21D-705E-432B-AA83-1691A84CF587}"/>
              </a:ext>
            </a:extLst>
          </p:cNvPr>
          <p:cNvSpPr/>
          <p:nvPr/>
        </p:nvSpPr>
        <p:spPr>
          <a:xfrm rot="10800000" flipH="1" flipV="1">
            <a:off x="6971606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0" name="Bent Arrow 13">
            <a:extLst>
              <a:ext uri="{FF2B5EF4-FFF2-40B4-BE49-F238E27FC236}">
                <a16:creationId xmlns:a16="http://schemas.microsoft.com/office/drawing/2014/main" id="{072FAD6D-6B1E-4B4D-BB74-2F6CA7B330A3}"/>
              </a:ext>
            </a:extLst>
          </p:cNvPr>
          <p:cNvSpPr/>
          <p:nvPr/>
        </p:nvSpPr>
        <p:spPr>
          <a:xfrm flipH="1" flipV="1">
            <a:off x="6214778" y="3801463"/>
            <a:ext cx="1024176" cy="1094345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2" name="Bent Arrow 17">
            <a:extLst>
              <a:ext uri="{FF2B5EF4-FFF2-40B4-BE49-F238E27FC236}">
                <a16:creationId xmlns:a16="http://schemas.microsoft.com/office/drawing/2014/main" id="{8D00B86B-D68B-4515-B270-EE3FAD227E8C}"/>
              </a:ext>
            </a:extLst>
          </p:cNvPr>
          <p:cNvSpPr/>
          <p:nvPr/>
        </p:nvSpPr>
        <p:spPr>
          <a:xfrm rot="5400000" flipH="1" flipV="1">
            <a:off x="5157878" y="3799028"/>
            <a:ext cx="1094346" cy="1099216"/>
          </a:xfrm>
          <a:prstGeom prst="bentArrow">
            <a:avLst>
              <a:gd name="adj1" fmla="val 25864"/>
              <a:gd name="adj2" fmla="val 12061"/>
              <a:gd name="adj3" fmla="val 29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1" name="Bent Arrow 16">
            <a:extLst>
              <a:ext uri="{FF2B5EF4-FFF2-40B4-BE49-F238E27FC236}">
                <a16:creationId xmlns:a16="http://schemas.microsoft.com/office/drawing/2014/main" id="{16F3393A-8BFC-4753-8549-38DD1A85E16A}"/>
              </a:ext>
            </a:extLst>
          </p:cNvPr>
          <p:cNvSpPr/>
          <p:nvPr/>
        </p:nvSpPr>
        <p:spPr>
          <a:xfrm rot="10800000" flipV="1">
            <a:off x="439172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3" name="Bent Arrow 15">
            <a:extLst>
              <a:ext uri="{FF2B5EF4-FFF2-40B4-BE49-F238E27FC236}">
                <a16:creationId xmlns:a16="http://schemas.microsoft.com/office/drawing/2014/main" id="{D862F588-C808-4574-B311-2A7B10B99564}"/>
              </a:ext>
            </a:extLst>
          </p:cNvPr>
          <p:cNvSpPr/>
          <p:nvPr/>
        </p:nvSpPr>
        <p:spPr>
          <a:xfrm rot="10800000" flipH="1" flipV="1">
            <a:off x="3371153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4" name="Bent Arrow 18">
            <a:extLst>
              <a:ext uri="{FF2B5EF4-FFF2-40B4-BE49-F238E27FC236}">
                <a16:creationId xmlns:a16="http://schemas.microsoft.com/office/drawing/2014/main" id="{0E2EAC7D-CD50-4B89-8618-9A41D99C6584}"/>
              </a:ext>
            </a:extLst>
          </p:cNvPr>
          <p:cNvSpPr/>
          <p:nvPr/>
        </p:nvSpPr>
        <p:spPr>
          <a:xfrm flipH="1" flipV="1">
            <a:off x="2607137" y="3801463"/>
            <a:ext cx="1024176" cy="1094345"/>
          </a:xfrm>
          <a:prstGeom prst="bentArrow">
            <a:avLst>
              <a:gd name="adj1" fmla="val 25864"/>
              <a:gd name="adj2" fmla="val 1262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5" name="Bent Arrow 19">
            <a:extLst>
              <a:ext uri="{FF2B5EF4-FFF2-40B4-BE49-F238E27FC236}">
                <a16:creationId xmlns:a16="http://schemas.microsoft.com/office/drawing/2014/main" id="{F70DEDDA-B324-4D56-A8F7-1FCCB199296F}"/>
              </a:ext>
            </a:extLst>
          </p:cNvPr>
          <p:cNvSpPr/>
          <p:nvPr/>
        </p:nvSpPr>
        <p:spPr>
          <a:xfrm rot="5400000" flipH="1" flipV="1">
            <a:off x="1542644" y="3799028"/>
            <a:ext cx="1094346" cy="1099216"/>
          </a:xfrm>
          <a:prstGeom prst="bentArrow">
            <a:avLst>
              <a:gd name="adj1" fmla="val 25864"/>
              <a:gd name="adj2" fmla="val 1177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6" name="Bent Arrow 20">
            <a:extLst>
              <a:ext uri="{FF2B5EF4-FFF2-40B4-BE49-F238E27FC236}">
                <a16:creationId xmlns:a16="http://schemas.microsoft.com/office/drawing/2014/main" id="{4D3D978D-51A2-4824-972B-82A3BDB51936}"/>
              </a:ext>
            </a:extLst>
          </p:cNvPr>
          <p:cNvSpPr/>
          <p:nvPr/>
        </p:nvSpPr>
        <p:spPr>
          <a:xfrm rot="10800000" flipV="1">
            <a:off x="767208" y="2815961"/>
            <a:ext cx="1024176" cy="1559886"/>
          </a:xfrm>
          <a:prstGeom prst="bentArrow">
            <a:avLst>
              <a:gd name="adj1" fmla="val 24624"/>
              <a:gd name="adj2" fmla="val 1231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F6E54F35-040D-4B98-B0C2-6B63B62EFEE6}"/>
              </a:ext>
            </a:extLst>
          </p:cNvPr>
          <p:cNvSpPr/>
          <p:nvPr/>
        </p:nvSpPr>
        <p:spPr>
          <a:xfrm>
            <a:off x="2069472" y="420452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4060CCE5-2274-4E26-BB5B-EC3B15324004}"/>
              </a:ext>
            </a:extLst>
          </p:cNvPr>
          <p:cNvSpPr/>
          <p:nvPr/>
        </p:nvSpPr>
        <p:spPr>
          <a:xfrm>
            <a:off x="9272635" y="4176700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B97E9812-1F47-4000-89AC-C45D04DD645B}"/>
              </a:ext>
            </a:extLst>
          </p:cNvPr>
          <p:cNvSpPr/>
          <p:nvPr/>
        </p:nvSpPr>
        <p:spPr>
          <a:xfrm>
            <a:off x="3855860" y="2399811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5AF099-1764-429C-AC14-F8D890381ACF}"/>
              </a:ext>
            </a:extLst>
          </p:cNvPr>
          <p:cNvGrpSpPr/>
          <p:nvPr/>
        </p:nvGrpSpPr>
        <p:grpSpPr>
          <a:xfrm>
            <a:off x="401243" y="2432670"/>
            <a:ext cx="1124743" cy="2087730"/>
            <a:chOff x="401243" y="2432670"/>
            <a:chExt cx="1124743" cy="20877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18137CC-E965-4933-AE22-8F2C28F5BF67}"/>
                </a:ext>
              </a:extLst>
            </p:cNvPr>
            <p:cNvGrpSpPr/>
            <p:nvPr/>
          </p:nvGrpSpPr>
          <p:grpSpPr>
            <a:xfrm>
              <a:off x="401243" y="3186027"/>
              <a:ext cx="796819" cy="1334373"/>
              <a:chOff x="401243" y="3186027"/>
              <a:chExt cx="796819" cy="1334373"/>
            </a:xfrm>
          </p:grpSpPr>
          <p:grpSp>
            <p:nvGrpSpPr>
              <p:cNvPr id="21" name="Group 252">
                <a:extLst>
                  <a:ext uri="{FF2B5EF4-FFF2-40B4-BE49-F238E27FC236}">
                    <a16:creationId xmlns:a16="http://schemas.microsoft.com/office/drawing/2014/main" id="{BE3DE671-A77A-4A0C-BA64-68A6FBD53DBA}"/>
                  </a:ext>
                </a:extLst>
              </p:cNvPr>
              <p:cNvGrpSpPr/>
              <p:nvPr/>
            </p:nvGrpSpPr>
            <p:grpSpPr>
              <a:xfrm>
                <a:off x="401243" y="3630619"/>
                <a:ext cx="796819" cy="889781"/>
                <a:chOff x="1936750" y="1560514"/>
                <a:chExt cx="381000" cy="425450"/>
              </a:xfrm>
              <a:solidFill>
                <a:schemeClr val="accent1"/>
              </a:solidFill>
            </p:grpSpPr>
            <p:sp>
              <p:nvSpPr>
                <p:cNvPr id="22" name="Rectangle 122">
                  <a:extLst>
                    <a:ext uri="{FF2B5EF4-FFF2-40B4-BE49-F238E27FC236}">
                      <a16:creationId xmlns:a16="http://schemas.microsoft.com/office/drawing/2014/main" id="{8F707FDE-4532-4FCD-A27F-7E8C329EEE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163" y="1560514"/>
                  <a:ext cx="127000" cy="9366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3" name="Rectangle 123">
                  <a:extLst>
                    <a:ext uri="{FF2B5EF4-FFF2-40B4-BE49-F238E27FC236}">
                      <a16:creationId xmlns:a16="http://schemas.microsoft.com/office/drawing/2014/main" id="{A679FBA8-FC56-4C99-8BF9-6CC9DA795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6138" y="1646239"/>
                  <a:ext cx="17463" cy="31591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4" name="Rectangle 124">
                  <a:extLst>
                    <a:ext uri="{FF2B5EF4-FFF2-40B4-BE49-F238E27FC236}">
                      <a16:creationId xmlns:a16="http://schemas.microsoft.com/office/drawing/2014/main" id="{87E4F37C-0322-4848-BF8A-34CD6C503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750" y="1954214"/>
                  <a:ext cx="381000" cy="3175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5" name="Freeform 125">
                  <a:extLst>
                    <a:ext uri="{FF2B5EF4-FFF2-40B4-BE49-F238E27FC236}">
                      <a16:creationId xmlns:a16="http://schemas.microsoft.com/office/drawing/2014/main" id="{0646998E-0A57-4106-AE4B-D625DEA94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0725" y="1652589"/>
                  <a:ext cx="103188" cy="312738"/>
                </a:xfrm>
                <a:custGeom>
                  <a:avLst/>
                  <a:gdLst/>
                  <a:ahLst/>
                  <a:cxnLst>
                    <a:cxn ang="0">
                      <a:pos x="43" y="1"/>
                    </a:cxn>
                    <a:cxn ang="0">
                      <a:pos x="8" y="188"/>
                    </a:cxn>
                    <a:cxn ang="0">
                      <a:pos x="24" y="188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62" h="188">
                      <a:moveTo>
                        <a:pt x="43" y="1"/>
                      </a:moveTo>
                      <a:cubicBezTo>
                        <a:pt x="43" y="1"/>
                        <a:pt x="0" y="105"/>
                        <a:pt x="8" y="188"/>
                      </a:cubicBezTo>
                      <a:cubicBezTo>
                        <a:pt x="24" y="188"/>
                        <a:pt x="24" y="188"/>
                        <a:pt x="24" y="188"/>
                      </a:cubicBezTo>
                      <a:cubicBezTo>
                        <a:pt x="24" y="188"/>
                        <a:pt x="10" y="100"/>
                        <a:pt x="6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6" name="Freeform 126">
                  <a:extLst>
                    <a:ext uri="{FF2B5EF4-FFF2-40B4-BE49-F238E27FC236}">
                      <a16:creationId xmlns:a16="http://schemas.microsoft.com/office/drawing/2014/main" id="{EDA8E308-D645-4C16-B00A-CDD39DAC54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5825" y="1647826"/>
                  <a:ext cx="103188" cy="3111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56" y="187"/>
                    </a:cxn>
                    <a:cxn ang="0">
                      <a:pos x="40" y="18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" h="187">
                      <a:moveTo>
                        <a:pt x="19" y="0"/>
                      </a:moveTo>
                      <a:cubicBezTo>
                        <a:pt x="19" y="0"/>
                        <a:pt x="62" y="104"/>
                        <a:pt x="56" y="187"/>
                      </a:cubicBezTo>
                      <a:cubicBezTo>
                        <a:pt x="40" y="187"/>
                        <a:pt x="40" y="187"/>
                        <a:pt x="40" y="187"/>
                      </a:cubicBezTo>
                      <a:cubicBezTo>
                        <a:pt x="40" y="187"/>
                        <a:pt x="52" y="99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7" name="Freeform 127">
                  <a:extLst>
                    <a:ext uri="{FF2B5EF4-FFF2-40B4-BE49-F238E27FC236}">
                      <a16:creationId xmlns:a16="http://schemas.microsoft.com/office/drawing/2014/main" id="{66CF62D1-B3CB-41B0-B515-2843A4831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  <a:cxn ang="0">
                      <a:pos x="17" y="125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  <a:lnTo>
                        <a:pt x="17" y="12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8" name="Freeform 128">
                  <a:extLst>
                    <a:ext uri="{FF2B5EF4-FFF2-40B4-BE49-F238E27FC236}">
                      <a16:creationId xmlns:a16="http://schemas.microsoft.com/office/drawing/2014/main" id="{0973060E-76BB-4483-86A6-99C9A004D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9" name="Freeform 129">
                  <a:extLst>
                    <a:ext uri="{FF2B5EF4-FFF2-40B4-BE49-F238E27FC236}">
                      <a16:creationId xmlns:a16="http://schemas.microsoft.com/office/drawing/2014/main" id="{8C2F5E39-9F24-4296-BF5C-4E4EA8387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  <a:cxn ang="0">
                      <a:pos x="132" y="101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  <a:lnTo>
                        <a:pt x="132" y="1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" name="Freeform 130">
                  <a:extLst>
                    <a:ext uri="{FF2B5EF4-FFF2-40B4-BE49-F238E27FC236}">
                      <a16:creationId xmlns:a16="http://schemas.microsoft.com/office/drawing/2014/main" id="{CC21056D-EEE6-41FA-BFED-0A1D7450F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" name="Freeform 131">
                  <a:extLst>
                    <a:ext uri="{FF2B5EF4-FFF2-40B4-BE49-F238E27FC236}">
                      <a16:creationId xmlns:a16="http://schemas.microsoft.com/office/drawing/2014/main" id="{79F24D45-C67D-4ED3-B3CE-CA69CF900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  <a:cxn ang="0">
                      <a:pos x="14" y="82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  <a:lnTo>
                        <a:pt x="14" y="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" name="Freeform 132">
                  <a:extLst>
                    <a:ext uri="{FF2B5EF4-FFF2-40B4-BE49-F238E27FC236}">
                      <a16:creationId xmlns:a16="http://schemas.microsoft.com/office/drawing/2014/main" id="{62CA516E-701C-480F-9408-DC2F00B51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3" name="Freeform 133">
                  <a:extLst>
                    <a:ext uri="{FF2B5EF4-FFF2-40B4-BE49-F238E27FC236}">
                      <a16:creationId xmlns:a16="http://schemas.microsoft.com/office/drawing/2014/main" id="{D72AA96B-7813-47DC-A94A-5A25BBA30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  <a:cxn ang="0">
                      <a:pos x="93" y="65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  <a:lnTo>
                        <a:pt x="93" y="6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4" name="Freeform 134">
                  <a:extLst>
                    <a:ext uri="{FF2B5EF4-FFF2-40B4-BE49-F238E27FC236}">
                      <a16:creationId xmlns:a16="http://schemas.microsoft.com/office/drawing/2014/main" id="{FA794BD9-7EE1-43A2-9FF7-5CA5530B7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35" name="Group 257">
                <a:extLst>
                  <a:ext uri="{FF2B5EF4-FFF2-40B4-BE49-F238E27FC236}">
                    <a16:creationId xmlns:a16="http://schemas.microsoft.com/office/drawing/2014/main" id="{8DD317D8-BBBE-45A8-9080-DC67C2339A57}"/>
                  </a:ext>
                </a:extLst>
              </p:cNvPr>
              <p:cNvGrpSpPr/>
              <p:nvPr/>
            </p:nvGrpSpPr>
            <p:grpSpPr>
              <a:xfrm>
                <a:off x="429257" y="3186027"/>
                <a:ext cx="707109" cy="436432"/>
                <a:chOff x="1614646" y="682233"/>
                <a:chExt cx="865795" cy="537413"/>
              </a:xfrm>
              <a:solidFill>
                <a:schemeClr val="accent1"/>
              </a:solidFill>
            </p:grpSpPr>
            <p:sp>
              <p:nvSpPr>
                <p:cNvPr id="36" name="Freeform 6">
                  <a:extLst>
                    <a:ext uri="{FF2B5EF4-FFF2-40B4-BE49-F238E27FC236}">
                      <a16:creationId xmlns:a16="http://schemas.microsoft.com/office/drawing/2014/main" id="{897C3EF8-0D82-4FBD-840B-5EC07DE5C0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5791816">
                  <a:off x="2180189" y="913934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7" name="Freeform 6">
                  <a:extLst>
                    <a:ext uri="{FF2B5EF4-FFF2-40B4-BE49-F238E27FC236}">
                      <a16:creationId xmlns:a16="http://schemas.microsoft.com/office/drawing/2014/main" id="{A4DACAC5-BFB4-4622-B31C-1EC0E73A5A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808184" flipH="1">
                  <a:off x="1670197" y="91939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ACE19CEE-2FED-46DA-89B6-13783A44E0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237099" flipH="1">
                  <a:off x="1897887" y="68223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31E6DEA-45CE-4232-B92E-3976E3AB7D75}"/>
                </a:ext>
              </a:extLst>
            </p:cNvPr>
            <p:cNvGrpSpPr/>
            <p:nvPr/>
          </p:nvGrpSpPr>
          <p:grpSpPr>
            <a:xfrm>
              <a:off x="652707" y="2432670"/>
              <a:ext cx="873279" cy="737622"/>
              <a:chOff x="652707" y="2432670"/>
              <a:chExt cx="873279" cy="737622"/>
            </a:xfrm>
          </p:grpSpPr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D71C754E-8C45-4045-A322-33EE5227CA3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9020" y="2056357"/>
                <a:ext cx="120654" cy="873279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8044E7C7-1285-497F-8590-B5E8881075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834342" y="2695174"/>
                <a:ext cx="508706" cy="54132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998AA2B6-3D32-49D2-81D4-C8547718CA9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5434" y="2531475"/>
                <a:ext cx="389355" cy="296093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81FCFA6-C08E-4E86-86A5-5502AE6C09D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57710" y="2531801"/>
                <a:ext cx="389355" cy="295441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818713CF-D89D-42BA-A220-11D40C590E9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4671" y="2945940"/>
                <a:ext cx="269353" cy="179352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B96755-C8F8-42FF-BEC4-C38C0898FEB8}"/>
              </a:ext>
            </a:extLst>
          </p:cNvPr>
          <p:cNvGrpSpPr/>
          <p:nvPr/>
        </p:nvGrpSpPr>
        <p:grpSpPr>
          <a:xfrm>
            <a:off x="10795484" y="2432669"/>
            <a:ext cx="995273" cy="1556143"/>
            <a:chOff x="10795484" y="2432669"/>
            <a:chExt cx="995273" cy="1556143"/>
          </a:xfrm>
        </p:grpSpPr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705B7FD0-F9B3-4560-B12B-9D15FBC715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2124" y="3223517"/>
              <a:ext cx="558633" cy="765295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5" y="0"/>
                </a:cxn>
                <a:cxn ang="0">
                  <a:pos x="32" y="2"/>
                </a:cxn>
                <a:cxn ang="0">
                  <a:pos x="0" y="63"/>
                </a:cxn>
                <a:cxn ang="0">
                  <a:pos x="35" y="98"/>
                </a:cxn>
                <a:cxn ang="0">
                  <a:pos x="70" y="63"/>
                </a:cxn>
                <a:cxn ang="0">
                  <a:pos x="39" y="2"/>
                </a:cxn>
                <a:cxn ang="0">
                  <a:pos x="23" y="83"/>
                </a:cxn>
                <a:cxn ang="0">
                  <a:pos x="19" y="85"/>
                </a:cxn>
                <a:cxn ang="0">
                  <a:pos x="16" y="83"/>
                </a:cxn>
                <a:cxn ang="0">
                  <a:pos x="7" y="54"/>
                </a:cxn>
                <a:cxn ang="0">
                  <a:pos x="13" y="50"/>
                </a:cxn>
                <a:cxn ang="0">
                  <a:pos x="16" y="56"/>
                </a:cxn>
                <a:cxn ang="0">
                  <a:pos x="22" y="76"/>
                </a:cxn>
                <a:cxn ang="0">
                  <a:pos x="23" y="83"/>
                </a:cxn>
                <a:cxn ang="0">
                  <a:pos x="32" y="93"/>
                </a:cxn>
                <a:cxn ang="0">
                  <a:pos x="27" y="87"/>
                </a:cxn>
                <a:cxn ang="0">
                  <a:pos x="32" y="82"/>
                </a:cxn>
                <a:cxn ang="0">
                  <a:pos x="38" y="87"/>
                </a:cxn>
                <a:cxn ang="0">
                  <a:pos x="32" y="93"/>
                </a:cxn>
                <a:cxn ang="0">
                  <a:pos x="32" y="93"/>
                </a:cxn>
                <a:cxn ang="0">
                  <a:pos x="32" y="93"/>
                </a:cxn>
              </a:cxnLst>
              <a:rect l="0" t="0" r="r" b="b"/>
              <a:pathLst>
                <a:path w="70" h="98">
                  <a:moveTo>
                    <a:pt x="39" y="2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4" y="0"/>
                    <a:pt x="32" y="1"/>
                    <a:pt x="32" y="2"/>
                  </a:cubicBezTo>
                  <a:cubicBezTo>
                    <a:pt x="23" y="14"/>
                    <a:pt x="0" y="47"/>
                    <a:pt x="0" y="63"/>
                  </a:cubicBezTo>
                  <a:cubicBezTo>
                    <a:pt x="0" y="82"/>
                    <a:pt x="16" y="98"/>
                    <a:pt x="35" y="98"/>
                  </a:cubicBezTo>
                  <a:cubicBezTo>
                    <a:pt x="55" y="98"/>
                    <a:pt x="70" y="82"/>
                    <a:pt x="70" y="63"/>
                  </a:cubicBezTo>
                  <a:cubicBezTo>
                    <a:pt x="70" y="47"/>
                    <a:pt x="48" y="14"/>
                    <a:pt x="39" y="2"/>
                  </a:cubicBezTo>
                  <a:close/>
                  <a:moveTo>
                    <a:pt x="23" y="83"/>
                  </a:moveTo>
                  <a:cubicBezTo>
                    <a:pt x="22" y="84"/>
                    <a:pt x="20" y="85"/>
                    <a:pt x="19" y="85"/>
                  </a:cubicBezTo>
                  <a:cubicBezTo>
                    <a:pt x="18" y="85"/>
                    <a:pt x="17" y="84"/>
                    <a:pt x="16" y="83"/>
                  </a:cubicBezTo>
                  <a:cubicBezTo>
                    <a:pt x="2" y="72"/>
                    <a:pt x="7" y="55"/>
                    <a:pt x="7" y="54"/>
                  </a:cubicBezTo>
                  <a:cubicBezTo>
                    <a:pt x="8" y="51"/>
                    <a:pt x="11" y="50"/>
                    <a:pt x="13" y="50"/>
                  </a:cubicBezTo>
                  <a:cubicBezTo>
                    <a:pt x="16" y="51"/>
                    <a:pt x="17" y="54"/>
                    <a:pt x="16" y="56"/>
                  </a:cubicBezTo>
                  <a:cubicBezTo>
                    <a:pt x="16" y="57"/>
                    <a:pt x="13" y="68"/>
                    <a:pt x="22" y="76"/>
                  </a:cubicBezTo>
                  <a:cubicBezTo>
                    <a:pt x="24" y="78"/>
                    <a:pt x="25" y="81"/>
                    <a:pt x="23" y="83"/>
                  </a:cubicBezTo>
                  <a:close/>
                  <a:moveTo>
                    <a:pt x="32" y="93"/>
                  </a:moveTo>
                  <a:cubicBezTo>
                    <a:pt x="30" y="93"/>
                    <a:pt x="27" y="90"/>
                    <a:pt x="27" y="87"/>
                  </a:cubicBezTo>
                  <a:cubicBezTo>
                    <a:pt x="27" y="84"/>
                    <a:pt x="30" y="82"/>
                    <a:pt x="32" y="82"/>
                  </a:cubicBezTo>
                  <a:cubicBezTo>
                    <a:pt x="35" y="82"/>
                    <a:pt x="38" y="84"/>
                    <a:pt x="38" y="87"/>
                  </a:cubicBezTo>
                  <a:cubicBezTo>
                    <a:pt x="38" y="90"/>
                    <a:pt x="35" y="93"/>
                    <a:pt x="32" y="93"/>
                  </a:cubicBezTo>
                  <a:close/>
                  <a:moveTo>
                    <a:pt x="32" y="93"/>
                  </a:moveTo>
                  <a:cubicBezTo>
                    <a:pt x="32" y="93"/>
                    <a:pt x="32" y="93"/>
                    <a:pt x="32" y="93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DEDD3B-8E11-4458-BE6F-63BC270CDDB4}"/>
                </a:ext>
              </a:extLst>
            </p:cNvPr>
            <p:cNvGrpSpPr/>
            <p:nvPr/>
          </p:nvGrpSpPr>
          <p:grpSpPr>
            <a:xfrm rot="5400000">
              <a:off x="10863312" y="2364841"/>
              <a:ext cx="737623" cy="873279"/>
              <a:chOff x="1160463" y="0"/>
              <a:chExt cx="1795462" cy="2125663"/>
            </a:xfrm>
            <a:solidFill>
              <a:schemeClr val="accent6"/>
            </a:solidFill>
          </p:grpSpPr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0264923C-06D1-45FC-B77F-450F340A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3" y="0"/>
                <a:ext cx="293687" cy="2125663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95338A61-D94F-44C4-A0E7-0B3BBFDC3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188" y="998538"/>
                <a:ext cx="1238250" cy="131763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64CD326D-6501-4A21-A781-5AD10EC16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384175"/>
                <a:ext cx="947737" cy="720725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3D1B35FC-CB08-4C89-A358-5F4220F9F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1036638"/>
                <a:ext cx="947737" cy="719138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F597578-09BC-4904-8599-B053C377F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288" y="844550"/>
                <a:ext cx="655637" cy="436563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30DC968-009A-41D9-BA0B-1D1D4DE123AF}"/>
              </a:ext>
            </a:extLst>
          </p:cNvPr>
          <p:cNvSpPr txBox="1"/>
          <p:nvPr/>
        </p:nvSpPr>
        <p:spPr>
          <a:xfrm>
            <a:off x="2445962" y="4465192"/>
            <a:ext cx="29495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164B6E-BDA8-4D61-828B-4A89B21EE325}"/>
              </a:ext>
            </a:extLst>
          </p:cNvPr>
          <p:cNvSpPr txBox="1"/>
          <p:nvPr/>
        </p:nvSpPr>
        <p:spPr>
          <a:xfrm>
            <a:off x="9615535" y="4437366"/>
            <a:ext cx="3895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F55B6B-A4E8-4986-9E52-EC179495FC97}"/>
              </a:ext>
            </a:extLst>
          </p:cNvPr>
          <p:cNvSpPr txBox="1"/>
          <p:nvPr/>
        </p:nvSpPr>
        <p:spPr>
          <a:xfrm>
            <a:off x="4203569" y="2631023"/>
            <a:ext cx="3799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6205C9-F0D7-479E-B7BC-44B55B9136E2}"/>
              </a:ext>
            </a:extLst>
          </p:cNvPr>
          <p:cNvSpPr/>
          <p:nvPr/>
        </p:nvSpPr>
        <p:spPr>
          <a:xfrm>
            <a:off x="3391778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Transform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Air Data Transposed From Column to Rows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 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BBF3E3FD-4DC9-47BC-9B9A-B67894578D63}"/>
              </a:ext>
            </a:extLst>
          </p:cNvPr>
          <p:cNvSpPr/>
          <p:nvPr/>
        </p:nvSpPr>
        <p:spPr>
          <a:xfrm>
            <a:off x="7412281" y="2386688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A3ADF8-BAC6-49C9-8E53-251DA1E701F7}"/>
              </a:ext>
            </a:extLst>
          </p:cNvPr>
          <p:cNvSpPr txBox="1"/>
          <p:nvPr/>
        </p:nvSpPr>
        <p:spPr>
          <a:xfrm>
            <a:off x="7761593" y="2631023"/>
            <a:ext cx="37670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9762BB-D213-4AC1-8762-0A02CBFE84AF}"/>
              </a:ext>
            </a:extLst>
          </p:cNvPr>
          <p:cNvSpPr/>
          <p:nvPr/>
        </p:nvSpPr>
        <p:spPr>
          <a:xfrm>
            <a:off x="6948199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WGS 26917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Tables are Projected to WGS:26917 in Production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422FCFC0-43E0-428C-8823-A3DA7DE5058C}"/>
              </a:ext>
            </a:extLst>
          </p:cNvPr>
          <p:cNvSpPr/>
          <p:nvPr/>
        </p:nvSpPr>
        <p:spPr>
          <a:xfrm>
            <a:off x="5659533" y="423528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D56CDF-ED70-4D68-B607-0986A22FB4A0}"/>
              </a:ext>
            </a:extLst>
          </p:cNvPr>
          <p:cNvSpPr txBox="1"/>
          <p:nvPr/>
        </p:nvSpPr>
        <p:spPr>
          <a:xfrm>
            <a:off x="5999227" y="4495952"/>
            <a:ext cx="3959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D3629A-54EF-41D6-987F-AC4E6BA61046}"/>
              </a:ext>
            </a:extLst>
          </p:cNvPr>
          <p:cNvSpPr/>
          <p:nvPr/>
        </p:nvSpPr>
        <p:spPr>
          <a:xfrm>
            <a:off x="5195451" y="537551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Load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3:1 Duplicates-to-Unique Records Eliminated and Stored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398F65-987A-4360-B493-2E6095DFBAFF}"/>
              </a:ext>
            </a:extLst>
          </p:cNvPr>
          <p:cNvSpPr/>
          <p:nvPr/>
        </p:nvSpPr>
        <p:spPr>
          <a:xfrm>
            <a:off x="8675620" y="5267035"/>
            <a:ext cx="2333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Aggregation</a:t>
            </a:r>
          </a:p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Weekly, Daily, and Lifetime Calculated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Avg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in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60733F-1E67-4ACC-A314-BA28CDB1FFBB}"/>
              </a:ext>
            </a:extLst>
          </p:cNvPr>
          <p:cNvSpPr/>
          <p:nvPr/>
        </p:nvSpPr>
        <p:spPr>
          <a:xfrm>
            <a:off x="1605390" y="5375512"/>
            <a:ext cx="2003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Extraction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Web Scraping Data and Saving to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4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13DDAB-DD84-466B-8C58-14383A7FC319}"/>
              </a:ext>
            </a:extLst>
          </p:cNvPr>
          <p:cNvSpPr/>
          <p:nvPr/>
        </p:nvSpPr>
        <p:spPr>
          <a:xfrm>
            <a:off x="2568118" y="2609299"/>
            <a:ext cx="6166817" cy="112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D2CF18-0CDF-4FEE-BBF1-CF5CAC54B703}"/>
              </a:ext>
            </a:extLst>
          </p:cNvPr>
          <p:cNvSpPr/>
          <p:nvPr/>
        </p:nvSpPr>
        <p:spPr>
          <a:xfrm>
            <a:off x="2568118" y="3122589"/>
            <a:ext cx="6166817" cy="610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Pipe Process Execution Time</a:t>
            </a:r>
          </a:p>
        </p:txBody>
      </p:sp>
      <p:sp>
        <p:nvSpPr>
          <p:cNvPr id="34" name="Flowchart: Stored Data 33">
            <a:extLst>
              <a:ext uri="{FF2B5EF4-FFF2-40B4-BE49-F238E27FC236}">
                <a16:creationId xmlns:a16="http://schemas.microsoft.com/office/drawing/2014/main" id="{808CFAD2-93A9-4DFB-A25E-384C45BAF5EC}"/>
              </a:ext>
            </a:extLst>
          </p:cNvPr>
          <p:cNvSpPr/>
          <p:nvPr/>
        </p:nvSpPr>
        <p:spPr>
          <a:xfrm rot="10800000">
            <a:off x="8227249" y="2609315"/>
            <a:ext cx="1676029" cy="1125020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5CFD55C9-6FD9-4599-85A2-101FC59DD362}"/>
              </a:ext>
            </a:extLst>
          </p:cNvPr>
          <p:cNvSpPr/>
          <p:nvPr/>
        </p:nvSpPr>
        <p:spPr>
          <a:xfrm rot="10800000">
            <a:off x="6463309" y="2609315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6581FCA4-B720-4EC1-A90E-76CA07F27B3C}"/>
              </a:ext>
            </a:extLst>
          </p:cNvPr>
          <p:cNvSpPr/>
          <p:nvPr/>
        </p:nvSpPr>
        <p:spPr>
          <a:xfrm rot="10800000">
            <a:off x="4699368" y="2609315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Flowchart: Stored Data 36">
            <a:extLst>
              <a:ext uri="{FF2B5EF4-FFF2-40B4-BE49-F238E27FC236}">
                <a16:creationId xmlns:a16="http://schemas.microsoft.com/office/drawing/2014/main" id="{7110CA39-0D39-454E-A9D9-4AFB997A4005}"/>
              </a:ext>
            </a:extLst>
          </p:cNvPr>
          <p:cNvSpPr/>
          <p:nvPr/>
        </p:nvSpPr>
        <p:spPr>
          <a:xfrm rot="10800000">
            <a:off x="2935426" y="2609315"/>
            <a:ext cx="1676029" cy="1125020"/>
          </a:xfrm>
          <a:prstGeom prst="flowChartOnlineStora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4E74386-AF58-4A6C-A797-A81958A349A3}"/>
              </a:ext>
            </a:extLst>
          </p:cNvPr>
          <p:cNvSpPr/>
          <p:nvPr/>
        </p:nvSpPr>
        <p:spPr>
          <a:xfrm rot="10800000" flipH="1">
            <a:off x="2288725" y="2609299"/>
            <a:ext cx="558788" cy="1125036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BFCB4F5-5F6E-43F1-9DF1-55070E7F9E0B}"/>
              </a:ext>
            </a:extLst>
          </p:cNvPr>
          <p:cNvSpPr/>
          <p:nvPr/>
        </p:nvSpPr>
        <p:spPr>
          <a:xfrm>
            <a:off x="2288725" y="3123665"/>
            <a:ext cx="558788" cy="610670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16FCF1B-8E7F-4070-A42A-89C7A6E01114}"/>
              </a:ext>
            </a:extLst>
          </p:cNvPr>
          <p:cNvSpPr/>
          <p:nvPr/>
        </p:nvSpPr>
        <p:spPr>
          <a:xfrm>
            <a:off x="4699368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06BDA61-0024-4CD8-8F95-0C1882332896}"/>
              </a:ext>
            </a:extLst>
          </p:cNvPr>
          <p:cNvSpPr/>
          <p:nvPr/>
        </p:nvSpPr>
        <p:spPr>
          <a:xfrm>
            <a:off x="6463309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886B4C2-1232-477C-940C-A33DBD0B9A59}"/>
              </a:ext>
            </a:extLst>
          </p:cNvPr>
          <p:cNvSpPr/>
          <p:nvPr/>
        </p:nvSpPr>
        <p:spPr>
          <a:xfrm>
            <a:off x="8227249" y="3123665"/>
            <a:ext cx="1676029" cy="610670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5" name="Graphic 74" descr="Users">
            <a:extLst>
              <a:ext uri="{FF2B5EF4-FFF2-40B4-BE49-F238E27FC236}">
                <a16:creationId xmlns:a16="http://schemas.microsoft.com/office/drawing/2014/main" id="{E8BB70D9-E3EB-4B8C-AA31-DF467449F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6305" y="3190646"/>
            <a:ext cx="477914" cy="477914"/>
          </a:xfrm>
          <a:prstGeom prst="rect">
            <a:avLst/>
          </a:prstGeom>
        </p:spPr>
      </p:pic>
      <p:pic>
        <p:nvPicPr>
          <p:cNvPr id="76" name="Graphic 75" descr="Puzzle">
            <a:extLst>
              <a:ext uri="{FF2B5EF4-FFF2-40B4-BE49-F238E27FC236}">
                <a16:creationId xmlns:a16="http://schemas.microsoft.com/office/drawing/2014/main" id="{0C654B2F-CC56-482D-95CC-56BFB3835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62365" y="3190036"/>
            <a:ext cx="477914" cy="4779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3119E1-E683-4300-94E8-40B224723B59}"/>
              </a:ext>
            </a:extLst>
          </p:cNvPr>
          <p:cNvSpPr/>
          <p:nvPr/>
        </p:nvSpPr>
        <p:spPr>
          <a:xfrm>
            <a:off x="3258292" y="2730198"/>
            <a:ext cx="1160574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A16C34-F198-4B00-80F7-19AFD169D0DE}"/>
              </a:ext>
            </a:extLst>
          </p:cNvPr>
          <p:cNvSpPr/>
          <p:nvPr/>
        </p:nvSpPr>
        <p:spPr>
          <a:xfrm>
            <a:off x="5040886" y="2715910"/>
            <a:ext cx="1195840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Staging Tables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4C9AAC-025C-49B4-AA72-E4F9F36DA145}"/>
              </a:ext>
            </a:extLst>
          </p:cNvPr>
          <p:cNvSpPr/>
          <p:nvPr/>
        </p:nvSpPr>
        <p:spPr>
          <a:xfrm>
            <a:off x="6964884" y="2715910"/>
            <a:ext cx="910186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Transform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30A568-DE8E-477C-A1D9-E4408746D321}"/>
              </a:ext>
            </a:extLst>
          </p:cNvPr>
          <p:cNvSpPr/>
          <p:nvPr/>
        </p:nvSpPr>
        <p:spPr>
          <a:xfrm>
            <a:off x="8879345" y="2715910"/>
            <a:ext cx="529312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B8B4C-3B51-4049-A2C4-69D93FC81667}"/>
              </a:ext>
            </a:extLst>
          </p:cNvPr>
          <p:cNvSpPr/>
          <p:nvPr/>
        </p:nvSpPr>
        <p:spPr>
          <a:xfrm>
            <a:off x="2737301" y="4010904"/>
            <a:ext cx="1676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279.1 Seconds</a:t>
            </a:r>
          </a:p>
          <a:p>
            <a:pPr algn="ctr"/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69.7%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DA32DE4-0E98-4728-A0AA-51A4E4A2D9EF}"/>
              </a:ext>
            </a:extLst>
          </p:cNvPr>
          <p:cNvSpPr/>
          <p:nvPr/>
        </p:nvSpPr>
        <p:spPr>
          <a:xfrm>
            <a:off x="4699367" y="4010904"/>
            <a:ext cx="14779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64 Seconds</a:t>
            </a:r>
          </a:p>
          <a:p>
            <a:pPr algn="ctr"/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16%</a:t>
            </a:r>
          </a:p>
          <a:p>
            <a:pPr algn="ctr"/>
            <a:endParaRPr lang="en-US" sz="20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D8022D-0ED8-487A-991F-F469271475FE}"/>
              </a:ext>
            </a:extLst>
          </p:cNvPr>
          <p:cNvSpPr/>
          <p:nvPr/>
        </p:nvSpPr>
        <p:spPr>
          <a:xfrm>
            <a:off x="6463309" y="4010904"/>
            <a:ext cx="14779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1.9 Seconds</a:t>
            </a:r>
          </a:p>
          <a:p>
            <a:pPr algn="ctr"/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0.48%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B6E719E-CDA3-44A2-B961-8DBD808EF949}"/>
              </a:ext>
            </a:extLst>
          </p:cNvPr>
          <p:cNvSpPr/>
          <p:nvPr/>
        </p:nvSpPr>
        <p:spPr>
          <a:xfrm>
            <a:off x="8227250" y="4010904"/>
            <a:ext cx="15817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55 Seconds</a:t>
            </a:r>
          </a:p>
          <a:p>
            <a:pPr algn="ctr"/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13.8%</a:t>
            </a:r>
          </a:p>
          <a:p>
            <a:pPr algn="ctr"/>
            <a:endParaRPr lang="en-US" sz="20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7A606-C1D5-42A8-9908-40B955ADEC0F}"/>
              </a:ext>
            </a:extLst>
          </p:cNvPr>
          <p:cNvSpPr/>
          <p:nvPr/>
        </p:nvSpPr>
        <p:spPr>
          <a:xfrm>
            <a:off x="3495828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5ACA7B-41E6-437B-A950-6FBDDA323A62}"/>
              </a:ext>
            </a:extLst>
          </p:cNvPr>
          <p:cNvSpPr/>
          <p:nvPr/>
        </p:nvSpPr>
        <p:spPr>
          <a:xfrm>
            <a:off x="5258716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81407A6-2A16-4654-B90C-AB8230DB8DC7}"/>
              </a:ext>
            </a:extLst>
          </p:cNvPr>
          <p:cNvSpPr/>
          <p:nvPr/>
        </p:nvSpPr>
        <p:spPr>
          <a:xfrm>
            <a:off x="7021605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05ABC92-3331-490F-868D-BE155D391C38}"/>
              </a:ext>
            </a:extLst>
          </p:cNvPr>
          <p:cNvSpPr/>
          <p:nvPr/>
        </p:nvSpPr>
        <p:spPr>
          <a:xfrm>
            <a:off x="8784493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pic>
        <p:nvPicPr>
          <p:cNvPr id="1026" name="Picture 2" descr="Web Scraping Demo From NextStep 2019 - Overview | OutSystems">
            <a:extLst>
              <a:ext uri="{FF2B5EF4-FFF2-40B4-BE49-F238E27FC236}">
                <a16:creationId xmlns:a16="http://schemas.microsoft.com/office/drawing/2014/main" id="{DB76237C-0650-C860-E301-1C9312FB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81" y="3042155"/>
            <a:ext cx="702964" cy="7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ffice database&quot; Icon - Download for free – Iconduck">
            <a:extLst>
              <a:ext uri="{FF2B5EF4-FFF2-40B4-BE49-F238E27FC236}">
                <a16:creationId xmlns:a16="http://schemas.microsoft.com/office/drawing/2014/main" id="{9C2A9784-4822-495F-A01D-EAFE614CE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97" y="3120278"/>
            <a:ext cx="622618" cy="64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62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116</Words>
  <Application>Microsoft Macintosh PowerPoint</Application>
  <PresentationFormat>Widescreen</PresentationFormat>
  <Paragraphs>35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Pipe Process Execution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Amr Shalaby</cp:lastModifiedBy>
  <cp:revision>9</cp:revision>
  <dcterms:created xsi:type="dcterms:W3CDTF">2019-06-12T11:37:18Z</dcterms:created>
  <dcterms:modified xsi:type="dcterms:W3CDTF">2023-12-06T15:07:48Z</dcterms:modified>
</cp:coreProperties>
</file>