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2568118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2568118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Pipeline Process Execution Time</a:t>
            </a:r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8227249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6463309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4699368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2935426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2288725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2288725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4699368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6463309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8227249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305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2365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3258292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5040886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6964884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8879345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2737301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279.1 Seconds</a:t>
            </a:r>
          </a:p>
          <a:p>
            <a:pPr algn="ctr"/>
            <a:r>
              <a:rPr lang="en-US" sz="2000" noProof="1"/>
              <a:t>69.7%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4699367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64 Seconds</a:t>
            </a:r>
          </a:p>
          <a:p>
            <a:pPr algn="ctr"/>
            <a:r>
              <a:rPr lang="en-US" sz="2000" noProof="1"/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6463309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1.9 Seconds</a:t>
            </a:r>
          </a:p>
          <a:p>
            <a:pPr algn="ctr"/>
            <a:r>
              <a:rPr lang="en-US" sz="2000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8227250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55 Seconds</a:t>
            </a:r>
          </a:p>
          <a:p>
            <a:pPr algn="ctr"/>
            <a:r>
              <a:rPr lang="en-US" sz="2000" noProof="1"/>
              <a:t>13.8%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3495828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5258716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7021605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878449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81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97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095054" y="3868890"/>
                <a:ext cx="195571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CA" sz="2000" b="0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𝑅𝑢𝑛𝑡𝑖𝑚𝑒</m:t>
                      </m:r>
                    </m:oMath>
                  </m:oMathPara>
                </a14:m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noProof="1">
                    <a:solidFill>
                      <a:schemeClr val="tx1"/>
                    </a:solidFill>
                  </a:rPr>
                  <a:t>400 Seconds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054" y="3868890"/>
                <a:ext cx="1955718" cy="1015663"/>
              </a:xfrm>
              <a:prstGeom prst="rect">
                <a:avLst/>
              </a:prstGeom>
              <a:blipFill>
                <a:blip r:embed="rId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6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123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Pipeline Process Execution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12</cp:revision>
  <dcterms:created xsi:type="dcterms:W3CDTF">2019-06-12T11:37:18Z</dcterms:created>
  <dcterms:modified xsi:type="dcterms:W3CDTF">2023-12-06T15:37:58Z</dcterms:modified>
</cp:coreProperties>
</file>