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2568118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2568118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Pipeline Process Execution Time</a:t>
            </a:r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8227249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6463309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4699368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2935426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2288725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2288725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4699368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6463309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8227249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05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2365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3258292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5040886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6964884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8879345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2737301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279.1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69.7%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4699367" y="4010904"/>
            <a:ext cx="1477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64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16%</a:t>
            </a:r>
          </a:p>
          <a:p>
            <a:pPr algn="ctr"/>
            <a:endParaRPr lang="en-US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6463309" y="4010904"/>
            <a:ext cx="14779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1.9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8227250" y="4010904"/>
            <a:ext cx="1581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55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13.8%</a:t>
            </a:r>
          </a:p>
          <a:p>
            <a:pPr algn="ctr"/>
            <a:endParaRPr lang="en-US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3495828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5258716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7021605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878449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81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97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Pipeline Process 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10</cp:revision>
  <dcterms:created xsi:type="dcterms:W3CDTF">2019-06-12T11:37:18Z</dcterms:created>
  <dcterms:modified xsi:type="dcterms:W3CDTF">2023-12-06T15:18:00Z</dcterms:modified>
</cp:coreProperties>
</file>