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Production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7</cp:revision>
  <dcterms:created xsi:type="dcterms:W3CDTF">2019-06-12T11:37:18Z</dcterms:created>
  <dcterms:modified xsi:type="dcterms:W3CDTF">2023-12-06T14:13:51Z</dcterms:modified>
</cp:coreProperties>
</file>