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4" r:id="rId14"/>
    <p:sldId id="365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b="1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6799" y="2780067"/>
          <a:ext cx="2436438" cy="66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6799" y="2780067"/>
        <a:ext cx="2436438" cy="660407"/>
      </dsp:txXfrm>
    </dsp:sp>
    <dsp:sp modelId="{1E4A346B-A298-F443-9E51-6923E4EEEC29}">
      <dsp:nvSpPr>
        <dsp:cNvPr id="0" name=""/>
        <dsp:cNvSpPr/>
      </dsp:nvSpPr>
      <dsp:spPr>
        <a:xfrm>
          <a:off x="216494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28080" y="764306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595887" y="80894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19059" y="563451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09183" y="47418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466259" y="63040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689431" y="741989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001872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135775" y="123296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975280" y="764306"/>
          <a:ext cx="409908" cy="409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04908" y="1612360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38811" y="1813215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573570" y="1991753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042231" y="228187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131500" y="1991753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354673" y="2304194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555528" y="1947119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046507" y="185785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438988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174670" y="809251"/>
          <a:ext cx="2006403" cy="140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174670" y="809251"/>
        <a:ext cx="2006403" cy="1404482"/>
      </dsp:txXfrm>
    </dsp:sp>
    <dsp:sp modelId="{F19D29D3-25F1-0040-A3A3-C5BE9DFAC16E}">
      <dsp:nvSpPr>
        <dsp:cNvPr id="0" name=""/>
        <dsp:cNvSpPr/>
      </dsp:nvSpPr>
      <dsp:spPr>
        <a:xfrm>
          <a:off x="5181073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5918620" y="2887948"/>
          <a:ext cx="2811472" cy="10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5918620" y="2887948"/>
        <a:ext cx="2811472" cy="1057757"/>
      </dsp:txXfrm>
    </dsp:sp>
    <dsp:sp modelId="{8CAE7509-DB33-BF48-BBCC-A563AF1A7913}">
      <dsp:nvSpPr>
        <dsp:cNvPr id="0" name=""/>
        <dsp:cNvSpPr/>
      </dsp:nvSpPr>
      <dsp:spPr>
        <a:xfrm>
          <a:off x="8728227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257981" y="685259"/>
          <a:ext cx="1705442" cy="170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Configuration Object</a:t>
          </a:r>
        </a:p>
      </dsp:txBody>
      <dsp:txXfrm>
        <a:off x="3507737" y="935015"/>
        <a:ext cx="1205930" cy="1205930"/>
      </dsp:txXfrm>
    </dsp:sp>
    <dsp:sp modelId="{589B1635-A6D1-464B-95D1-5F912182D18B}">
      <dsp:nvSpPr>
        <dsp:cNvPr id="0" name=""/>
        <dsp:cNvSpPr/>
      </dsp:nvSpPr>
      <dsp:spPr>
        <a:xfrm>
          <a:off x="9463908" y="2737694"/>
          <a:ext cx="2006403" cy="9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9463908" y="2737694"/>
        <a:ext cx="2006403" cy="9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A6700-3168-2B21-3A83-CCBDDD6C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45834"/>
              </p:ext>
            </p:extLst>
          </p:nvPr>
        </p:nvGraphicFramePr>
        <p:xfrm>
          <a:off x="0" y="1540823"/>
          <a:ext cx="11472863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9701137" y="2311292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380840" y="4495139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227210" y="5026457"/>
            <a:ext cx="1788453" cy="13652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effectLst/>
                <a:highlight>
                  <a:srgbClr val="1E1F22"/>
                </a:highlight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9143" y="-20806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830461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4971E1CC-FBF4-64C3-575A-7A96A7D29E97}"/>
              </a:ext>
            </a:extLst>
          </p:cNvPr>
          <p:cNvSpPr/>
          <p:nvPr/>
        </p:nvSpPr>
        <p:spPr>
          <a:xfrm>
            <a:off x="285750" y="773936"/>
            <a:ext cx="11421357" cy="1169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Main.py</a:t>
            </a:r>
            <a:r>
              <a:rPr lang="en-US" sz="2800" b="1" dirty="0"/>
              <a:t> Executes All Steps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244471-0DFA-43C9-01A0-B3E612099F66}"/>
              </a:ext>
            </a:extLst>
          </p:cNvPr>
          <p:cNvSpPr/>
          <p:nvPr/>
        </p:nvSpPr>
        <p:spPr>
          <a:xfrm>
            <a:off x="285749" y="5955476"/>
            <a:ext cx="11421357" cy="902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Configs Object &amp; Data Frames Object</a:t>
            </a:r>
          </a:p>
        </p:txBody>
      </p:sp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563</Words>
  <Application>Microsoft Macintosh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30</cp:revision>
  <dcterms:created xsi:type="dcterms:W3CDTF">2019-06-12T11:37:18Z</dcterms:created>
  <dcterms:modified xsi:type="dcterms:W3CDTF">2024-03-25T11:14:37Z</dcterms:modified>
</cp:coreProperties>
</file>