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3" r:id="rId3"/>
    <p:sldId id="354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/>
      <dgm:t>
        <a:bodyPr/>
        <a:lstStyle/>
        <a:p>
          <a:pPr rtl="0"/>
          <a:r>
            <a:rPr lang="en-US" sz="3200" b="0" dirty="0"/>
            <a:t>H</a:t>
          </a:r>
          <a:r>
            <a:rPr lang="en-US" sz="3200" b="0" baseline="-25000" dirty="0"/>
            <a:t>2</a:t>
          </a:r>
          <a:r>
            <a:rPr lang="en-US" sz="3200" b="0" dirty="0"/>
            <a:t>O </a:t>
          </a:r>
          <a:r>
            <a:rPr lang="en-US" sz="3200" b="0" dirty="0" err="1"/>
            <a:t>AutoML</a:t>
          </a:r>
          <a:endParaRPr lang="en-US" sz="3200" b="0" dirty="0"/>
        </a:p>
      </dgm:t>
    </dgm:pt>
    <dgm:pt modelId="{E839A442-B6DE-4541-A5E0-348BFD70CCB3}" type="parTrans" cxnId="{98BD8A8A-AF28-D94F-B137-BBC661C18CC3}">
      <dgm:prSet/>
      <dgm:spPr/>
      <dgm:t>
        <a:bodyPr/>
        <a:lstStyle/>
        <a:p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9CB4BA5-2C36-AB4E-9D4C-5B95087EF767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INLA</a:t>
          </a:r>
        </a:p>
      </dgm:t>
    </dgm:pt>
    <dgm:pt modelId="{C2F78228-02AC-A648-9115-1BBDA0D8D39A}" type="parTrans" cxnId="{2DA85E3B-0855-0844-A053-341BA8FDB8BB}">
      <dgm:prSet/>
      <dgm:spPr/>
      <dgm:t>
        <a:bodyPr/>
        <a:lstStyle/>
        <a:p>
          <a:pPr rtl="0"/>
          <a:endParaRPr lang="en-US"/>
        </a:p>
      </dgm:t>
    </dgm:pt>
    <dgm:pt modelId="{E151D31A-42AC-C848-A2E0-1B8C357FFAC5}" type="sibTrans" cxnId="{2DA85E3B-0855-0844-A053-341BA8FDB8BB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32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/>
      <dgm:spPr/>
      <dgm:t>
        <a:bodyPr/>
        <a:lstStyle/>
        <a:p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</a:p>
      </dgm:t>
    </dgm:pt>
    <dgm:pt modelId="{1CE90D1C-D1D4-0F41-87D4-8BFA3310AFD5}" type="parTrans" cxnId="{A74E2FD3-8452-2A4F-AA7A-223F9C299AC6}">
      <dgm:prSet/>
      <dgm:spPr/>
      <dgm:t>
        <a:bodyPr/>
        <a:lstStyle/>
        <a:p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Training and Predictive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endParaRPr lang="en-US" b="1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Pipeline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E1A351DB-1E81-D448-B6A0-BAC0DA403FF1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Lake</a:t>
          </a:r>
        </a:p>
      </dgm:t>
    </dgm:pt>
    <dgm:pt modelId="{D690E272-987C-D049-9D66-56AC2A5B1E09}" type="parTrans" cxnId="{5C6F6DF6-3A65-AB4B-A7DF-98BC78E630EB}">
      <dgm:prSet/>
      <dgm:spPr/>
      <dgm:t>
        <a:bodyPr/>
        <a:lstStyle/>
        <a:p>
          <a:endParaRPr lang="en-US"/>
        </a:p>
      </dgm:t>
    </dgm:pt>
    <dgm:pt modelId="{697CDC2F-5AD8-D74C-9C5F-6D17558A2C91}" type="sibTrans" cxnId="{5C6F6DF6-3A65-AB4B-A7DF-98BC78E630EB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/>
      <dgm:spPr/>
      <dgm:t>
        <a:bodyPr/>
        <a:lstStyle/>
        <a:p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 err="1"/>
            <a:t>Mapbox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/>
      <dgm:spPr/>
      <dgm:t>
        <a:bodyPr/>
        <a:lstStyle/>
        <a:p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/>
            <a:t>Folium</a:t>
          </a:r>
        </a:p>
      </dgm:t>
    </dgm:pt>
    <dgm:pt modelId="{7AA2BC96-0BC6-724A-8C31-DA476213E251}" type="parTrans" cxnId="{004D98A9-DE3E-4146-9828-988D8588E7FB}">
      <dgm:prSet/>
      <dgm:spPr/>
      <dgm:t>
        <a:bodyPr/>
        <a:lstStyle/>
        <a:p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/>
      <dgm:spPr/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FF00"/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11DD56-B084-1244-BF6E-0DCC958CC4E4}" type="pres">
      <dgm:prSet presAssocID="{E1A351DB-1E81-D448-B6A0-BAC0DA403FF1}" presName="root1" presStyleCnt="0"/>
      <dgm:spPr/>
    </dgm:pt>
    <dgm:pt modelId="{72E9B62D-3CA6-CC42-8326-7DAA0C7657E5}" type="pres">
      <dgm:prSet presAssocID="{E1A351DB-1E81-D448-B6A0-BAC0DA403FF1}" presName="LevelOneTextNode" presStyleLbl="node0" presStyleIdx="0" presStyleCnt="1" custScaleX="136549" custScaleY="235246">
        <dgm:presLayoutVars>
          <dgm:chPref val="3"/>
        </dgm:presLayoutVars>
      </dgm:prSet>
      <dgm:spPr>
        <a:xfrm>
          <a:off x="6838" y="2818782"/>
          <a:ext cx="1238797" cy="619398"/>
        </a:xfrm>
        <a:prstGeom prst="cloudCallout">
          <a:avLst/>
        </a:prstGeom>
      </dgm:spPr>
    </dgm:pt>
    <dgm:pt modelId="{BC1518AF-86AF-0141-B779-08C62827E126}" type="pres">
      <dgm:prSet presAssocID="{E1A351DB-1E81-D448-B6A0-BAC0DA403FF1}" presName="level2hierChild" presStyleCnt="0"/>
      <dgm:spPr/>
    </dgm:pt>
    <dgm:pt modelId="{A7DFB0D3-486E-124C-972D-BB771E7A87F8}" type="pres">
      <dgm:prSet presAssocID="{85E66A64-CAB2-D242-B4D5-2D6102523364}" presName="conn2-1" presStyleLbl="parChTrans1D2" presStyleIdx="0" presStyleCnt="1"/>
      <dgm:spPr/>
    </dgm:pt>
    <dgm:pt modelId="{41FEB59D-062D-3E43-B00F-34E202BAF036}" type="pres">
      <dgm:prSet presAssocID="{85E66A64-CAB2-D242-B4D5-2D6102523364}" presName="connTx" presStyleLbl="parChTrans1D2" presStyleIdx="0" presStyleCnt="1"/>
      <dgm:spPr/>
    </dgm:pt>
    <dgm:pt modelId="{03346705-2686-834D-8067-0E844F08FC6B}" type="pres">
      <dgm:prSet presAssocID="{0CEE30C9-B2C0-6D4F-ABC1-C58A8C37B8F0}" presName="root2" presStyleCnt="0"/>
      <dgm:spPr/>
    </dgm:pt>
    <dgm:pt modelId="{A84C9F91-CD3B-CB44-A564-1A0879C3CBCD}" type="pres">
      <dgm:prSet presAssocID="{0CEE30C9-B2C0-6D4F-ABC1-C58A8C37B8F0}" presName="LevelTwoTextNode" presStyleLbl="node2" presStyleIdx="0" presStyleCnt="1" custScaleX="135162" custScaleY="143281" custLinFactNeighborX="-24297" custLinFactNeighborY="0">
        <dgm:presLayoutVars>
          <dgm:chPref val="3"/>
        </dgm:presLayoutVars>
      </dgm:prSet>
      <dgm:spPr>
        <a:xfrm>
          <a:off x="1791101" y="2819554"/>
          <a:ext cx="1272830" cy="636415"/>
        </a:xfrm>
        <a:prstGeom prst="roundRect">
          <a:avLst>
            <a:gd name="adj" fmla="val 10000"/>
          </a:avLst>
        </a:prstGeom>
      </dgm:spPr>
    </dgm:pt>
    <dgm:pt modelId="{E60779AB-8EA6-1E4D-91B8-AC272EC3F8CE}" type="pres">
      <dgm:prSet presAssocID="{0CEE30C9-B2C0-6D4F-ABC1-C58A8C37B8F0}" presName="level3hierChild" presStyleCnt="0"/>
      <dgm:spPr/>
    </dgm:pt>
    <dgm:pt modelId="{BB8271DB-42E2-1A40-BF69-84786EDFB521}" type="pres">
      <dgm:prSet presAssocID="{E839A442-B6DE-4541-A5E0-348BFD70CCB3}" presName="conn2-1" presStyleLbl="parChTrans1D3" presStyleIdx="0" presStyleCnt="4"/>
      <dgm:spPr/>
    </dgm:pt>
    <dgm:pt modelId="{FCEE08A0-55B3-284F-952C-10C860168F75}" type="pres">
      <dgm:prSet presAssocID="{E839A442-B6DE-4541-A5E0-348BFD70CCB3}" presName="connTx" presStyleLbl="parChTrans1D3" presStyleIdx="0" presStyleCnt="4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3" presStyleIdx="0" presStyleCnt="4" custScaleX="258344" custScaleY="148736" custLinFactY="-48929" custLinFactNeighborX="12165" custLinFactNeighborY="-100000">
        <dgm:presLayoutVars>
          <dgm:chPref val="3"/>
        </dgm:presLayoutVars>
      </dgm:prSet>
      <dgm:spPr/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4" presStyleIdx="0" presStyleCnt="6"/>
      <dgm:spPr/>
    </dgm:pt>
    <dgm:pt modelId="{12ED6911-1F85-924E-AE7A-C2E6B243277B}" type="pres">
      <dgm:prSet presAssocID="{FDE6D859-8560-C24D-A194-D1E10D6DAF5E}" presName="connTx" presStyleLbl="parChTrans1D4" presStyleIdx="0" presStyleCnt="6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4" presStyleIdx="0" presStyleCnt="6" custScaleX="187647" custScaleY="352399" custLinFactY="26778" custLinFactNeighborX="14060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1" presStyleCnt="6"/>
      <dgm:spPr/>
    </dgm:pt>
    <dgm:pt modelId="{15B64494-7885-6C40-9442-4C7904E67C03}" type="pres">
      <dgm:prSet presAssocID="{13870DF8-CE26-964D-8545-BE174318E23D}" presName="connTx" presStyleLbl="parChTrans1D4" presStyleIdx="1" presStyleCnt="6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1" presStyleCnt="6" custScaleX="163312" custScaleY="156016" custLinFactNeighborX="31276" custLinFactNeighborY="65225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2" presStyleCnt="6"/>
      <dgm:spPr/>
    </dgm:pt>
    <dgm:pt modelId="{987BA6F2-D68E-A540-9B5E-727DBECFF6FD}" type="pres">
      <dgm:prSet presAssocID="{2B96339D-B73C-2642-9C4D-01C987D64CF6}" presName="connTx" presStyleLbl="parChTrans1D4" presStyleIdx="2" presStyleCnt="6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2" presStyleCnt="6" custScaleX="198619" custScaleY="101446" custLinFactY="47422" custLinFactNeighborX="21763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3" presStyleCnt="6"/>
      <dgm:spPr/>
    </dgm:pt>
    <dgm:pt modelId="{651B9F65-D836-A842-9520-EB7ED5507C72}" type="pres">
      <dgm:prSet presAssocID="{7AA2BC96-0BC6-724A-8C31-DA476213E251}" presName="connTx" presStyleLbl="parChTrans1D4" presStyleIdx="3" presStyleCnt="6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3" presStyleCnt="6" custScaleX="198079" custScaleY="142074" custLinFactY="122852" custLinFactNeighborX="18333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4" presStyleCnt="6"/>
      <dgm:spPr/>
    </dgm:pt>
    <dgm:pt modelId="{1DA82A43-5566-914D-A6FD-9086F5F22E25}" type="pres">
      <dgm:prSet presAssocID="{6B453874-F1A2-2147-8766-71BB722C2AA5}" presName="connTx" presStyleLbl="parChTrans1D4" presStyleIdx="4" presStyleCnt="6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4" presStyleCnt="6" custScaleX="147997" custScaleY="303729" custLinFactNeighborX="12611" custLinFactNeighborY="-15576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5" presStyleCnt="6"/>
      <dgm:spPr/>
    </dgm:pt>
    <dgm:pt modelId="{DF78C8E7-53A6-6E42-AE3B-7BE1B91CC356}" type="pres">
      <dgm:prSet presAssocID="{806AF3A9-39ED-3A43-AF1A-1B5C8BA60C57}" presName="connTx" presStyleLbl="parChTrans1D4" presStyleIdx="5" presStyleCnt="6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5" presStyleCnt="6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B6E977DD-B088-164C-B3A0-4C6443D6BE63}" type="pres">
      <dgm:prSet presAssocID="{C2F78228-02AC-A648-9115-1BBDA0D8D39A}" presName="conn2-1" presStyleLbl="parChTrans1D3" presStyleIdx="1" presStyleCnt="4"/>
      <dgm:spPr/>
    </dgm:pt>
    <dgm:pt modelId="{C6119276-61BB-8640-BEE4-FE7D44F90D02}" type="pres">
      <dgm:prSet presAssocID="{C2F78228-02AC-A648-9115-1BBDA0D8D39A}" presName="connTx" presStyleLbl="parChTrans1D3" presStyleIdx="1" presStyleCnt="4"/>
      <dgm:spPr/>
    </dgm:pt>
    <dgm:pt modelId="{8B556465-BF8A-E14E-B3DC-BB763FBDD649}" type="pres">
      <dgm:prSet presAssocID="{69CB4BA5-2C36-AB4E-9D4C-5B95087EF767}" presName="root2" presStyleCnt="0"/>
      <dgm:spPr/>
    </dgm:pt>
    <dgm:pt modelId="{699F30E1-FCEF-9149-B8AB-23EE2AACA971}" type="pres">
      <dgm:prSet presAssocID="{69CB4BA5-2C36-AB4E-9D4C-5B95087EF767}" presName="LevelTwoTextNode" presStyleLbl="node3" presStyleIdx="1" presStyleCnt="4" custScaleX="244809" custScaleY="159211" custLinFactNeighborX="10776" custLinFactNeighborY="-42455">
        <dgm:presLayoutVars>
          <dgm:chPref val="3"/>
        </dgm:presLayoutVars>
      </dgm:prSet>
      <dgm:spPr>
        <a:xfrm>
          <a:off x="3565150" y="2514033"/>
          <a:ext cx="1270108" cy="635054"/>
        </a:xfrm>
        <a:prstGeom prst="roundRect">
          <a:avLst>
            <a:gd name="adj" fmla="val 10000"/>
          </a:avLst>
        </a:prstGeom>
      </dgm:spPr>
    </dgm:pt>
    <dgm:pt modelId="{77F9E80C-0691-1D41-8FFA-B3BEC641D623}" type="pres">
      <dgm:prSet presAssocID="{69CB4BA5-2C36-AB4E-9D4C-5B95087EF767}" presName="level3hierChild" presStyleCnt="0"/>
      <dgm:spPr/>
    </dgm:pt>
    <dgm:pt modelId="{41836E75-2D7D-6E44-BA8A-8497577DC49C}" type="pres">
      <dgm:prSet presAssocID="{1C176229-DBB1-0045-B53F-E63382460ADF}" presName="conn2-1" presStyleLbl="parChTrans1D3" presStyleIdx="2" presStyleCnt="4"/>
      <dgm:spPr/>
    </dgm:pt>
    <dgm:pt modelId="{4EE38057-1A4B-5149-B2BE-0354EF280C5E}" type="pres">
      <dgm:prSet presAssocID="{1C176229-DBB1-0045-B53F-E63382460ADF}" presName="connTx" presStyleLbl="parChTrans1D3" presStyleIdx="2" presStyleCnt="4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3" presStyleIdx="2" presStyleCnt="4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3" presStyleIdx="3" presStyleCnt="4"/>
      <dgm:spPr/>
    </dgm:pt>
    <dgm:pt modelId="{B3AF179C-85AB-2B4C-BB61-7EC14A882921}" type="pres">
      <dgm:prSet presAssocID="{1CE90D1C-D1D4-0F41-87D4-8BFA3310AFD5}" presName="connTx" presStyleLbl="parChTrans1D3" presStyleIdx="3" presStyleCnt="4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3" presStyleIdx="3" presStyleCnt="4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40E8CA09-6E13-E340-A789-6E478CA14E8B}" type="presOf" srcId="{13870DF8-CE26-964D-8545-BE174318E23D}" destId="{468335F7-25BC-8543-8CC0-81BA96EDFC7A}" srcOrd="0" destOrd="0" presId="urn:microsoft.com/office/officeart/2005/8/layout/hierarchy2"/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AAA12B11-DD2B-5C45-9952-3E4A903A62B8}" type="presOf" srcId="{6B453874-F1A2-2147-8766-71BB722C2AA5}" destId="{1DA82A43-5566-914D-A6FD-9086F5F22E25}" srcOrd="1" destOrd="0" presId="urn:microsoft.com/office/officeart/2005/8/layout/hierarchy2"/>
    <dgm:cxn modelId="{2CF48111-BF7F-A548-A1E1-7ABA6999E00A}" type="presOf" srcId="{806AF3A9-39ED-3A43-AF1A-1B5C8BA60C57}" destId="{DF78C8E7-53A6-6E42-AE3B-7BE1B91CC356}" srcOrd="1" destOrd="0" presId="urn:microsoft.com/office/officeart/2005/8/layout/hierarchy2"/>
    <dgm:cxn modelId="{BBAC1C12-18C2-3E45-9CE4-774C9315685D}" type="presOf" srcId="{FDE6D859-8560-C24D-A194-D1E10D6DAF5E}" destId="{12ED6911-1F85-924E-AE7A-C2E6B243277B}" srcOrd="1" destOrd="0" presId="urn:microsoft.com/office/officeart/2005/8/layout/hierarchy2"/>
    <dgm:cxn modelId="{5E004225-75B6-A245-B60B-C76D3D43BFA7}" type="presOf" srcId="{1CE90D1C-D1D4-0F41-87D4-8BFA3310AFD5}" destId="{EBB39D5B-A845-3E49-9249-B5E25DFB0C5C}" srcOrd="0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340E6F30-5CEB-D647-B9E8-7787E5071D86}" type="presOf" srcId="{2B96339D-B73C-2642-9C4D-01C987D64CF6}" destId="{C532C6FF-ABE8-294B-A55E-01D0FF116705}" srcOrd="0" destOrd="0" presId="urn:microsoft.com/office/officeart/2005/8/layout/hierarchy2"/>
    <dgm:cxn modelId="{2DA85E3B-0855-0844-A053-341BA8FDB8BB}" srcId="{0CEE30C9-B2C0-6D4F-ABC1-C58A8C37B8F0}" destId="{69CB4BA5-2C36-AB4E-9D4C-5B95087EF767}" srcOrd="1" destOrd="0" parTransId="{C2F78228-02AC-A648-9115-1BBDA0D8D39A}" sibTransId="{E151D31A-42AC-C848-A2E0-1B8C357FFAC5}"/>
    <dgm:cxn modelId="{DAEFC93E-5F1B-F842-949C-E528F4904978}" type="presOf" srcId="{1C176229-DBB1-0045-B53F-E63382460ADF}" destId="{41836E75-2D7D-6E44-BA8A-8497577DC49C}" srcOrd="0" destOrd="0" presId="urn:microsoft.com/office/officeart/2005/8/layout/hierarchy2"/>
    <dgm:cxn modelId="{88C1F944-AF77-F24F-926D-E863A4B2C54D}" type="presOf" srcId="{C2F78228-02AC-A648-9115-1BBDA0D8D39A}" destId="{B6E977DD-B088-164C-B3A0-4C6443D6BE63}" srcOrd="0" destOrd="0" presId="urn:microsoft.com/office/officeart/2005/8/layout/hierarchy2"/>
    <dgm:cxn modelId="{6753DE4A-4185-6740-8351-EDD6603EB3FA}" type="presOf" srcId="{69CB4BA5-2C36-AB4E-9D4C-5B95087EF767}" destId="{699F30E1-FCEF-9149-B8AB-23EE2AACA971}" srcOrd="0" destOrd="0" presId="urn:microsoft.com/office/officeart/2005/8/layout/hierarchy2"/>
    <dgm:cxn modelId="{E1C0D84C-948C-8243-BAB2-C4AD8DB90D0B}" type="presOf" srcId="{C2F78228-02AC-A648-9115-1BBDA0D8D39A}" destId="{C6119276-61BB-8640-BEE4-FE7D44F90D02}" srcOrd="1" destOrd="0" presId="urn:microsoft.com/office/officeart/2005/8/layout/hierarchy2"/>
    <dgm:cxn modelId="{A68BAE55-02B0-754E-935B-0E34FE41562E}" type="presOf" srcId="{85E66A64-CAB2-D242-B4D5-2D6102523364}" destId="{A7DFB0D3-486E-124C-972D-BB771E7A87F8}" srcOrd="0" destOrd="0" presId="urn:microsoft.com/office/officeart/2005/8/layout/hierarchy2"/>
    <dgm:cxn modelId="{7AB07A61-846A-CF4E-ADA1-B6EF8122F14F}" type="presOf" srcId="{7AA2BC96-0BC6-724A-8C31-DA476213E251}" destId="{1F72CDFE-37E1-624B-8971-E1C417F0FC27}" srcOrd="0" destOrd="0" presId="urn:microsoft.com/office/officeart/2005/8/layout/hierarchy2"/>
    <dgm:cxn modelId="{25AC4566-301E-604B-ACC9-B2E50454C9FD}" srcId="{E1A351DB-1E81-D448-B6A0-BAC0DA403FF1}" destId="{0CEE30C9-B2C0-6D4F-ABC1-C58A8C37B8F0}" srcOrd="0" destOrd="0" parTransId="{85E66A64-CAB2-D242-B4D5-2D6102523364}" sibTransId="{D103A08D-22EC-E445-9E21-5973C0987784}"/>
    <dgm:cxn modelId="{089D946B-F3DB-F343-84B2-3DC763781F8F}" type="presOf" srcId="{13870DF8-CE26-964D-8545-BE174318E23D}" destId="{15B64494-7885-6C40-9442-4C7904E67C03}" srcOrd="1" destOrd="0" presId="urn:microsoft.com/office/officeart/2005/8/layout/hierarchy2"/>
    <dgm:cxn modelId="{9D5E976C-291F-454A-AB70-9CBBF931AC17}" type="presOf" srcId="{85E66A64-CAB2-D242-B4D5-2D6102523364}" destId="{41FEB59D-062D-3E43-B00F-34E202BAF036}" srcOrd="1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473A9771-110A-EB45-999A-2219C2B0D0C0}" type="presOf" srcId="{2B96339D-B73C-2642-9C4D-01C987D64CF6}" destId="{987BA6F2-D68E-A540-9B5E-727DBECFF6FD}" srcOrd="1" destOrd="0" presId="urn:microsoft.com/office/officeart/2005/8/layout/hierarchy2"/>
    <dgm:cxn modelId="{345D1472-7A1B-3649-946A-1E686C5F4546}" type="presOf" srcId="{8F93C305-DF26-3243-B934-2B3BE71BE773}" destId="{9FF4AC75-22F6-884B-9682-7B32F4B830C2}" srcOrd="0" destOrd="0" presId="urn:microsoft.com/office/officeart/2005/8/layout/hierarchy2"/>
    <dgm:cxn modelId="{DC29B385-4722-6242-9605-3278A15CDD36}" type="presOf" srcId="{1C176229-DBB1-0045-B53F-E63382460ADF}" destId="{4EE38057-1A4B-5149-B2BE-0354EF280C5E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80A0F38D-2922-A042-9A79-59A1CC35B062}" type="presOf" srcId="{E1A351DB-1E81-D448-B6A0-BAC0DA403FF1}" destId="{72E9B62D-3CA6-CC42-8326-7DAA0C7657E5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E91CEC8F-1534-FE41-83F9-2D71BC394C7A}" type="presOf" srcId="{FDE6D859-8560-C24D-A194-D1E10D6DAF5E}" destId="{79A1830C-28C3-C841-8BDB-CE6D706C0201}" srcOrd="0" destOrd="0" presId="urn:microsoft.com/office/officeart/2005/8/layout/hierarchy2"/>
    <dgm:cxn modelId="{65DA5496-E0FA-984C-9249-789B0722AB60}" srcId="{0CEE30C9-B2C0-6D4F-ABC1-C58A8C37B8F0}" destId="{6D2EF27C-5EC0-0447-97BA-DC953F9C0B80}" srcOrd="2" destOrd="0" parTransId="{1C176229-DBB1-0045-B53F-E63382460ADF}" sibTransId="{93CC36D9-34B6-314F-9292-0556225256B4}"/>
    <dgm:cxn modelId="{7EAC5D97-1CD0-3743-B0CC-D32125DCD0B9}" type="presOf" srcId="{E839A442-B6DE-4541-A5E0-348BFD70CCB3}" destId="{FCEE08A0-55B3-284F-952C-10C860168F75}" srcOrd="1" destOrd="0" presId="urn:microsoft.com/office/officeart/2005/8/layout/hierarchy2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45FFE098-AE94-834E-BFB2-7DD8AB477B96}" type="presOf" srcId="{DBA8509B-8BEA-CF45-8289-CB376C81EB70}" destId="{4AB21A52-8C49-224D-A745-E08E02775B79}" srcOrd="0" destOrd="0" presId="urn:microsoft.com/office/officeart/2005/8/layout/hierarchy2"/>
    <dgm:cxn modelId="{C41EE298-FA97-974D-934A-65B0F2A11991}" type="presOf" srcId="{806AF3A9-39ED-3A43-AF1A-1B5C8BA60C57}" destId="{36867215-562D-F64F-A6A6-A63DC7119D37}" srcOrd="0" destOrd="0" presId="urn:microsoft.com/office/officeart/2005/8/layout/hierarchy2"/>
    <dgm:cxn modelId="{DB36D99A-6E79-E843-B74D-77F2B6BC2A5A}" type="presOf" srcId="{6B453874-F1A2-2147-8766-71BB722C2AA5}" destId="{7673BD98-8BAE-2943-8F63-42B7DE997276}" srcOrd="0" destOrd="0" presId="urn:microsoft.com/office/officeart/2005/8/layout/hierarchy2"/>
    <dgm:cxn modelId="{7A911DA1-2DB5-3F47-A8BC-F3E716292A03}" type="presOf" srcId="{E839A442-B6DE-4541-A5E0-348BFD70CCB3}" destId="{BB8271DB-42E2-1A40-BF69-84786EDFB521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61465AC0-10B8-4248-A3DE-842A12CD71FC}" type="presOf" srcId="{6D2EF27C-5EC0-0447-97BA-DC953F9C0B80}" destId="{D389319E-2E1D-2A48-8624-FB91EB3BEB92}" srcOrd="0" destOrd="0" presId="urn:microsoft.com/office/officeart/2005/8/layout/hierarchy2"/>
    <dgm:cxn modelId="{C3FB36CF-C8BB-4245-931C-798805B19952}" type="presOf" srcId="{F336668C-CDA1-DD44-A090-3A8B8D2628EF}" destId="{00883208-7FB7-F047-9CAB-883A3974F789}" srcOrd="0" destOrd="0" presId="urn:microsoft.com/office/officeart/2005/8/layout/hierarchy2"/>
    <dgm:cxn modelId="{A74E2FD3-8452-2A4F-AA7A-223F9C299AC6}" srcId="{0CEE30C9-B2C0-6D4F-ABC1-C58A8C37B8F0}" destId="{F336668C-CDA1-DD44-A090-3A8B8D2628EF}" srcOrd="3" destOrd="0" parTransId="{1CE90D1C-D1D4-0F41-87D4-8BFA3310AFD5}" sibTransId="{32373C68-9FDC-0241-B4AD-C87F214665A7}"/>
    <dgm:cxn modelId="{2ECC5DE0-051C-AB4D-AB6C-EA61685D0BC3}" type="presOf" srcId="{742F4737-B269-C24A-B7FF-A327675165CB}" destId="{19B1A635-D237-D24C-9203-8C51E290E2A8}" srcOrd="0" destOrd="0" presId="urn:microsoft.com/office/officeart/2005/8/layout/hierarchy2"/>
    <dgm:cxn modelId="{E8CFA8E2-91A2-8143-8647-8A1E7D9E83F5}" type="presOf" srcId="{51480B2C-AB8C-4849-973B-3D2317EC133C}" destId="{69C36B2A-5EB5-BA4D-B4C9-BA188B7D6C24}" srcOrd="0" destOrd="0" presId="urn:microsoft.com/office/officeart/2005/8/layout/hierarchy2"/>
    <dgm:cxn modelId="{3DE101E7-022A-CC4A-B0AD-00E87CBEEFCD}" type="presOf" srcId="{1CE90D1C-D1D4-0F41-87D4-8BFA3310AFD5}" destId="{B3AF179C-85AB-2B4C-BB61-7EC14A882921}" srcOrd="1" destOrd="0" presId="urn:microsoft.com/office/officeart/2005/8/layout/hierarchy2"/>
    <dgm:cxn modelId="{B77539EE-97C9-DA4D-BAFC-43F5306D9F0C}" type="presOf" srcId="{7AA2BC96-0BC6-724A-8C31-DA476213E251}" destId="{651B9F65-D836-A842-9520-EB7ED5507C72}" srcOrd="1" destOrd="0" presId="urn:microsoft.com/office/officeart/2005/8/layout/hierarchy2"/>
    <dgm:cxn modelId="{ABA86CF0-42A4-6B41-9DAB-292BB87BEA6D}" type="presOf" srcId="{96BB640D-54C5-A243-98FC-773B655652C0}" destId="{0455FC06-48E3-F743-9D1B-B9B197D78300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33B8BCF4-D07E-CB49-906F-E8AD4B528881}" type="presOf" srcId="{0CEE30C9-B2C0-6D4F-ABC1-C58A8C37B8F0}" destId="{A84C9F91-CD3B-CB44-A564-1A0879C3CBCD}" srcOrd="0" destOrd="0" presId="urn:microsoft.com/office/officeart/2005/8/layout/hierarchy2"/>
    <dgm:cxn modelId="{5C6F6DF6-3A65-AB4B-A7DF-98BC78E630EB}" srcId="{3AD018E0-FEA7-114C-9199-DA0A6F26766C}" destId="{E1A351DB-1E81-D448-B6A0-BAC0DA403FF1}" srcOrd="0" destOrd="0" parTransId="{D690E272-987C-D049-9D66-56AC2A5B1E09}" sibTransId="{697CDC2F-5AD8-D74C-9C5F-6D17558A2C91}"/>
    <dgm:cxn modelId="{EE0F86F9-74DB-2F49-980D-CED17560BB98}" type="presOf" srcId="{666CD53A-25B7-3041-A923-AB37C351D27B}" destId="{073E3E48-1472-2A4E-BD6D-44F2B2E0A7D6}" srcOrd="0" destOrd="0" presId="urn:microsoft.com/office/officeart/2005/8/layout/hierarchy2"/>
    <dgm:cxn modelId="{336992FF-BD22-A84D-979C-2AE4B120DD0D}" type="presOf" srcId="{9FD3DACA-3318-424F-AAEF-E3FE439B9E2B}" destId="{E411769E-000D-4F4D-911B-4E096B5C99BC}" srcOrd="0" destOrd="0" presId="urn:microsoft.com/office/officeart/2005/8/layout/hierarchy2"/>
    <dgm:cxn modelId="{37313223-FED1-2D49-AE12-DDB36705A092}" type="presParOf" srcId="{9B26A6F0-77F5-C94A-BEB9-48BCF11AE3BD}" destId="{DB11DD56-B084-1244-BF6E-0DCC958CC4E4}" srcOrd="0" destOrd="0" presId="urn:microsoft.com/office/officeart/2005/8/layout/hierarchy2"/>
    <dgm:cxn modelId="{CC1A606A-1EF8-B64E-A099-F2CC63C32F2D}" type="presParOf" srcId="{DB11DD56-B084-1244-BF6E-0DCC958CC4E4}" destId="{72E9B62D-3CA6-CC42-8326-7DAA0C7657E5}" srcOrd="0" destOrd="0" presId="urn:microsoft.com/office/officeart/2005/8/layout/hierarchy2"/>
    <dgm:cxn modelId="{51FF70F9-CA0E-1D45-A141-5FDC0FEF7691}" type="presParOf" srcId="{DB11DD56-B084-1244-BF6E-0DCC958CC4E4}" destId="{BC1518AF-86AF-0141-B779-08C62827E126}" srcOrd="1" destOrd="0" presId="urn:microsoft.com/office/officeart/2005/8/layout/hierarchy2"/>
    <dgm:cxn modelId="{D6611EE8-4BC1-5745-8A6E-1EF364251C19}" type="presParOf" srcId="{BC1518AF-86AF-0141-B779-08C62827E126}" destId="{A7DFB0D3-486E-124C-972D-BB771E7A87F8}" srcOrd="0" destOrd="0" presId="urn:microsoft.com/office/officeart/2005/8/layout/hierarchy2"/>
    <dgm:cxn modelId="{E8796A22-238B-6244-9941-411298836172}" type="presParOf" srcId="{A7DFB0D3-486E-124C-972D-BB771E7A87F8}" destId="{41FEB59D-062D-3E43-B00F-34E202BAF036}" srcOrd="0" destOrd="0" presId="urn:microsoft.com/office/officeart/2005/8/layout/hierarchy2"/>
    <dgm:cxn modelId="{8629FF26-463E-1944-9446-5471399B75FE}" type="presParOf" srcId="{BC1518AF-86AF-0141-B779-08C62827E126}" destId="{03346705-2686-834D-8067-0E844F08FC6B}" srcOrd="1" destOrd="0" presId="urn:microsoft.com/office/officeart/2005/8/layout/hierarchy2"/>
    <dgm:cxn modelId="{9A9F0784-DA76-9842-AC71-F4F65DC27AF4}" type="presParOf" srcId="{03346705-2686-834D-8067-0E844F08FC6B}" destId="{A84C9F91-CD3B-CB44-A564-1A0879C3CBCD}" srcOrd="0" destOrd="0" presId="urn:microsoft.com/office/officeart/2005/8/layout/hierarchy2"/>
    <dgm:cxn modelId="{2E90FFDA-7FF0-094F-939D-B45C48A9C548}" type="presParOf" srcId="{03346705-2686-834D-8067-0E844F08FC6B}" destId="{E60779AB-8EA6-1E4D-91B8-AC272EC3F8CE}" srcOrd="1" destOrd="0" presId="urn:microsoft.com/office/officeart/2005/8/layout/hierarchy2"/>
    <dgm:cxn modelId="{BF3D02E3-46BD-6545-A9F3-76A6D4BD0768}" type="presParOf" srcId="{E60779AB-8EA6-1E4D-91B8-AC272EC3F8CE}" destId="{BB8271DB-42E2-1A40-BF69-84786EDFB521}" srcOrd="0" destOrd="0" presId="urn:microsoft.com/office/officeart/2005/8/layout/hierarchy2"/>
    <dgm:cxn modelId="{6B9C5F1A-F619-4748-B221-0B0EB0652896}" type="presParOf" srcId="{BB8271DB-42E2-1A40-BF69-84786EDFB521}" destId="{FCEE08A0-55B3-284F-952C-10C860168F75}" srcOrd="0" destOrd="0" presId="urn:microsoft.com/office/officeart/2005/8/layout/hierarchy2"/>
    <dgm:cxn modelId="{6DA5238F-6797-F742-A174-4E4BDF58CE90}" type="presParOf" srcId="{E60779AB-8EA6-1E4D-91B8-AC272EC3F8CE}" destId="{DA5FFDE4-1217-C442-A198-DE9C0905136C}" srcOrd="1" destOrd="0" presId="urn:microsoft.com/office/officeart/2005/8/layout/hierarchy2"/>
    <dgm:cxn modelId="{CFF4E33C-3447-8D49-A710-0AAD1C1B4B45}" type="presParOf" srcId="{DA5FFDE4-1217-C442-A198-DE9C0905136C}" destId="{19B1A635-D237-D24C-9203-8C51E290E2A8}" srcOrd="0" destOrd="0" presId="urn:microsoft.com/office/officeart/2005/8/layout/hierarchy2"/>
    <dgm:cxn modelId="{2A3D9F79-4053-5043-B0F8-A9EF2AA52DF7}" type="presParOf" srcId="{DA5FFDE4-1217-C442-A198-DE9C0905136C}" destId="{63B8C4B6-47C9-9B46-B987-EA6E342C0782}" srcOrd="1" destOrd="0" presId="urn:microsoft.com/office/officeart/2005/8/layout/hierarchy2"/>
    <dgm:cxn modelId="{E1A185B4-26FA-A94F-834E-4B0DE0DB2E98}" type="presParOf" srcId="{63B8C4B6-47C9-9B46-B987-EA6E342C0782}" destId="{79A1830C-28C3-C841-8BDB-CE6D706C0201}" srcOrd="0" destOrd="0" presId="urn:microsoft.com/office/officeart/2005/8/layout/hierarchy2"/>
    <dgm:cxn modelId="{D6EDA6FA-4BCE-5C40-81BC-7081566C595A}" type="presParOf" srcId="{79A1830C-28C3-C841-8BDB-CE6D706C0201}" destId="{12ED6911-1F85-924E-AE7A-C2E6B243277B}" srcOrd="0" destOrd="0" presId="urn:microsoft.com/office/officeart/2005/8/layout/hierarchy2"/>
    <dgm:cxn modelId="{6F55F06C-FEBC-0941-BA94-E957DB7E2BF0}" type="presParOf" srcId="{63B8C4B6-47C9-9B46-B987-EA6E342C0782}" destId="{E963B5A0-DCC5-6B46-B0BD-83E39E59EC42}" srcOrd="1" destOrd="0" presId="urn:microsoft.com/office/officeart/2005/8/layout/hierarchy2"/>
    <dgm:cxn modelId="{8E643792-7742-AB4B-9FD8-DE3CEDD871A0}" type="presParOf" srcId="{E963B5A0-DCC5-6B46-B0BD-83E39E59EC42}" destId="{073E3E48-1472-2A4E-BD6D-44F2B2E0A7D6}" srcOrd="0" destOrd="0" presId="urn:microsoft.com/office/officeart/2005/8/layout/hierarchy2"/>
    <dgm:cxn modelId="{600A7144-EAA6-E74E-9F0D-C1B36D6CC392}" type="presParOf" srcId="{E963B5A0-DCC5-6B46-B0BD-83E39E59EC42}" destId="{DF3EB02C-6495-644F-80ED-3E51DC1CB521}" srcOrd="1" destOrd="0" presId="urn:microsoft.com/office/officeart/2005/8/layout/hierarchy2"/>
    <dgm:cxn modelId="{71114B06-66BF-074D-BE27-8DA91A87749D}" type="presParOf" srcId="{DF3EB02C-6495-644F-80ED-3E51DC1CB521}" destId="{468335F7-25BC-8543-8CC0-81BA96EDFC7A}" srcOrd="0" destOrd="0" presId="urn:microsoft.com/office/officeart/2005/8/layout/hierarchy2"/>
    <dgm:cxn modelId="{0754C541-D3E9-244A-A3AE-3433AB369498}" type="presParOf" srcId="{468335F7-25BC-8543-8CC0-81BA96EDFC7A}" destId="{15B64494-7885-6C40-9442-4C7904E67C03}" srcOrd="0" destOrd="0" presId="urn:microsoft.com/office/officeart/2005/8/layout/hierarchy2"/>
    <dgm:cxn modelId="{A65C64E5-C8C7-7040-BFC6-EDCAD33CD3BC}" type="presParOf" srcId="{DF3EB02C-6495-644F-80ED-3E51DC1CB521}" destId="{34ABAF62-150C-254E-9D57-9D789041FCE2}" srcOrd="1" destOrd="0" presId="urn:microsoft.com/office/officeart/2005/8/layout/hierarchy2"/>
    <dgm:cxn modelId="{77FE1B53-C9D7-EF4A-B8C1-3A80558DCBC5}" type="presParOf" srcId="{34ABAF62-150C-254E-9D57-9D789041FCE2}" destId="{E411769E-000D-4F4D-911B-4E096B5C99BC}" srcOrd="0" destOrd="0" presId="urn:microsoft.com/office/officeart/2005/8/layout/hierarchy2"/>
    <dgm:cxn modelId="{DC283E41-6E8A-B34F-860D-ACD3456EAFF5}" type="presParOf" srcId="{34ABAF62-150C-254E-9D57-9D789041FCE2}" destId="{E2871965-DAA0-114F-86D2-BE7D07E418E5}" srcOrd="1" destOrd="0" presId="urn:microsoft.com/office/officeart/2005/8/layout/hierarchy2"/>
    <dgm:cxn modelId="{DCA5FA4F-9973-0B47-8967-C14B997C8D7C}" type="presParOf" srcId="{DF3EB02C-6495-644F-80ED-3E51DC1CB521}" destId="{C532C6FF-ABE8-294B-A55E-01D0FF116705}" srcOrd="2" destOrd="0" presId="urn:microsoft.com/office/officeart/2005/8/layout/hierarchy2"/>
    <dgm:cxn modelId="{80F7714B-9AF7-2844-97A0-27313EAD8582}" type="presParOf" srcId="{C532C6FF-ABE8-294B-A55E-01D0FF116705}" destId="{987BA6F2-D68E-A540-9B5E-727DBECFF6FD}" srcOrd="0" destOrd="0" presId="urn:microsoft.com/office/officeart/2005/8/layout/hierarchy2"/>
    <dgm:cxn modelId="{4A9E3357-A60D-FB43-A910-35F70155EC81}" type="presParOf" srcId="{DF3EB02C-6495-644F-80ED-3E51DC1CB521}" destId="{363B4C79-BD10-3A45-BC1D-E9CE920683F7}" srcOrd="3" destOrd="0" presId="urn:microsoft.com/office/officeart/2005/8/layout/hierarchy2"/>
    <dgm:cxn modelId="{053451A3-781C-BB44-80A0-EDF40CF165FB}" type="presParOf" srcId="{363B4C79-BD10-3A45-BC1D-E9CE920683F7}" destId="{9FF4AC75-22F6-884B-9682-7B32F4B830C2}" srcOrd="0" destOrd="0" presId="urn:microsoft.com/office/officeart/2005/8/layout/hierarchy2"/>
    <dgm:cxn modelId="{6CC75411-F5CD-E04A-B594-566D0DDC3531}" type="presParOf" srcId="{363B4C79-BD10-3A45-BC1D-E9CE920683F7}" destId="{D64E5D26-66EF-C54A-81F0-DF74B0AF18C9}" srcOrd="1" destOrd="0" presId="urn:microsoft.com/office/officeart/2005/8/layout/hierarchy2"/>
    <dgm:cxn modelId="{87ADD5D5-2255-AD4C-A1E7-3CC21FE84F5B}" type="presParOf" srcId="{DF3EB02C-6495-644F-80ED-3E51DC1CB521}" destId="{1F72CDFE-37E1-624B-8971-E1C417F0FC27}" srcOrd="4" destOrd="0" presId="urn:microsoft.com/office/officeart/2005/8/layout/hierarchy2"/>
    <dgm:cxn modelId="{4BE9C180-93E0-F442-A00C-8661E6A0FB24}" type="presParOf" srcId="{1F72CDFE-37E1-624B-8971-E1C417F0FC27}" destId="{651B9F65-D836-A842-9520-EB7ED5507C72}" srcOrd="0" destOrd="0" presId="urn:microsoft.com/office/officeart/2005/8/layout/hierarchy2"/>
    <dgm:cxn modelId="{BF216267-E68E-8F44-893C-CD8378D94EC2}" type="presParOf" srcId="{DF3EB02C-6495-644F-80ED-3E51DC1CB521}" destId="{86C73295-E470-654D-A920-ADD0824B0C20}" srcOrd="5" destOrd="0" presId="urn:microsoft.com/office/officeart/2005/8/layout/hierarchy2"/>
    <dgm:cxn modelId="{1CBFC667-708F-BB47-B57F-6C25E7F38AE2}" type="presParOf" srcId="{86C73295-E470-654D-A920-ADD0824B0C20}" destId="{69C36B2A-5EB5-BA4D-B4C9-BA188B7D6C24}" srcOrd="0" destOrd="0" presId="urn:microsoft.com/office/officeart/2005/8/layout/hierarchy2"/>
    <dgm:cxn modelId="{2E585639-C4B2-BE4E-B998-3CBC218B494A}" type="presParOf" srcId="{86C73295-E470-654D-A920-ADD0824B0C20}" destId="{4AC8641B-783D-4F47-9946-BE183A7D6408}" srcOrd="1" destOrd="0" presId="urn:microsoft.com/office/officeart/2005/8/layout/hierarchy2"/>
    <dgm:cxn modelId="{528EDD09-94BB-9041-B0E4-2DE779B38FF9}" type="presParOf" srcId="{4AC8641B-783D-4F47-9946-BE183A7D6408}" destId="{7673BD98-8BAE-2943-8F63-42B7DE997276}" srcOrd="0" destOrd="0" presId="urn:microsoft.com/office/officeart/2005/8/layout/hierarchy2"/>
    <dgm:cxn modelId="{6965F98C-E58B-D541-8852-E323F504C013}" type="presParOf" srcId="{7673BD98-8BAE-2943-8F63-42B7DE997276}" destId="{1DA82A43-5566-914D-A6FD-9086F5F22E25}" srcOrd="0" destOrd="0" presId="urn:microsoft.com/office/officeart/2005/8/layout/hierarchy2"/>
    <dgm:cxn modelId="{67648CD0-4E38-384E-9852-213E7FEBB8B2}" type="presParOf" srcId="{4AC8641B-783D-4F47-9946-BE183A7D6408}" destId="{18BDAC58-1A99-FD4D-9497-55808BFF9FA0}" srcOrd="1" destOrd="0" presId="urn:microsoft.com/office/officeart/2005/8/layout/hierarchy2"/>
    <dgm:cxn modelId="{9F8A462F-F91F-234A-A16B-CA1325E40A5A}" type="presParOf" srcId="{18BDAC58-1A99-FD4D-9497-55808BFF9FA0}" destId="{4AB21A52-8C49-224D-A745-E08E02775B79}" srcOrd="0" destOrd="0" presId="urn:microsoft.com/office/officeart/2005/8/layout/hierarchy2"/>
    <dgm:cxn modelId="{9C7353CC-110A-EA49-9153-6B8A40F95022}" type="presParOf" srcId="{18BDAC58-1A99-FD4D-9497-55808BFF9FA0}" destId="{3017D93A-4F40-C740-830C-F03FAEE9E1FE}" srcOrd="1" destOrd="0" presId="urn:microsoft.com/office/officeart/2005/8/layout/hierarchy2"/>
    <dgm:cxn modelId="{4B8563E2-4776-9042-AECA-5B31AF412A75}" type="presParOf" srcId="{3017D93A-4F40-C740-830C-F03FAEE9E1FE}" destId="{36867215-562D-F64F-A6A6-A63DC7119D37}" srcOrd="0" destOrd="0" presId="urn:microsoft.com/office/officeart/2005/8/layout/hierarchy2"/>
    <dgm:cxn modelId="{0124FE4A-E4DE-EA4A-8CA9-8C8EF28C41B8}" type="presParOf" srcId="{36867215-562D-F64F-A6A6-A63DC7119D37}" destId="{DF78C8E7-53A6-6E42-AE3B-7BE1B91CC356}" srcOrd="0" destOrd="0" presId="urn:microsoft.com/office/officeart/2005/8/layout/hierarchy2"/>
    <dgm:cxn modelId="{37D57420-2C30-774A-85BC-882B72022FD5}" type="presParOf" srcId="{3017D93A-4F40-C740-830C-F03FAEE9E1FE}" destId="{2616EECD-65D3-DB45-8A64-686D70AD6357}" srcOrd="1" destOrd="0" presId="urn:microsoft.com/office/officeart/2005/8/layout/hierarchy2"/>
    <dgm:cxn modelId="{7D7D44CB-5F40-AA49-9FB9-365F8C25A4AF}" type="presParOf" srcId="{2616EECD-65D3-DB45-8A64-686D70AD6357}" destId="{0455FC06-48E3-F743-9D1B-B9B197D78300}" srcOrd="0" destOrd="0" presId="urn:microsoft.com/office/officeart/2005/8/layout/hierarchy2"/>
    <dgm:cxn modelId="{39B0F85A-82C1-5A4C-A21D-4EF519F30E66}" type="presParOf" srcId="{2616EECD-65D3-DB45-8A64-686D70AD6357}" destId="{B6B7C32A-CAF4-C54C-8D73-DFC4A9050B24}" srcOrd="1" destOrd="0" presId="urn:microsoft.com/office/officeart/2005/8/layout/hierarchy2"/>
    <dgm:cxn modelId="{BC2AD837-3197-E74B-AF77-FB4DD9DB198F}" type="presParOf" srcId="{E60779AB-8EA6-1E4D-91B8-AC272EC3F8CE}" destId="{B6E977DD-B088-164C-B3A0-4C6443D6BE63}" srcOrd="2" destOrd="0" presId="urn:microsoft.com/office/officeart/2005/8/layout/hierarchy2"/>
    <dgm:cxn modelId="{11BDE9D3-C741-DA40-91D4-957483DA0D62}" type="presParOf" srcId="{B6E977DD-B088-164C-B3A0-4C6443D6BE63}" destId="{C6119276-61BB-8640-BEE4-FE7D44F90D02}" srcOrd="0" destOrd="0" presId="urn:microsoft.com/office/officeart/2005/8/layout/hierarchy2"/>
    <dgm:cxn modelId="{7C941AA9-EDD8-E848-8339-A9EF7320D2FB}" type="presParOf" srcId="{E60779AB-8EA6-1E4D-91B8-AC272EC3F8CE}" destId="{8B556465-BF8A-E14E-B3DC-BB763FBDD649}" srcOrd="3" destOrd="0" presId="urn:microsoft.com/office/officeart/2005/8/layout/hierarchy2"/>
    <dgm:cxn modelId="{CE4487E9-2CC7-D343-BD6C-6EAAE529316A}" type="presParOf" srcId="{8B556465-BF8A-E14E-B3DC-BB763FBDD649}" destId="{699F30E1-FCEF-9149-B8AB-23EE2AACA971}" srcOrd="0" destOrd="0" presId="urn:microsoft.com/office/officeart/2005/8/layout/hierarchy2"/>
    <dgm:cxn modelId="{471E0C48-B299-5F44-A19A-31C6C6582C2B}" type="presParOf" srcId="{8B556465-BF8A-E14E-B3DC-BB763FBDD649}" destId="{77F9E80C-0691-1D41-8FFA-B3BEC641D623}" srcOrd="1" destOrd="0" presId="urn:microsoft.com/office/officeart/2005/8/layout/hierarchy2"/>
    <dgm:cxn modelId="{FAA65FD1-9FA6-C840-B7E3-845282E3AB95}" type="presParOf" srcId="{E60779AB-8EA6-1E4D-91B8-AC272EC3F8CE}" destId="{41836E75-2D7D-6E44-BA8A-8497577DC49C}" srcOrd="4" destOrd="0" presId="urn:microsoft.com/office/officeart/2005/8/layout/hierarchy2"/>
    <dgm:cxn modelId="{CC53A929-9C24-E74D-8A63-D94CF6C16882}" type="presParOf" srcId="{41836E75-2D7D-6E44-BA8A-8497577DC49C}" destId="{4EE38057-1A4B-5149-B2BE-0354EF280C5E}" srcOrd="0" destOrd="0" presId="urn:microsoft.com/office/officeart/2005/8/layout/hierarchy2"/>
    <dgm:cxn modelId="{5B0ECA99-45B8-1045-8BBB-611226FAE2D1}" type="presParOf" srcId="{E60779AB-8EA6-1E4D-91B8-AC272EC3F8CE}" destId="{51055644-0546-904C-9083-E7959EBC2CFE}" srcOrd="5" destOrd="0" presId="urn:microsoft.com/office/officeart/2005/8/layout/hierarchy2"/>
    <dgm:cxn modelId="{67519B33-6D8D-EC45-B45A-2E5035EE9A57}" type="presParOf" srcId="{51055644-0546-904C-9083-E7959EBC2CFE}" destId="{D389319E-2E1D-2A48-8624-FB91EB3BEB92}" srcOrd="0" destOrd="0" presId="urn:microsoft.com/office/officeart/2005/8/layout/hierarchy2"/>
    <dgm:cxn modelId="{1C06C806-2B58-D84C-BD36-01E86A0DFB16}" type="presParOf" srcId="{51055644-0546-904C-9083-E7959EBC2CFE}" destId="{3270020E-A60E-DC4D-A83E-AED48A4581C2}" srcOrd="1" destOrd="0" presId="urn:microsoft.com/office/officeart/2005/8/layout/hierarchy2"/>
    <dgm:cxn modelId="{26BF718E-FAD4-EB4D-8FA1-CD86EF918DF8}" type="presParOf" srcId="{E60779AB-8EA6-1E4D-91B8-AC272EC3F8CE}" destId="{EBB39D5B-A845-3E49-9249-B5E25DFB0C5C}" srcOrd="6" destOrd="0" presId="urn:microsoft.com/office/officeart/2005/8/layout/hierarchy2"/>
    <dgm:cxn modelId="{2D434324-27EC-AB45-881F-CFE96B01B630}" type="presParOf" srcId="{EBB39D5B-A845-3E49-9249-B5E25DFB0C5C}" destId="{B3AF179C-85AB-2B4C-BB61-7EC14A882921}" srcOrd="0" destOrd="0" presId="urn:microsoft.com/office/officeart/2005/8/layout/hierarchy2"/>
    <dgm:cxn modelId="{CFE5DABE-2983-3745-B4CC-72332249538B}" type="presParOf" srcId="{E60779AB-8EA6-1E4D-91B8-AC272EC3F8CE}" destId="{2D9F7C67-3818-4944-A2CD-4DA4590250CC}" srcOrd="7" destOrd="0" presId="urn:microsoft.com/office/officeart/2005/8/layout/hierarchy2"/>
    <dgm:cxn modelId="{1AEBF970-5719-1042-8859-55F411F7A570}" type="presParOf" srcId="{2D9F7C67-3818-4944-A2CD-4DA4590250CC}" destId="{00883208-7FB7-F047-9CAB-883A3974F789}" srcOrd="0" destOrd="0" presId="urn:microsoft.com/office/officeart/2005/8/layout/hierarchy2"/>
    <dgm:cxn modelId="{91A6C3C2-CBE5-EB48-A5FD-BB64291BD31B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9B62D-3CA6-CC42-8326-7DAA0C7657E5}">
      <dsp:nvSpPr>
        <dsp:cNvPr id="0" name=""/>
        <dsp:cNvSpPr/>
      </dsp:nvSpPr>
      <dsp:spPr>
        <a:xfrm>
          <a:off x="11258" y="2591540"/>
          <a:ext cx="1146918" cy="987953"/>
        </a:xfrm>
        <a:prstGeom prst="cloudCallout">
          <a:avLst/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Lake</a:t>
          </a:r>
        </a:p>
      </dsp:txBody>
      <dsp:txXfrm>
        <a:off x="169331" y="2740739"/>
        <a:ext cx="749213" cy="643770"/>
      </dsp:txXfrm>
    </dsp:sp>
    <dsp:sp modelId="{A7DFB0D3-486E-124C-972D-BB771E7A87F8}">
      <dsp:nvSpPr>
        <dsp:cNvPr id="0" name=""/>
        <dsp:cNvSpPr/>
      </dsp:nvSpPr>
      <dsp:spPr>
        <a:xfrm>
          <a:off x="1158177" y="3078745"/>
          <a:ext cx="131894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131894" y="67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0827" y="3082219"/>
        <a:ext cx="6594" cy="6594"/>
      </dsp:txXfrm>
    </dsp:sp>
    <dsp:sp modelId="{A84C9F91-CD3B-CB44-A564-1A0879C3CBCD}">
      <dsp:nvSpPr>
        <dsp:cNvPr id="0" name=""/>
        <dsp:cNvSpPr/>
      </dsp:nvSpPr>
      <dsp:spPr>
        <a:xfrm>
          <a:off x="1290072" y="2784651"/>
          <a:ext cx="1135269" cy="6017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Pipeline</a:t>
          </a:r>
        </a:p>
      </dsp:txBody>
      <dsp:txXfrm>
        <a:off x="1307696" y="2802275"/>
        <a:ext cx="1100021" cy="566483"/>
      </dsp:txXfrm>
    </dsp:sp>
    <dsp:sp modelId="{BB8271DB-42E2-1A40-BF69-84786EDFB521}">
      <dsp:nvSpPr>
        <dsp:cNvPr id="0" name=""/>
        <dsp:cNvSpPr/>
      </dsp:nvSpPr>
      <dsp:spPr>
        <a:xfrm rot="17447699">
          <a:off x="1841971" y="2233182"/>
          <a:ext cx="1808967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1808967" y="67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01231" y="2194730"/>
        <a:ext cx="90448" cy="90448"/>
      </dsp:txXfrm>
    </dsp:sp>
    <dsp:sp modelId="{19B1A635-D237-D24C-9203-8C51E290E2A8}">
      <dsp:nvSpPr>
        <dsp:cNvPr id="0" name=""/>
        <dsp:cNvSpPr/>
      </dsp:nvSpPr>
      <dsp:spPr>
        <a:xfrm>
          <a:off x="3067570" y="1082071"/>
          <a:ext cx="2169914" cy="624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H</a:t>
          </a:r>
          <a:r>
            <a:rPr lang="en-US" sz="3200" b="0" kern="1200" baseline="-25000" dirty="0"/>
            <a:t>2</a:t>
          </a:r>
          <a:r>
            <a:rPr lang="en-US" sz="3200" b="0" kern="1200" dirty="0"/>
            <a:t>O </a:t>
          </a:r>
          <a:r>
            <a:rPr lang="en-US" sz="3200" b="0" kern="1200" dirty="0" err="1"/>
            <a:t>AutoML</a:t>
          </a:r>
          <a:endParaRPr lang="en-US" sz="3200" b="0" kern="1200" dirty="0"/>
        </a:p>
      </dsp:txBody>
      <dsp:txXfrm>
        <a:off x="3085865" y="1100366"/>
        <a:ext cx="2133324" cy="588050"/>
      </dsp:txXfrm>
    </dsp:sp>
    <dsp:sp modelId="{79A1830C-28C3-C841-8BDB-CE6D706C0201}">
      <dsp:nvSpPr>
        <dsp:cNvPr id="0" name=""/>
        <dsp:cNvSpPr/>
      </dsp:nvSpPr>
      <dsp:spPr>
        <a:xfrm rot="4385728">
          <a:off x="4808345" y="1966557"/>
          <a:ext cx="1210166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1210166" y="677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5383174" y="1943075"/>
        <a:ext cx="60508" cy="60508"/>
      </dsp:txXfrm>
    </dsp:sp>
    <dsp:sp modelId="{073E3E48-1472-2A4E-BD6D-44F2B2E0A7D6}">
      <dsp:nvSpPr>
        <dsp:cNvPr id="0" name=""/>
        <dsp:cNvSpPr/>
      </dsp:nvSpPr>
      <dsp:spPr>
        <a:xfrm>
          <a:off x="5589373" y="1812289"/>
          <a:ext cx="1576107" cy="147995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Training and Predictive Data</a:t>
          </a:r>
        </a:p>
      </dsp:txBody>
      <dsp:txXfrm>
        <a:off x="5632719" y="1855635"/>
        <a:ext cx="1489415" cy="1393264"/>
      </dsp:txXfrm>
    </dsp:sp>
    <dsp:sp modelId="{468335F7-25BC-8543-8CC0-81BA96EDFC7A}">
      <dsp:nvSpPr>
        <dsp:cNvPr id="0" name=""/>
        <dsp:cNvSpPr/>
      </dsp:nvSpPr>
      <dsp:spPr>
        <a:xfrm rot="17999167">
          <a:off x="6924991" y="2129071"/>
          <a:ext cx="961554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961554" y="67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81730" y="2111804"/>
        <a:ext cx="48077" cy="48077"/>
      </dsp:txXfrm>
    </dsp:sp>
    <dsp:sp modelId="{E411769E-000D-4F4D-911B-4E096B5C99BC}">
      <dsp:nvSpPr>
        <dsp:cNvPr id="0" name=""/>
        <dsp:cNvSpPr/>
      </dsp:nvSpPr>
      <dsp:spPr>
        <a:xfrm>
          <a:off x="7646056" y="1391812"/>
          <a:ext cx="1371709" cy="65521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665247" y="1411003"/>
        <a:ext cx="1333327" cy="616832"/>
      </dsp:txXfrm>
    </dsp:sp>
    <dsp:sp modelId="{C532C6FF-ABE8-294B-A55E-01D0FF116705}">
      <dsp:nvSpPr>
        <dsp:cNvPr id="0" name=""/>
        <dsp:cNvSpPr/>
      </dsp:nvSpPr>
      <dsp:spPr>
        <a:xfrm rot="968576">
          <a:off x="7157258" y="2603482"/>
          <a:ext cx="417119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417119" y="67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5389" y="2599826"/>
        <a:ext cx="20855" cy="20855"/>
      </dsp:txXfrm>
    </dsp:sp>
    <dsp:sp modelId="{9FF4AC75-22F6-884B-9682-7B32F4B830C2}">
      <dsp:nvSpPr>
        <dsp:cNvPr id="0" name=""/>
        <dsp:cNvSpPr/>
      </dsp:nvSpPr>
      <dsp:spPr>
        <a:xfrm>
          <a:off x="7566154" y="2455221"/>
          <a:ext cx="1668264" cy="42603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 err="1"/>
            <a:t>Mapbox</a:t>
          </a:r>
          <a:r>
            <a:rPr lang="en-US" sz="3200" b="1" kern="1200" dirty="0"/>
            <a:t> </a:t>
          </a:r>
        </a:p>
      </dsp:txBody>
      <dsp:txXfrm>
        <a:off x="7578632" y="2467699"/>
        <a:ext cx="1643308" cy="401082"/>
      </dsp:txXfrm>
    </dsp:sp>
    <dsp:sp modelId="{1F72CDFE-37E1-624B-8971-E1C417F0FC27}">
      <dsp:nvSpPr>
        <dsp:cNvPr id="0" name=""/>
        <dsp:cNvSpPr/>
      </dsp:nvSpPr>
      <dsp:spPr>
        <a:xfrm rot="4523683">
          <a:off x="6614053" y="3259028"/>
          <a:ext cx="1474719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1474719" y="67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4544" y="3228932"/>
        <a:ext cx="73735" cy="73735"/>
      </dsp:txXfrm>
    </dsp:sp>
    <dsp:sp modelId="{69C36B2A-5EB5-BA4D-B4C9-BA188B7D6C24}">
      <dsp:nvSpPr>
        <dsp:cNvPr id="0" name=""/>
        <dsp:cNvSpPr/>
      </dsp:nvSpPr>
      <dsp:spPr>
        <a:xfrm>
          <a:off x="7537344" y="3681001"/>
          <a:ext cx="1663729" cy="59666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Folium</a:t>
          </a:r>
        </a:p>
      </dsp:txBody>
      <dsp:txXfrm>
        <a:off x="7554820" y="3698477"/>
        <a:ext cx="1628777" cy="561710"/>
      </dsp:txXfrm>
    </dsp:sp>
    <dsp:sp modelId="{7673BD98-8BAE-2943-8F63-42B7DE997276}">
      <dsp:nvSpPr>
        <dsp:cNvPr id="0" name=""/>
        <dsp:cNvSpPr/>
      </dsp:nvSpPr>
      <dsp:spPr>
        <a:xfrm rot="16887093">
          <a:off x="8619954" y="3261919"/>
          <a:ext cx="1450151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1450151" y="67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08775" y="3232437"/>
        <a:ext cx="72507" cy="72507"/>
      </dsp:txXfrm>
    </dsp:sp>
    <dsp:sp modelId="{4AB21A52-8C49-224D-A745-E08E02775B79}">
      <dsp:nvSpPr>
        <dsp:cNvPr id="0" name=""/>
        <dsp:cNvSpPr/>
      </dsp:nvSpPr>
      <dsp:spPr>
        <a:xfrm>
          <a:off x="9488985" y="1920270"/>
          <a:ext cx="1243074" cy="1275558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671027" y="2102312"/>
        <a:ext cx="878990" cy="911474"/>
      </dsp:txXfrm>
    </dsp:sp>
    <dsp:sp modelId="{36867215-562D-F64F-A6A6-A63DC7119D37}">
      <dsp:nvSpPr>
        <dsp:cNvPr id="0" name=""/>
        <dsp:cNvSpPr/>
      </dsp:nvSpPr>
      <dsp:spPr>
        <a:xfrm rot="21438407">
          <a:off x="10731929" y="2545711"/>
          <a:ext cx="236937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236937" y="67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44474" y="2546560"/>
        <a:ext cx="11846" cy="11846"/>
      </dsp:txXfrm>
    </dsp:sp>
    <dsp:sp modelId="{0455FC06-48E3-F743-9D1B-B9B197D78300}">
      <dsp:nvSpPr>
        <dsp:cNvPr id="0" name=""/>
        <dsp:cNvSpPr/>
      </dsp:nvSpPr>
      <dsp:spPr>
        <a:xfrm>
          <a:off x="10968736" y="1879212"/>
          <a:ext cx="1218632" cy="1335408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Optimal Map</a:t>
          </a:r>
        </a:p>
      </dsp:txBody>
      <dsp:txXfrm>
        <a:off x="11147201" y="2074778"/>
        <a:ext cx="861702" cy="944276"/>
      </dsp:txXfrm>
    </dsp:sp>
    <dsp:sp modelId="{B6E977DD-B088-164C-B3A0-4C6443D6BE63}">
      <dsp:nvSpPr>
        <dsp:cNvPr id="0" name=""/>
        <dsp:cNvSpPr/>
      </dsp:nvSpPr>
      <dsp:spPr>
        <a:xfrm rot="19183320">
          <a:off x="2327364" y="2811575"/>
          <a:ext cx="826515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826515" y="67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9959" y="2797684"/>
        <a:ext cx="41325" cy="41325"/>
      </dsp:txXfrm>
    </dsp:sp>
    <dsp:sp modelId="{699F30E1-FCEF-9149-B8AB-23EE2AACA971}">
      <dsp:nvSpPr>
        <dsp:cNvPr id="0" name=""/>
        <dsp:cNvSpPr/>
      </dsp:nvSpPr>
      <dsp:spPr>
        <a:xfrm>
          <a:off x="3055903" y="2216861"/>
          <a:ext cx="2056229" cy="668632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INLA</a:t>
          </a:r>
        </a:p>
      </dsp:txBody>
      <dsp:txXfrm>
        <a:off x="3075487" y="2236445"/>
        <a:ext cx="2017061" cy="629464"/>
      </dsp:txXfrm>
    </dsp:sp>
    <dsp:sp modelId="{41836E75-2D7D-6E44-BA8A-8497577DC49C}">
      <dsp:nvSpPr>
        <dsp:cNvPr id="0" name=""/>
        <dsp:cNvSpPr/>
      </dsp:nvSpPr>
      <dsp:spPr>
        <a:xfrm rot="1793673">
          <a:off x="2371999" y="3278554"/>
          <a:ext cx="801794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801794" y="67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2851" y="3265281"/>
        <a:ext cx="40089" cy="40089"/>
      </dsp:txXfrm>
    </dsp:sp>
    <dsp:sp modelId="{D389319E-2E1D-2A48-8624-FB91EB3BEB92}">
      <dsp:nvSpPr>
        <dsp:cNvPr id="0" name=""/>
        <dsp:cNvSpPr/>
      </dsp:nvSpPr>
      <dsp:spPr>
        <a:xfrm>
          <a:off x="3120452" y="3200778"/>
          <a:ext cx="1924796" cy="56871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32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137109" y="3217435"/>
        <a:ext cx="1891482" cy="535399"/>
      </dsp:txXfrm>
    </dsp:sp>
    <dsp:sp modelId="{EBB39D5B-A845-3E49-9249-B5E25DFB0C5C}">
      <dsp:nvSpPr>
        <dsp:cNvPr id="0" name=""/>
        <dsp:cNvSpPr/>
      </dsp:nvSpPr>
      <dsp:spPr>
        <a:xfrm rot="3539067">
          <a:off x="2014022" y="3805979"/>
          <a:ext cx="1697108" cy="13543"/>
        </a:xfrm>
        <a:custGeom>
          <a:avLst/>
          <a:gdLst/>
          <a:ahLst/>
          <a:cxnLst/>
          <a:rect l="0" t="0" r="0" b="0"/>
          <a:pathLst>
            <a:path>
              <a:moveTo>
                <a:pt x="0" y="6771"/>
              </a:moveTo>
              <a:lnTo>
                <a:pt x="1697108" y="67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20148" y="3770323"/>
        <a:ext cx="84855" cy="84855"/>
      </dsp:txXfrm>
    </dsp:sp>
    <dsp:sp modelId="{00883208-7FB7-F047-9CAB-883A3974F789}">
      <dsp:nvSpPr>
        <dsp:cNvPr id="0" name=""/>
        <dsp:cNvSpPr/>
      </dsp:nvSpPr>
      <dsp:spPr>
        <a:xfrm>
          <a:off x="3299811" y="4187476"/>
          <a:ext cx="1705717" cy="705018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</a:p>
      </dsp:txBody>
      <dsp:txXfrm>
        <a:off x="3320460" y="4208125"/>
        <a:ext cx="1664419" cy="663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03/03/24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2568118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2568118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Pipeline Process Execution Time</a:t>
            </a:r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8227249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6463309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4699368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2935426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2288725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2288725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4699368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6463309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8227249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305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2365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3258292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5040886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6964884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8879345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2737301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279.1 Seconds</a:t>
            </a:r>
          </a:p>
          <a:p>
            <a:pPr algn="ctr"/>
            <a:r>
              <a:rPr lang="en-US" sz="2000" noProof="1"/>
              <a:t>69.7%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4699367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64 Seconds</a:t>
            </a:r>
          </a:p>
          <a:p>
            <a:pPr algn="ctr"/>
            <a:r>
              <a:rPr lang="en-US" sz="2000" noProof="1"/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6463309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1.9 Seconds</a:t>
            </a:r>
          </a:p>
          <a:p>
            <a:pPr algn="ctr"/>
            <a:r>
              <a:rPr lang="en-US" sz="2000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8227250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55 Seconds</a:t>
            </a:r>
          </a:p>
          <a:p>
            <a:pPr algn="ctr"/>
            <a:r>
              <a:rPr lang="en-US" sz="2000" noProof="1"/>
              <a:t>13.8%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3495828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5258716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7021605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878449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81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97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095054" y="3868890"/>
                <a:ext cx="195571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CA" sz="2000" b="0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𝑅𝑢𝑛𝑡𝑖𝑚𝑒</m:t>
                      </m:r>
                    </m:oMath>
                  </m:oMathPara>
                </a14:m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noProof="1">
                    <a:solidFill>
                      <a:schemeClr val="tx1"/>
                    </a:solidFill>
                  </a:rPr>
                  <a:t>400 Seconds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054" y="3868890"/>
                <a:ext cx="1955718" cy="1015663"/>
              </a:xfrm>
              <a:prstGeom prst="rect">
                <a:avLst/>
              </a:prstGeom>
              <a:blipFill>
                <a:blip r:embed="rId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87189" cy="973777"/>
          </a:xfrm>
        </p:spPr>
        <p:txBody>
          <a:bodyPr>
            <a:noAutofit/>
          </a:bodyPr>
          <a:lstStyle/>
          <a:p>
            <a:r>
              <a:rPr lang="en-US" b="1" dirty="0"/>
              <a:t>Autonomous Machine Learning and Web Maps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66970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5057775" y="3557588"/>
            <a:ext cx="70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D4F47F-45CE-402D-D658-851660AC037E}"/>
              </a:ext>
            </a:extLst>
          </p:cNvPr>
          <p:cNvCxnSpPr>
            <a:cxnSpLocks/>
          </p:cNvCxnSpPr>
          <p:nvPr/>
        </p:nvCxnSpPr>
        <p:spPr>
          <a:xfrm flipV="1">
            <a:off x="5229225" y="3557588"/>
            <a:ext cx="528638" cy="75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561A82-3583-3092-6C94-ADFAFDEB7FA3}"/>
              </a:ext>
            </a:extLst>
          </p:cNvPr>
          <p:cNvCxnSpPr>
            <a:cxnSpLocks/>
          </p:cNvCxnSpPr>
          <p:nvPr/>
        </p:nvCxnSpPr>
        <p:spPr>
          <a:xfrm flipV="1">
            <a:off x="5229225" y="3557588"/>
            <a:ext cx="528638" cy="195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924925" y="2695576"/>
            <a:ext cx="633413" cy="4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2A9CFA-01E3-2761-DB64-2B61335BC8D3}"/>
              </a:ext>
            </a:extLst>
          </p:cNvPr>
          <p:cNvCxnSpPr>
            <a:cxnSpLocks/>
          </p:cNvCxnSpPr>
          <p:nvPr/>
        </p:nvCxnSpPr>
        <p:spPr>
          <a:xfrm flipV="1">
            <a:off x="8924925" y="3557588"/>
            <a:ext cx="533400" cy="16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AB5B-D890-3BD7-4240-9E8D031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163</Words>
  <Application>Microsoft Macintosh PowerPoint</Application>
  <PresentationFormat>Widescreen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Pipeline Process Execution Time</vt:lpstr>
      <vt:lpstr>Autonomous Machine Learning and Web 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15</cp:revision>
  <dcterms:created xsi:type="dcterms:W3CDTF">2019-06-12T11:37:18Z</dcterms:created>
  <dcterms:modified xsi:type="dcterms:W3CDTF">2024-03-03T21:17:23Z</dcterms:modified>
</cp:coreProperties>
</file>