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6" r:id="rId2"/>
    <p:sldId id="358" r:id="rId3"/>
    <p:sldId id="256" r:id="rId4"/>
    <p:sldId id="355" r:id="rId5"/>
    <p:sldId id="354" r:id="rId6"/>
    <p:sldId id="363" r:id="rId7"/>
    <p:sldId id="353" r:id="rId8"/>
    <p:sldId id="352" r:id="rId9"/>
    <p:sldId id="357" r:id="rId10"/>
    <p:sldId id="359" r:id="rId11"/>
    <p:sldId id="360" r:id="rId12"/>
    <p:sldId id="361" r:id="rId13"/>
    <p:sldId id="364" r:id="rId14"/>
    <p:sldId id="365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72011-B27B-CB4E-8B58-18365AE6A81E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CC5D0-79A3-C94E-9A85-E3E5B8D4EFC2}">
      <dgm:prSet phldrT="[Text]" custT="1"/>
      <dgm:spPr/>
      <dgm:t>
        <a:bodyPr/>
        <a:lstStyle/>
        <a:p>
          <a:pPr rtl="0"/>
          <a:r>
            <a:rPr lang="en-US" sz="4400" dirty="0"/>
            <a:t>Data Ingestion</a:t>
          </a:r>
        </a:p>
      </dgm:t>
    </dgm:pt>
    <dgm:pt modelId="{706B80B9-85A0-2B4C-A55F-A7C33D490B7A}" type="parTrans" cxnId="{C63C0F77-33CA-394C-B763-D28BDE8F9B12}">
      <dgm:prSet/>
      <dgm:spPr/>
      <dgm:t>
        <a:bodyPr/>
        <a:lstStyle/>
        <a:p>
          <a:endParaRPr lang="en-US"/>
        </a:p>
      </dgm:t>
    </dgm:pt>
    <dgm:pt modelId="{9609DDF6-A7E5-2A42-B3CD-94BB0C24F3F8}" type="sibTrans" cxnId="{C63C0F77-33CA-394C-B763-D28BDE8F9B12}">
      <dgm:prSet/>
      <dgm:spPr/>
      <dgm:t>
        <a:bodyPr/>
        <a:lstStyle/>
        <a:p>
          <a:endParaRPr lang="en-US"/>
        </a:p>
      </dgm:t>
    </dgm:pt>
    <dgm:pt modelId="{5B5D237C-460F-6347-8AD7-8E4D740CEE04}">
      <dgm:prSet phldrT="[Text]"/>
      <dgm:spPr/>
      <dgm:t>
        <a:bodyPr/>
        <a:lstStyle/>
        <a:p>
          <a:pPr rtl="0"/>
          <a:r>
            <a:rPr lang="en-US" b="1" dirty="0"/>
            <a:t>Configuration Object</a:t>
          </a:r>
        </a:p>
      </dgm:t>
    </dgm:pt>
    <dgm:pt modelId="{A3B22A34-1A7A-6F41-B998-4BB42EB7791F}" type="parTrans" cxnId="{2D5A50D4-1C29-5A47-8821-711479FC0F6B}">
      <dgm:prSet/>
      <dgm:spPr/>
      <dgm:t>
        <a:bodyPr/>
        <a:lstStyle/>
        <a:p>
          <a:endParaRPr lang="en-US"/>
        </a:p>
      </dgm:t>
    </dgm:pt>
    <dgm:pt modelId="{94494884-9200-9C4A-BAD3-11B15DB42BAC}" type="sibTrans" cxnId="{2D5A50D4-1C29-5A47-8821-711479FC0F6B}">
      <dgm:prSet/>
      <dgm:spPr/>
      <dgm:t>
        <a:bodyPr/>
        <a:lstStyle/>
        <a:p>
          <a:endParaRPr lang="en-US"/>
        </a:p>
      </dgm:t>
    </dgm:pt>
    <dgm:pt modelId="{16F83965-537D-4040-8E77-6CDEAF8B2AF2}">
      <dgm:prSet phldrT="[Text]"/>
      <dgm:spPr/>
      <dgm:t>
        <a:bodyPr/>
        <a:lstStyle/>
        <a:p>
          <a:pPr rtl="0"/>
          <a:endParaRPr lang="en-US" dirty="0"/>
        </a:p>
      </dgm:t>
    </dgm:pt>
    <dgm:pt modelId="{27035317-8F53-3349-92A0-3F3E40709FB4}" type="parTrans" cxnId="{557280D6-AF6A-D548-8BC9-9EA2728B11F6}">
      <dgm:prSet/>
      <dgm:spPr/>
      <dgm:t>
        <a:bodyPr/>
        <a:lstStyle/>
        <a:p>
          <a:endParaRPr lang="en-US"/>
        </a:p>
      </dgm:t>
    </dgm:pt>
    <dgm:pt modelId="{EAB8015A-8585-9F43-92ED-A18D423EAD8D}" type="sibTrans" cxnId="{557280D6-AF6A-D548-8BC9-9EA2728B11F6}">
      <dgm:prSet/>
      <dgm:spPr/>
      <dgm:t>
        <a:bodyPr/>
        <a:lstStyle/>
        <a:p>
          <a:endParaRPr lang="en-US"/>
        </a:p>
      </dgm:t>
    </dgm:pt>
    <dgm:pt modelId="{1434DDB8-1CC3-D14C-AB7E-EA5060AD6A8F}">
      <dgm:prSet phldrT="[Text]" custT="1"/>
      <dgm:spPr/>
      <dgm:t>
        <a:bodyPr/>
        <a:lstStyle/>
        <a:p>
          <a:pPr rtl="0"/>
          <a:r>
            <a:rPr lang="en-US" sz="4400" b="0" dirty="0" err="1"/>
            <a:t>Config.ini</a:t>
          </a:r>
          <a:endParaRPr lang="en-US" sz="4400" b="0" dirty="0"/>
        </a:p>
      </dgm:t>
    </dgm:pt>
    <dgm:pt modelId="{B9EBEA07-69D9-7B49-9EF1-46255AD20147}" type="parTrans" cxnId="{77A2EDD1-3D65-5241-9DF1-5780CAB2DCDC}">
      <dgm:prSet/>
      <dgm:spPr/>
      <dgm:t>
        <a:bodyPr/>
        <a:lstStyle/>
        <a:p>
          <a:endParaRPr lang="en-US"/>
        </a:p>
      </dgm:t>
    </dgm:pt>
    <dgm:pt modelId="{05D48639-7B05-804F-8333-C845FA582A31}" type="sibTrans" cxnId="{77A2EDD1-3D65-5241-9DF1-5780CAB2DCDC}">
      <dgm:prSet/>
      <dgm:spPr/>
      <dgm:t>
        <a:bodyPr/>
        <a:lstStyle/>
        <a:p>
          <a:endParaRPr lang="en-US"/>
        </a:p>
      </dgm:t>
    </dgm:pt>
    <dgm:pt modelId="{0991FDB4-AAC1-814D-B724-A0D9447E26AC}">
      <dgm:prSet phldrT="[Text]"/>
      <dgm:spPr/>
      <dgm:t>
        <a:bodyPr/>
        <a:lstStyle/>
        <a:p>
          <a:pPr rtl="0"/>
          <a:endParaRPr lang="en-US" dirty="0"/>
        </a:p>
      </dgm:t>
    </dgm:pt>
    <dgm:pt modelId="{399FD218-DF20-1045-8F2D-2163E0896C73}" type="parTrans" cxnId="{67C362DF-1E2E-B043-85CC-0AE47CF34328}">
      <dgm:prSet/>
      <dgm:spPr/>
      <dgm:t>
        <a:bodyPr/>
        <a:lstStyle/>
        <a:p>
          <a:endParaRPr lang="en-US"/>
        </a:p>
      </dgm:t>
    </dgm:pt>
    <dgm:pt modelId="{E5B97267-4CED-BB4B-B7A4-8A6218CF643C}" type="sibTrans" cxnId="{67C362DF-1E2E-B043-85CC-0AE47CF34328}">
      <dgm:prSet/>
      <dgm:spPr/>
      <dgm:t>
        <a:bodyPr/>
        <a:lstStyle/>
        <a:p>
          <a:endParaRPr lang="en-US"/>
        </a:p>
      </dgm:t>
    </dgm:pt>
    <dgm:pt modelId="{8E55557A-3CC5-ED45-8A6B-B2C1696CB166}" type="pres">
      <dgm:prSet presAssocID="{9DE72011-B27B-CB4E-8B58-18365AE6A81E}" presName="Name0" presStyleCnt="0">
        <dgm:presLayoutVars>
          <dgm:dir/>
          <dgm:animOne val="branch"/>
          <dgm:animLvl val="lvl"/>
        </dgm:presLayoutVars>
      </dgm:prSet>
      <dgm:spPr/>
    </dgm:pt>
    <dgm:pt modelId="{E23B9244-8A3D-6E46-AC83-7E71C283BA6C}" type="pres">
      <dgm:prSet presAssocID="{1434DDB8-1CC3-D14C-AB7E-EA5060AD6A8F}" presName="chaos" presStyleCnt="0"/>
      <dgm:spPr/>
    </dgm:pt>
    <dgm:pt modelId="{357FE43B-A819-5D4F-B53F-F68E62A913E5}" type="pres">
      <dgm:prSet presAssocID="{1434DDB8-1CC3-D14C-AB7E-EA5060AD6A8F}" presName="parTx1" presStyleLbl="revTx" presStyleIdx="0" presStyleCnt="4" custScaleX="121579" custLinFactY="100000" custLinFactNeighborX="1709" custLinFactNeighborY="141023"/>
      <dgm:spPr/>
    </dgm:pt>
    <dgm:pt modelId="{1E4A346B-A298-F443-9E51-6923E4EEEC29}" type="pres">
      <dgm:prSet presAssocID="{1434DDB8-1CC3-D14C-AB7E-EA5060AD6A8F}" presName="c1" presStyleLbl="node1" presStyleIdx="0" presStyleCnt="19"/>
      <dgm:spPr/>
    </dgm:pt>
    <dgm:pt modelId="{14B43F27-9346-364F-8E6B-2CD1B555FBDC}" type="pres">
      <dgm:prSet presAssocID="{1434DDB8-1CC3-D14C-AB7E-EA5060AD6A8F}" presName="c2" presStyleLbl="node1" presStyleIdx="1" presStyleCnt="19"/>
      <dgm:spPr/>
    </dgm:pt>
    <dgm:pt modelId="{E332736E-28A2-8548-B703-3248CC6963D1}" type="pres">
      <dgm:prSet presAssocID="{1434DDB8-1CC3-D14C-AB7E-EA5060AD6A8F}" presName="c3" presStyleLbl="node1" presStyleIdx="2" presStyleCnt="19"/>
      <dgm:spPr/>
    </dgm:pt>
    <dgm:pt modelId="{C6216194-B496-D141-A1B6-E6BE2A270911}" type="pres">
      <dgm:prSet presAssocID="{1434DDB8-1CC3-D14C-AB7E-EA5060AD6A8F}" presName="c4" presStyleLbl="node1" presStyleIdx="3" presStyleCnt="19"/>
      <dgm:spPr/>
    </dgm:pt>
    <dgm:pt modelId="{A446CB50-1B2D-544F-A5BB-6D37754A3DA7}" type="pres">
      <dgm:prSet presAssocID="{1434DDB8-1CC3-D14C-AB7E-EA5060AD6A8F}" presName="c5" presStyleLbl="node1" presStyleIdx="4" presStyleCnt="19"/>
      <dgm:spPr/>
    </dgm:pt>
    <dgm:pt modelId="{B3DCF55F-059C-AD45-8F26-EA55A8627ADF}" type="pres">
      <dgm:prSet presAssocID="{1434DDB8-1CC3-D14C-AB7E-EA5060AD6A8F}" presName="c6" presStyleLbl="node1" presStyleIdx="5" presStyleCnt="19"/>
      <dgm:spPr/>
    </dgm:pt>
    <dgm:pt modelId="{05693702-50DB-DB40-96ED-BA36CEFFD7E2}" type="pres">
      <dgm:prSet presAssocID="{1434DDB8-1CC3-D14C-AB7E-EA5060AD6A8F}" presName="c7" presStyleLbl="node1" presStyleIdx="6" presStyleCnt="19"/>
      <dgm:spPr/>
    </dgm:pt>
    <dgm:pt modelId="{D8C25611-4CCA-5946-AF4C-544215A78B89}" type="pres">
      <dgm:prSet presAssocID="{1434DDB8-1CC3-D14C-AB7E-EA5060AD6A8F}" presName="c8" presStyleLbl="node1" presStyleIdx="7" presStyleCnt="19"/>
      <dgm:spPr/>
    </dgm:pt>
    <dgm:pt modelId="{E5A562E1-06A8-A04E-8CE1-F2A19FFB0327}" type="pres">
      <dgm:prSet presAssocID="{1434DDB8-1CC3-D14C-AB7E-EA5060AD6A8F}" presName="c9" presStyleLbl="node1" presStyleIdx="8" presStyleCnt="19"/>
      <dgm:spPr/>
    </dgm:pt>
    <dgm:pt modelId="{F004B300-B843-8D43-903E-6621D7BC51EE}" type="pres">
      <dgm:prSet presAssocID="{1434DDB8-1CC3-D14C-AB7E-EA5060AD6A8F}" presName="c10" presStyleLbl="node1" presStyleIdx="9" presStyleCnt="19"/>
      <dgm:spPr/>
    </dgm:pt>
    <dgm:pt modelId="{A9486123-0007-4F4D-8C11-ADF2A2064B22}" type="pres">
      <dgm:prSet presAssocID="{1434DDB8-1CC3-D14C-AB7E-EA5060AD6A8F}" presName="c11" presStyleLbl="node1" presStyleIdx="10" presStyleCnt="19"/>
      <dgm:spPr/>
    </dgm:pt>
    <dgm:pt modelId="{8978209B-6345-E84D-8531-356BCB35561B}" type="pres">
      <dgm:prSet presAssocID="{1434DDB8-1CC3-D14C-AB7E-EA5060AD6A8F}" presName="c12" presStyleLbl="node1" presStyleIdx="11" presStyleCnt="19"/>
      <dgm:spPr/>
    </dgm:pt>
    <dgm:pt modelId="{1C2192DC-9CD5-984F-8C35-694FDBC3D19C}" type="pres">
      <dgm:prSet presAssocID="{1434DDB8-1CC3-D14C-AB7E-EA5060AD6A8F}" presName="c13" presStyleLbl="node1" presStyleIdx="12" presStyleCnt="19"/>
      <dgm:spPr/>
    </dgm:pt>
    <dgm:pt modelId="{F9CC2E5D-9D78-A04A-AAB6-15C43A531DDE}" type="pres">
      <dgm:prSet presAssocID="{1434DDB8-1CC3-D14C-AB7E-EA5060AD6A8F}" presName="c14" presStyleLbl="node1" presStyleIdx="13" presStyleCnt="19"/>
      <dgm:spPr/>
    </dgm:pt>
    <dgm:pt modelId="{C9CAB178-701E-7140-97C5-5DC3A8B334F6}" type="pres">
      <dgm:prSet presAssocID="{1434DDB8-1CC3-D14C-AB7E-EA5060AD6A8F}" presName="c15" presStyleLbl="node1" presStyleIdx="14" presStyleCnt="19"/>
      <dgm:spPr/>
    </dgm:pt>
    <dgm:pt modelId="{FA6E8406-24C7-CC45-9CCB-D48A4B92B8C2}" type="pres">
      <dgm:prSet presAssocID="{1434DDB8-1CC3-D14C-AB7E-EA5060AD6A8F}" presName="c16" presStyleLbl="node1" presStyleIdx="15" presStyleCnt="19"/>
      <dgm:spPr/>
    </dgm:pt>
    <dgm:pt modelId="{1EC4C213-DD45-C348-B4E2-9B8FFF79D33C}" type="pres">
      <dgm:prSet presAssocID="{1434DDB8-1CC3-D14C-AB7E-EA5060AD6A8F}" presName="c17" presStyleLbl="node1" presStyleIdx="16" presStyleCnt="19"/>
      <dgm:spPr/>
    </dgm:pt>
    <dgm:pt modelId="{81D0174F-4730-9741-89E4-6997A427690B}" type="pres">
      <dgm:prSet presAssocID="{1434DDB8-1CC3-D14C-AB7E-EA5060AD6A8F}" presName="c18" presStyleLbl="node1" presStyleIdx="17" presStyleCnt="19"/>
      <dgm:spPr/>
    </dgm:pt>
    <dgm:pt modelId="{4E664268-2F9A-4340-A893-C2159E12B080}" type="pres">
      <dgm:prSet presAssocID="{05D48639-7B05-804F-8333-C845FA582A31}" presName="chevronComposite1" presStyleCnt="0"/>
      <dgm:spPr/>
    </dgm:pt>
    <dgm:pt modelId="{9D74BF9F-E48C-1D43-ADF7-FE67DFC803E2}" type="pres">
      <dgm:prSet presAssocID="{05D48639-7B05-804F-8333-C845FA582A31}" presName="chevron1" presStyleLbl="sibTrans2D1" presStyleIdx="0" presStyleCnt="3"/>
      <dgm:spPr/>
    </dgm:pt>
    <dgm:pt modelId="{144F4047-225B-CD4E-8949-72F26BE9E99C}" type="pres">
      <dgm:prSet presAssocID="{05D48639-7B05-804F-8333-C845FA582A31}" presName="spChevron1" presStyleCnt="0"/>
      <dgm:spPr/>
    </dgm:pt>
    <dgm:pt modelId="{EA0A2AE6-880C-164D-99D9-C127FB0839B0}" type="pres">
      <dgm:prSet presAssocID="{0991FDB4-AAC1-814D-B724-A0D9447E26AC}" presName="middle" presStyleCnt="0"/>
      <dgm:spPr/>
    </dgm:pt>
    <dgm:pt modelId="{BFE8016F-5FC4-F842-B8A7-D817D3C7184F}" type="pres">
      <dgm:prSet presAssocID="{0991FDB4-AAC1-814D-B724-A0D9447E26AC}" presName="parTxMid" presStyleLbl="revTx" presStyleIdx="1" presStyleCnt="4"/>
      <dgm:spPr/>
    </dgm:pt>
    <dgm:pt modelId="{8493B477-9C17-5A4C-B2D9-F3ADC47DB7A5}" type="pres">
      <dgm:prSet presAssocID="{0991FDB4-AAC1-814D-B724-A0D9447E26AC}" presName="spMid" presStyleCnt="0"/>
      <dgm:spPr/>
    </dgm:pt>
    <dgm:pt modelId="{7850D6B2-7F7B-9243-906D-D42C8CEEDA24}" type="pres">
      <dgm:prSet presAssocID="{E5B97267-4CED-BB4B-B7A4-8A6218CF643C}" presName="chevronComposite1" presStyleCnt="0"/>
      <dgm:spPr/>
    </dgm:pt>
    <dgm:pt modelId="{F19D29D3-25F1-0040-A3A3-C5BE9DFAC16E}" type="pres">
      <dgm:prSet presAssocID="{E5B97267-4CED-BB4B-B7A4-8A6218CF643C}" presName="chevron1" presStyleLbl="sibTrans2D1" presStyleIdx="1" presStyleCnt="3"/>
      <dgm:spPr/>
    </dgm:pt>
    <dgm:pt modelId="{AE2FC9DA-8C97-E044-A88F-98264BF213A7}" type="pres">
      <dgm:prSet presAssocID="{E5B97267-4CED-BB4B-B7A4-8A6218CF643C}" presName="spChevron1" presStyleCnt="0"/>
      <dgm:spPr/>
    </dgm:pt>
    <dgm:pt modelId="{999422DF-B926-4D47-8022-51863884D3D4}" type="pres">
      <dgm:prSet presAssocID="{609CC5D0-79A3-C94E-9A85-E3E5B8D4EFC2}" presName="middle" presStyleCnt="0"/>
      <dgm:spPr/>
    </dgm:pt>
    <dgm:pt modelId="{02390284-87E6-6348-BB67-D3D9F573AA75}" type="pres">
      <dgm:prSet presAssocID="{609CC5D0-79A3-C94E-9A85-E3E5B8D4EFC2}" presName="parTxMid" presStyleLbl="revTx" presStyleIdx="2" presStyleCnt="4" custScaleX="140125" custScaleY="75313" custLinFactY="35661" custLinFactNeighborX="93" custLinFactNeighborY="100000"/>
      <dgm:spPr/>
    </dgm:pt>
    <dgm:pt modelId="{F118E418-9001-4C43-BA8F-891C143DCC67}" type="pres">
      <dgm:prSet presAssocID="{609CC5D0-79A3-C94E-9A85-E3E5B8D4EFC2}" presName="spMid" presStyleCnt="0"/>
      <dgm:spPr/>
    </dgm:pt>
    <dgm:pt modelId="{79E3894F-ADFD-1442-974A-9E227977DCC5}" type="pres">
      <dgm:prSet presAssocID="{9609DDF6-A7E5-2A42-B3CD-94BB0C24F3F8}" presName="chevronComposite1" presStyleCnt="0"/>
      <dgm:spPr/>
    </dgm:pt>
    <dgm:pt modelId="{8CAE7509-DB33-BF48-BBCC-A563AF1A7913}" type="pres">
      <dgm:prSet presAssocID="{9609DDF6-A7E5-2A42-B3CD-94BB0C24F3F8}" presName="chevron1" presStyleLbl="sibTrans2D1" presStyleIdx="2" presStyleCnt="3"/>
      <dgm:spPr/>
    </dgm:pt>
    <dgm:pt modelId="{8F9875F9-845D-A545-A703-72CEDF0CC81E}" type="pres">
      <dgm:prSet presAssocID="{9609DDF6-A7E5-2A42-B3CD-94BB0C24F3F8}" presName="spChevron1" presStyleCnt="0"/>
      <dgm:spPr/>
    </dgm:pt>
    <dgm:pt modelId="{7FBB5637-0F18-264E-9C51-48714B468982}" type="pres">
      <dgm:prSet presAssocID="{5B5D237C-460F-6347-8AD7-8E4D740CEE04}" presName="last" presStyleCnt="0"/>
      <dgm:spPr/>
    </dgm:pt>
    <dgm:pt modelId="{E6E8F8FB-AFE8-6944-9A18-43F4284D07F6}" type="pres">
      <dgm:prSet presAssocID="{5B5D237C-460F-6347-8AD7-8E4D740CEE04}" presName="circleTx" presStyleLbl="node1" presStyleIdx="18" presStyleCnt="19" custLinFactX="-172713" custLinFactNeighborX="-200000" custLinFactNeighborY="-1388"/>
      <dgm:spPr/>
    </dgm:pt>
    <dgm:pt modelId="{589B1635-A6D1-464B-95D1-5F912182D18B}" type="pres">
      <dgm:prSet presAssocID="{5B5D237C-460F-6347-8AD7-8E4D740CEE04}" presName="desTxN" presStyleLbl="revTx" presStyleIdx="3" presStyleCnt="4" custScaleY="74656">
        <dgm:presLayoutVars>
          <dgm:bulletEnabled val="1"/>
        </dgm:presLayoutVars>
      </dgm:prSet>
      <dgm:spPr/>
    </dgm:pt>
    <dgm:pt modelId="{3A023F81-A57C-9641-BF90-5A161A5386AE}" type="pres">
      <dgm:prSet presAssocID="{5B5D237C-460F-6347-8AD7-8E4D740CEE04}" presName="spN" presStyleCnt="0"/>
      <dgm:spPr/>
    </dgm:pt>
  </dgm:ptLst>
  <dgm:cxnLst>
    <dgm:cxn modelId="{C7549B14-7127-E244-823E-CEB5D479320C}" type="presOf" srcId="{1434DDB8-1CC3-D14C-AB7E-EA5060AD6A8F}" destId="{357FE43B-A819-5D4F-B53F-F68E62A913E5}" srcOrd="0" destOrd="0" presId="urn:microsoft.com/office/officeart/2009/3/layout/RandomtoResultProcess"/>
    <dgm:cxn modelId="{D60FDB47-9BE8-0E45-A111-0D0615E46821}" type="presOf" srcId="{609CC5D0-79A3-C94E-9A85-E3E5B8D4EFC2}" destId="{02390284-87E6-6348-BB67-D3D9F573AA75}" srcOrd="0" destOrd="0" presId="urn:microsoft.com/office/officeart/2009/3/layout/RandomtoResultProcess"/>
    <dgm:cxn modelId="{C63C0F77-33CA-394C-B763-D28BDE8F9B12}" srcId="{9DE72011-B27B-CB4E-8B58-18365AE6A81E}" destId="{609CC5D0-79A3-C94E-9A85-E3E5B8D4EFC2}" srcOrd="2" destOrd="0" parTransId="{706B80B9-85A0-2B4C-A55F-A7C33D490B7A}" sibTransId="{9609DDF6-A7E5-2A42-B3CD-94BB0C24F3F8}"/>
    <dgm:cxn modelId="{84A58183-6ACE-1449-8AA8-C00D9A3776DD}" type="presOf" srcId="{9DE72011-B27B-CB4E-8B58-18365AE6A81E}" destId="{8E55557A-3CC5-ED45-8A6B-B2C1696CB166}" srcOrd="0" destOrd="0" presId="urn:microsoft.com/office/officeart/2009/3/layout/RandomtoResultProcess"/>
    <dgm:cxn modelId="{F893058E-7C18-FE45-8AB4-4C6BEF873BEF}" type="presOf" srcId="{16F83965-537D-4040-8E77-6CDEAF8B2AF2}" destId="{589B1635-A6D1-464B-95D1-5F912182D18B}" srcOrd="0" destOrd="0" presId="urn:microsoft.com/office/officeart/2009/3/layout/RandomtoResultProcess"/>
    <dgm:cxn modelId="{916804B5-1256-3943-B001-4E43E95F33B2}" type="presOf" srcId="{0991FDB4-AAC1-814D-B724-A0D9447E26AC}" destId="{BFE8016F-5FC4-F842-B8A7-D817D3C7184F}" srcOrd="0" destOrd="0" presId="urn:microsoft.com/office/officeart/2009/3/layout/RandomtoResultProcess"/>
    <dgm:cxn modelId="{77A2EDD1-3D65-5241-9DF1-5780CAB2DCDC}" srcId="{9DE72011-B27B-CB4E-8B58-18365AE6A81E}" destId="{1434DDB8-1CC3-D14C-AB7E-EA5060AD6A8F}" srcOrd="0" destOrd="0" parTransId="{B9EBEA07-69D9-7B49-9EF1-46255AD20147}" sibTransId="{05D48639-7B05-804F-8333-C845FA582A31}"/>
    <dgm:cxn modelId="{2D5A50D4-1C29-5A47-8821-711479FC0F6B}" srcId="{9DE72011-B27B-CB4E-8B58-18365AE6A81E}" destId="{5B5D237C-460F-6347-8AD7-8E4D740CEE04}" srcOrd="3" destOrd="0" parTransId="{A3B22A34-1A7A-6F41-B998-4BB42EB7791F}" sibTransId="{94494884-9200-9C4A-BAD3-11B15DB42BAC}"/>
    <dgm:cxn modelId="{557280D6-AF6A-D548-8BC9-9EA2728B11F6}" srcId="{5B5D237C-460F-6347-8AD7-8E4D740CEE04}" destId="{16F83965-537D-4040-8E77-6CDEAF8B2AF2}" srcOrd="0" destOrd="0" parTransId="{27035317-8F53-3349-92A0-3F3E40709FB4}" sibTransId="{EAB8015A-8585-9F43-92ED-A18D423EAD8D}"/>
    <dgm:cxn modelId="{61D5E6DC-23CE-7449-8BD3-29D1BBC97D59}" type="presOf" srcId="{5B5D237C-460F-6347-8AD7-8E4D740CEE04}" destId="{E6E8F8FB-AFE8-6944-9A18-43F4284D07F6}" srcOrd="0" destOrd="0" presId="urn:microsoft.com/office/officeart/2009/3/layout/RandomtoResultProcess"/>
    <dgm:cxn modelId="{67C362DF-1E2E-B043-85CC-0AE47CF34328}" srcId="{9DE72011-B27B-CB4E-8B58-18365AE6A81E}" destId="{0991FDB4-AAC1-814D-B724-A0D9447E26AC}" srcOrd="1" destOrd="0" parTransId="{399FD218-DF20-1045-8F2D-2163E0896C73}" sibTransId="{E5B97267-4CED-BB4B-B7A4-8A6218CF643C}"/>
    <dgm:cxn modelId="{7FA6E316-B3C8-1B4D-A786-856FE7D35957}" type="presParOf" srcId="{8E55557A-3CC5-ED45-8A6B-B2C1696CB166}" destId="{E23B9244-8A3D-6E46-AC83-7E71C283BA6C}" srcOrd="0" destOrd="0" presId="urn:microsoft.com/office/officeart/2009/3/layout/RandomtoResultProcess"/>
    <dgm:cxn modelId="{3048A5A0-8AFF-AC4F-B55D-6348E38C40E9}" type="presParOf" srcId="{E23B9244-8A3D-6E46-AC83-7E71C283BA6C}" destId="{357FE43B-A819-5D4F-B53F-F68E62A913E5}" srcOrd="0" destOrd="0" presId="urn:microsoft.com/office/officeart/2009/3/layout/RandomtoResultProcess"/>
    <dgm:cxn modelId="{1EA4EF2D-F054-8741-BCA3-80EDE4B6509D}" type="presParOf" srcId="{E23B9244-8A3D-6E46-AC83-7E71C283BA6C}" destId="{1E4A346B-A298-F443-9E51-6923E4EEEC29}" srcOrd="1" destOrd="0" presId="urn:microsoft.com/office/officeart/2009/3/layout/RandomtoResultProcess"/>
    <dgm:cxn modelId="{147930BA-AEB8-BF45-A946-85E9CCEF2327}" type="presParOf" srcId="{E23B9244-8A3D-6E46-AC83-7E71C283BA6C}" destId="{14B43F27-9346-364F-8E6B-2CD1B555FBDC}" srcOrd="2" destOrd="0" presId="urn:microsoft.com/office/officeart/2009/3/layout/RandomtoResultProcess"/>
    <dgm:cxn modelId="{22A8A0CB-FB83-724A-BAB5-4208144D9C9E}" type="presParOf" srcId="{E23B9244-8A3D-6E46-AC83-7E71C283BA6C}" destId="{E332736E-28A2-8548-B703-3248CC6963D1}" srcOrd="3" destOrd="0" presId="urn:microsoft.com/office/officeart/2009/3/layout/RandomtoResultProcess"/>
    <dgm:cxn modelId="{580639DA-E995-3B49-A583-D426234DE3D4}" type="presParOf" srcId="{E23B9244-8A3D-6E46-AC83-7E71C283BA6C}" destId="{C6216194-B496-D141-A1B6-E6BE2A270911}" srcOrd="4" destOrd="0" presId="urn:microsoft.com/office/officeart/2009/3/layout/RandomtoResultProcess"/>
    <dgm:cxn modelId="{737E1D92-C793-1245-BC32-5B19045868D9}" type="presParOf" srcId="{E23B9244-8A3D-6E46-AC83-7E71C283BA6C}" destId="{A446CB50-1B2D-544F-A5BB-6D37754A3DA7}" srcOrd="5" destOrd="0" presId="urn:microsoft.com/office/officeart/2009/3/layout/RandomtoResultProcess"/>
    <dgm:cxn modelId="{A522CE77-1126-614B-9B3B-75E10DAFAF2B}" type="presParOf" srcId="{E23B9244-8A3D-6E46-AC83-7E71C283BA6C}" destId="{B3DCF55F-059C-AD45-8F26-EA55A8627ADF}" srcOrd="6" destOrd="0" presId="urn:microsoft.com/office/officeart/2009/3/layout/RandomtoResultProcess"/>
    <dgm:cxn modelId="{2C0416C7-3BFB-7F47-9F8C-F0DB2D58DA86}" type="presParOf" srcId="{E23B9244-8A3D-6E46-AC83-7E71C283BA6C}" destId="{05693702-50DB-DB40-96ED-BA36CEFFD7E2}" srcOrd="7" destOrd="0" presId="urn:microsoft.com/office/officeart/2009/3/layout/RandomtoResultProcess"/>
    <dgm:cxn modelId="{868FE40C-D8AB-3949-AC1D-9A5EC82A5BA3}" type="presParOf" srcId="{E23B9244-8A3D-6E46-AC83-7E71C283BA6C}" destId="{D8C25611-4CCA-5946-AF4C-544215A78B89}" srcOrd="8" destOrd="0" presId="urn:microsoft.com/office/officeart/2009/3/layout/RandomtoResultProcess"/>
    <dgm:cxn modelId="{CCFE8B09-E250-174A-B20F-804674D5DC78}" type="presParOf" srcId="{E23B9244-8A3D-6E46-AC83-7E71C283BA6C}" destId="{E5A562E1-06A8-A04E-8CE1-F2A19FFB0327}" srcOrd="9" destOrd="0" presId="urn:microsoft.com/office/officeart/2009/3/layout/RandomtoResultProcess"/>
    <dgm:cxn modelId="{459A7105-F51A-7542-9374-AE6E11A8BD8B}" type="presParOf" srcId="{E23B9244-8A3D-6E46-AC83-7E71C283BA6C}" destId="{F004B300-B843-8D43-903E-6621D7BC51EE}" srcOrd="10" destOrd="0" presId="urn:microsoft.com/office/officeart/2009/3/layout/RandomtoResultProcess"/>
    <dgm:cxn modelId="{E7D0297E-378A-F049-8A73-84F536FC4321}" type="presParOf" srcId="{E23B9244-8A3D-6E46-AC83-7E71C283BA6C}" destId="{A9486123-0007-4F4D-8C11-ADF2A2064B22}" srcOrd="11" destOrd="0" presId="urn:microsoft.com/office/officeart/2009/3/layout/RandomtoResultProcess"/>
    <dgm:cxn modelId="{C61C1582-5DCD-5B48-A225-E89558FB942A}" type="presParOf" srcId="{E23B9244-8A3D-6E46-AC83-7E71C283BA6C}" destId="{8978209B-6345-E84D-8531-356BCB35561B}" srcOrd="12" destOrd="0" presId="urn:microsoft.com/office/officeart/2009/3/layout/RandomtoResultProcess"/>
    <dgm:cxn modelId="{A9FF198A-04FD-D84A-8D4C-F0248594178C}" type="presParOf" srcId="{E23B9244-8A3D-6E46-AC83-7E71C283BA6C}" destId="{1C2192DC-9CD5-984F-8C35-694FDBC3D19C}" srcOrd="13" destOrd="0" presId="urn:microsoft.com/office/officeart/2009/3/layout/RandomtoResultProcess"/>
    <dgm:cxn modelId="{03685806-F857-0742-A995-97D998B7BBCD}" type="presParOf" srcId="{E23B9244-8A3D-6E46-AC83-7E71C283BA6C}" destId="{F9CC2E5D-9D78-A04A-AAB6-15C43A531DDE}" srcOrd="14" destOrd="0" presId="urn:microsoft.com/office/officeart/2009/3/layout/RandomtoResultProcess"/>
    <dgm:cxn modelId="{52A75A1E-CB17-6543-A910-34F86EB1728E}" type="presParOf" srcId="{E23B9244-8A3D-6E46-AC83-7E71C283BA6C}" destId="{C9CAB178-701E-7140-97C5-5DC3A8B334F6}" srcOrd="15" destOrd="0" presId="urn:microsoft.com/office/officeart/2009/3/layout/RandomtoResultProcess"/>
    <dgm:cxn modelId="{6C77BD03-0607-F841-84C4-E31DF7060D4F}" type="presParOf" srcId="{E23B9244-8A3D-6E46-AC83-7E71C283BA6C}" destId="{FA6E8406-24C7-CC45-9CCB-D48A4B92B8C2}" srcOrd="16" destOrd="0" presId="urn:microsoft.com/office/officeart/2009/3/layout/RandomtoResultProcess"/>
    <dgm:cxn modelId="{DD833835-7115-7541-9750-4C669EBBBD03}" type="presParOf" srcId="{E23B9244-8A3D-6E46-AC83-7E71C283BA6C}" destId="{1EC4C213-DD45-C348-B4E2-9B8FFF79D33C}" srcOrd="17" destOrd="0" presId="urn:microsoft.com/office/officeart/2009/3/layout/RandomtoResultProcess"/>
    <dgm:cxn modelId="{FA29AB3E-4062-2D42-8375-BB1F28A102FD}" type="presParOf" srcId="{E23B9244-8A3D-6E46-AC83-7E71C283BA6C}" destId="{81D0174F-4730-9741-89E4-6997A427690B}" srcOrd="18" destOrd="0" presId="urn:microsoft.com/office/officeart/2009/3/layout/RandomtoResultProcess"/>
    <dgm:cxn modelId="{9CCEF2F9-6CCE-2F4C-B590-F05BC594C05F}" type="presParOf" srcId="{8E55557A-3CC5-ED45-8A6B-B2C1696CB166}" destId="{4E664268-2F9A-4340-A893-C2159E12B080}" srcOrd="1" destOrd="0" presId="urn:microsoft.com/office/officeart/2009/3/layout/RandomtoResultProcess"/>
    <dgm:cxn modelId="{249F7777-5D77-BD40-BF14-8BE82F8ED0F6}" type="presParOf" srcId="{4E664268-2F9A-4340-A893-C2159E12B080}" destId="{9D74BF9F-E48C-1D43-ADF7-FE67DFC803E2}" srcOrd="0" destOrd="0" presId="urn:microsoft.com/office/officeart/2009/3/layout/RandomtoResultProcess"/>
    <dgm:cxn modelId="{F828774B-6E17-474C-95BE-F0613423C7D0}" type="presParOf" srcId="{4E664268-2F9A-4340-A893-C2159E12B080}" destId="{144F4047-225B-CD4E-8949-72F26BE9E99C}" srcOrd="1" destOrd="0" presId="urn:microsoft.com/office/officeart/2009/3/layout/RandomtoResultProcess"/>
    <dgm:cxn modelId="{642B3EE0-C4AB-554A-B8F4-70F60080A926}" type="presParOf" srcId="{8E55557A-3CC5-ED45-8A6B-B2C1696CB166}" destId="{EA0A2AE6-880C-164D-99D9-C127FB0839B0}" srcOrd="2" destOrd="0" presId="urn:microsoft.com/office/officeart/2009/3/layout/RandomtoResultProcess"/>
    <dgm:cxn modelId="{1F408321-A058-BF46-9390-CE092CD506CE}" type="presParOf" srcId="{EA0A2AE6-880C-164D-99D9-C127FB0839B0}" destId="{BFE8016F-5FC4-F842-B8A7-D817D3C7184F}" srcOrd="0" destOrd="0" presId="urn:microsoft.com/office/officeart/2009/3/layout/RandomtoResultProcess"/>
    <dgm:cxn modelId="{882C86C8-56BC-A344-9F82-E57240052E1A}" type="presParOf" srcId="{EA0A2AE6-880C-164D-99D9-C127FB0839B0}" destId="{8493B477-9C17-5A4C-B2D9-F3ADC47DB7A5}" srcOrd="1" destOrd="0" presId="urn:microsoft.com/office/officeart/2009/3/layout/RandomtoResultProcess"/>
    <dgm:cxn modelId="{08F07061-315C-924D-85CA-7F8793A98645}" type="presParOf" srcId="{8E55557A-3CC5-ED45-8A6B-B2C1696CB166}" destId="{7850D6B2-7F7B-9243-906D-D42C8CEEDA24}" srcOrd="3" destOrd="0" presId="urn:microsoft.com/office/officeart/2009/3/layout/RandomtoResultProcess"/>
    <dgm:cxn modelId="{50B57302-5C08-CD49-8D0F-D27385555B5C}" type="presParOf" srcId="{7850D6B2-7F7B-9243-906D-D42C8CEEDA24}" destId="{F19D29D3-25F1-0040-A3A3-C5BE9DFAC16E}" srcOrd="0" destOrd="0" presId="urn:microsoft.com/office/officeart/2009/3/layout/RandomtoResultProcess"/>
    <dgm:cxn modelId="{D2724493-C810-F94F-8166-C072A96BDFE3}" type="presParOf" srcId="{7850D6B2-7F7B-9243-906D-D42C8CEEDA24}" destId="{AE2FC9DA-8C97-E044-A88F-98264BF213A7}" srcOrd="1" destOrd="0" presId="urn:microsoft.com/office/officeart/2009/3/layout/RandomtoResultProcess"/>
    <dgm:cxn modelId="{AD79A1D4-EF21-B744-9DF3-806E7D98DF5A}" type="presParOf" srcId="{8E55557A-3CC5-ED45-8A6B-B2C1696CB166}" destId="{999422DF-B926-4D47-8022-51863884D3D4}" srcOrd="4" destOrd="0" presId="urn:microsoft.com/office/officeart/2009/3/layout/RandomtoResultProcess"/>
    <dgm:cxn modelId="{1DD13020-CA4B-774D-A46D-CA8C5292CAED}" type="presParOf" srcId="{999422DF-B926-4D47-8022-51863884D3D4}" destId="{02390284-87E6-6348-BB67-D3D9F573AA75}" srcOrd="0" destOrd="0" presId="urn:microsoft.com/office/officeart/2009/3/layout/RandomtoResultProcess"/>
    <dgm:cxn modelId="{ECB3BF58-B125-F348-94A1-9D19BE7679BB}" type="presParOf" srcId="{999422DF-B926-4D47-8022-51863884D3D4}" destId="{F118E418-9001-4C43-BA8F-891C143DCC67}" srcOrd="1" destOrd="0" presId="urn:microsoft.com/office/officeart/2009/3/layout/RandomtoResultProcess"/>
    <dgm:cxn modelId="{D7FE4CCF-3D98-DA44-838C-B3F22358C332}" type="presParOf" srcId="{8E55557A-3CC5-ED45-8A6B-B2C1696CB166}" destId="{79E3894F-ADFD-1442-974A-9E227977DCC5}" srcOrd="5" destOrd="0" presId="urn:microsoft.com/office/officeart/2009/3/layout/RandomtoResultProcess"/>
    <dgm:cxn modelId="{2B1BF729-9B3D-F247-AFC9-388A578A4393}" type="presParOf" srcId="{79E3894F-ADFD-1442-974A-9E227977DCC5}" destId="{8CAE7509-DB33-BF48-BBCC-A563AF1A7913}" srcOrd="0" destOrd="0" presId="urn:microsoft.com/office/officeart/2009/3/layout/RandomtoResultProcess"/>
    <dgm:cxn modelId="{2919F916-63AC-F246-A04D-B9395485367F}" type="presParOf" srcId="{79E3894F-ADFD-1442-974A-9E227977DCC5}" destId="{8F9875F9-845D-A545-A703-72CEDF0CC81E}" srcOrd="1" destOrd="0" presId="urn:microsoft.com/office/officeart/2009/3/layout/RandomtoResultProcess"/>
    <dgm:cxn modelId="{3F535E81-FEAD-FC43-B33F-21A785194AB9}" type="presParOf" srcId="{8E55557A-3CC5-ED45-8A6B-B2C1696CB166}" destId="{7FBB5637-0F18-264E-9C51-48714B468982}" srcOrd="6" destOrd="0" presId="urn:microsoft.com/office/officeart/2009/3/layout/RandomtoResultProcess"/>
    <dgm:cxn modelId="{A9CEF805-C9E0-C441-8B67-EDAA4F2D3984}" type="presParOf" srcId="{7FBB5637-0F18-264E-9C51-48714B468982}" destId="{E6E8F8FB-AFE8-6944-9A18-43F4284D07F6}" srcOrd="0" destOrd="0" presId="urn:microsoft.com/office/officeart/2009/3/layout/RandomtoResultProcess"/>
    <dgm:cxn modelId="{8429D827-F4A8-3340-A355-BCF62631286B}" type="presParOf" srcId="{7FBB5637-0F18-264E-9C51-48714B468982}" destId="{589B1635-A6D1-464B-95D1-5F912182D18B}" srcOrd="1" destOrd="0" presId="urn:microsoft.com/office/officeart/2009/3/layout/RandomtoResultProcess"/>
    <dgm:cxn modelId="{93A0D29D-C737-364F-969E-2FCE22DF22FD}" type="presParOf" srcId="{7FBB5637-0F18-264E-9C51-48714B468982}" destId="{3A023F81-A57C-9641-BF90-5A161A5386AE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18E0-FEA7-114C-9199-DA0A6F26766C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F4737-B269-C24A-B7FF-A327675165CB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839A442-B6DE-4541-A5E0-348BFD70CCB3}" type="parTrans" cxnId="{98BD8A8A-AF28-D94F-B137-BBC661C18CC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2BE4B362-66CF-A748-B6D7-6D3CB9346CAE}" type="sibTrans" cxnId="{98BD8A8A-AF28-D94F-B137-BBC661C18CC3}">
      <dgm:prSet/>
      <dgm:spPr/>
      <dgm:t>
        <a:bodyPr/>
        <a:lstStyle/>
        <a:p>
          <a:endParaRPr lang="en-US"/>
        </a:p>
      </dgm:t>
    </dgm:pt>
    <dgm:pt modelId="{6D2EF27C-5EC0-0447-97BA-DC953F9C0B80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176229-DBB1-0045-B53F-E63382460ADF}" type="parTrans" cxnId="{65DA5496-E0FA-984C-9249-789B0722AB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93CC36D9-34B6-314F-9292-0556225256B4}" type="sibTrans" cxnId="{65DA5496-E0FA-984C-9249-789B0722AB60}">
      <dgm:prSet/>
      <dgm:spPr/>
      <dgm:t>
        <a:bodyPr/>
        <a:lstStyle/>
        <a:p>
          <a:endParaRPr lang="en-US"/>
        </a:p>
      </dgm:t>
    </dgm:pt>
    <dgm:pt modelId="{F336668C-CDA1-DD44-A090-3A8B8D2628EF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E90D1C-D1D4-0F41-87D4-8BFA3310AFD5}" type="parTrans" cxnId="{A74E2FD3-8452-2A4F-AA7A-223F9C299A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32373C68-9FDC-0241-B4AD-C87F214665A7}" type="sibTrans" cxnId="{A74E2FD3-8452-2A4F-AA7A-223F9C299AC6}">
      <dgm:prSet/>
      <dgm:spPr/>
      <dgm:t>
        <a:bodyPr/>
        <a:lstStyle/>
        <a:p>
          <a:endParaRPr lang="en-US"/>
        </a:p>
      </dgm:t>
    </dgm:pt>
    <dgm:pt modelId="{0CEE30C9-B2C0-6D4F-ABC1-C58A8C37B8F0}">
      <dgm:prSet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2400" b="0" dirty="0"/>
            <a:t>Database</a:t>
          </a:r>
        </a:p>
      </dgm:t>
    </dgm:pt>
    <dgm:pt modelId="{85E66A64-CAB2-D242-B4D5-2D6102523364}" type="parTrans" cxnId="{25AC4566-301E-604B-ACC9-B2E50454C9FD}">
      <dgm:prSet/>
      <dgm:spPr/>
      <dgm:t>
        <a:bodyPr/>
        <a:lstStyle/>
        <a:p>
          <a:endParaRPr lang="en-US"/>
        </a:p>
      </dgm:t>
    </dgm:pt>
    <dgm:pt modelId="{D103A08D-22EC-E445-9E21-5973C0987784}" type="sibTrans" cxnId="{25AC4566-301E-604B-ACC9-B2E50454C9FD}">
      <dgm:prSet/>
      <dgm:spPr/>
      <dgm:t>
        <a:bodyPr/>
        <a:lstStyle/>
        <a:p>
          <a:endParaRPr lang="en-US"/>
        </a:p>
      </dgm:t>
    </dgm:pt>
    <dgm:pt modelId="{9FD3DACA-3318-424F-AAEF-E3FE439B9E2B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4000" b="0" dirty="0"/>
            <a:t>Turf</a:t>
          </a:r>
        </a:p>
      </dgm:t>
    </dgm:pt>
    <dgm:pt modelId="{13870DF8-CE26-964D-8545-BE174318E23D}" type="parTrans" cxnId="{6CCEEB09-B09A-4A4F-A881-7F3AE59F71A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CCB2E257-2521-6B4A-A141-EEED6269CE99}" type="sibTrans" cxnId="{6CCEEB09-B09A-4A4F-A881-7F3AE59F71AC}">
      <dgm:prSet/>
      <dgm:spPr/>
      <dgm:t>
        <a:bodyPr/>
        <a:lstStyle/>
        <a:p>
          <a:endParaRPr lang="en-US"/>
        </a:p>
      </dgm:t>
    </dgm:pt>
    <dgm:pt modelId="{8F93C305-DF26-3243-B934-2B3BE71BE773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200" b="0" dirty="0"/>
            <a:t>Folium</a:t>
          </a:r>
          <a:r>
            <a:rPr lang="en-US" sz="3200" b="1" dirty="0"/>
            <a:t> </a:t>
          </a:r>
        </a:p>
      </dgm:t>
    </dgm:pt>
    <dgm:pt modelId="{2B96339D-B73C-2642-9C4D-01C987D64CF6}" type="parTrans" cxnId="{54226A2E-AE66-1649-AB25-D34708D2E79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9AC1E77D-9F67-FD40-A49E-67E81526658D}" type="sibTrans" cxnId="{54226A2E-AE66-1649-AB25-D34708D2E794}">
      <dgm:prSet/>
      <dgm:spPr/>
      <dgm:t>
        <a:bodyPr/>
        <a:lstStyle/>
        <a:p>
          <a:endParaRPr lang="en-US"/>
        </a:p>
      </dgm:t>
    </dgm:pt>
    <dgm:pt modelId="{51480B2C-AB8C-4849-973B-3D2317EC133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600" b="0" dirty="0" err="1"/>
            <a:t>Mapbox</a:t>
          </a:r>
          <a:endParaRPr lang="en-US" sz="3600" b="0" dirty="0"/>
        </a:p>
      </dgm:t>
    </dgm:pt>
    <dgm:pt modelId="{7AA2BC96-0BC6-724A-8C31-DA476213E251}" type="parTrans" cxnId="{004D98A9-DE3E-4146-9828-988D8588E7F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pPr rtl="0"/>
          <a:endParaRPr lang="en-US"/>
        </a:p>
      </dgm:t>
    </dgm:pt>
    <dgm:pt modelId="{DD73BAE0-BA5A-714E-B429-3E39CC9018D5}" type="sibTrans" cxnId="{004D98A9-DE3E-4146-9828-988D8588E7FB}">
      <dgm:prSet/>
      <dgm:spPr/>
      <dgm:t>
        <a:bodyPr/>
        <a:lstStyle/>
        <a:p>
          <a:endParaRPr lang="en-US"/>
        </a:p>
      </dgm:t>
    </dgm:pt>
    <dgm:pt modelId="{DBA8509B-8BEA-CF45-8289-CB376C81EB70}">
      <dgm:prSet custT="1"/>
      <dgm:spPr>
        <a:solidFill>
          <a:schemeClr val="bg1">
            <a:lumMod val="85000"/>
          </a:schemeClr>
        </a:solidFill>
        <a:ln w="38100"/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Load Testing</a:t>
          </a:r>
        </a:p>
      </dgm:t>
    </dgm:pt>
    <dgm:pt modelId="{6B453874-F1A2-2147-8766-71BB722C2AA5}" type="parTrans" cxnId="{696BDDF1-B932-F14F-8C1A-6EAC6C75295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>
          <a:solidFill>
            <a:schemeClr val="accent1"/>
          </a:solidFill>
        </a:ln>
      </dgm:spPr>
      <dgm:t>
        <a:bodyPr/>
        <a:lstStyle/>
        <a:p>
          <a:pPr rtl="0"/>
          <a:endParaRPr lang="en-US"/>
        </a:p>
      </dgm:t>
    </dgm:pt>
    <dgm:pt modelId="{10F5016D-6977-2848-A41F-BF791CF17359}" type="sibTrans" cxnId="{696BDDF1-B932-F14F-8C1A-6EAC6C75295B}">
      <dgm:prSet/>
      <dgm:spPr/>
      <dgm:t>
        <a:bodyPr/>
        <a:lstStyle/>
        <a:p>
          <a:endParaRPr lang="en-US"/>
        </a:p>
      </dgm:t>
    </dgm:pt>
    <dgm:pt modelId="{96BB640D-54C5-A243-98FC-773B655652C0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Optimal Map</a:t>
          </a:r>
        </a:p>
      </dgm:t>
    </dgm:pt>
    <dgm:pt modelId="{806AF3A9-39ED-3A43-AF1A-1B5C8BA60C57}" type="parTrans" cxnId="{08C0E28E-6678-B047-BA00-FB36986A37BB}">
      <dgm:prSet/>
      <dgm:spPr/>
      <dgm:t>
        <a:bodyPr/>
        <a:lstStyle/>
        <a:p>
          <a:endParaRPr lang="en-US"/>
        </a:p>
      </dgm:t>
    </dgm:pt>
    <dgm:pt modelId="{CDDA7CBA-A97F-C94D-AF5C-9DBF91A1D702}" type="sibTrans" cxnId="{08C0E28E-6678-B047-BA00-FB36986A37BB}">
      <dgm:prSet/>
      <dgm:spPr/>
      <dgm:t>
        <a:bodyPr/>
        <a:lstStyle/>
        <a:p>
          <a:endParaRPr lang="en-US"/>
        </a:p>
      </dgm:t>
    </dgm:pt>
    <dgm:pt modelId="{666CD53A-25B7-3041-A923-AB37C351D27B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2400" b="1" dirty="0"/>
            <a:t>Historical and Forecasted Data</a:t>
          </a:r>
        </a:p>
      </dgm:t>
    </dgm:pt>
    <dgm:pt modelId="{066631D2-9972-9548-9728-47BF865898D0}" type="sibTrans" cxnId="{4C77E597-948A-D44D-B792-AF8BA65BFF14}">
      <dgm:prSet/>
      <dgm:spPr/>
      <dgm:t>
        <a:bodyPr/>
        <a:lstStyle/>
        <a:p>
          <a:endParaRPr lang="en-US"/>
        </a:p>
      </dgm:t>
    </dgm:pt>
    <dgm:pt modelId="{FDE6D859-8560-C24D-A194-D1E10D6DAF5E}" type="parTrans" cxnId="{4C77E597-948A-D44D-B792-AF8BA65BFF14}">
      <dgm:prSet/>
      <dgm:spPr>
        <a:ln>
          <a:noFill/>
        </a:ln>
      </dgm:spPr>
      <dgm:t>
        <a:bodyPr/>
        <a:lstStyle/>
        <a:p>
          <a:pPr rtl="0"/>
          <a:endParaRPr lang="en-US" b="1"/>
        </a:p>
      </dgm:t>
    </dgm:pt>
    <dgm:pt modelId="{9B26A6F0-77F5-C94A-BEB9-48BCF11AE3BD}" type="pres">
      <dgm:prSet presAssocID="{3AD018E0-FEA7-114C-9199-DA0A6F2676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955F76-3F4C-8742-9853-36E101D608AB}" type="pres">
      <dgm:prSet presAssocID="{0CEE30C9-B2C0-6D4F-ABC1-C58A8C37B8F0}" presName="root1" presStyleCnt="0"/>
      <dgm:spPr/>
    </dgm:pt>
    <dgm:pt modelId="{EB923912-FC68-5743-8F8D-FCF2028095BE}" type="pres">
      <dgm:prSet presAssocID="{0CEE30C9-B2C0-6D4F-ABC1-C58A8C37B8F0}" presName="LevelOneTextNode" presStyleLbl="node0" presStyleIdx="0" presStyleCnt="1" custScaleX="156867">
        <dgm:presLayoutVars>
          <dgm:chPref val="3"/>
        </dgm:presLayoutVars>
      </dgm:prSet>
      <dgm:spPr/>
    </dgm:pt>
    <dgm:pt modelId="{FC1AD1F6-6262-6C4F-AB56-E08E599E158B}" type="pres">
      <dgm:prSet presAssocID="{0CEE30C9-B2C0-6D4F-ABC1-C58A8C37B8F0}" presName="level2hierChild" presStyleCnt="0"/>
      <dgm:spPr/>
    </dgm:pt>
    <dgm:pt modelId="{BB8271DB-42E2-1A40-BF69-84786EDFB521}" type="pres">
      <dgm:prSet presAssocID="{E839A442-B6DE-4541-A5E0-348BFD70CCB3}" presName="conn2-1" presStyleLbl="parChTrans1D2" presStyleIdx="0" presStyleCnt="3"/>
      <dgm:spPr/>
    </dgm:pt>
    <dgm:pt modelId="{FCEE08A0-55B3-284F-952C-10C860168F75}" type="pres">
      <dgm:prSet presAssocID="{E839A442-B6DE-4541-A5E0-348BFD70CCB3}" presName="connTx" presStyleLbl="parChTrans1D2" presStyleIdx="0" presStyleCnt="3"/>
      <dgm:spPr/>
    </dgm:pt>
    <dgm:pt modelId="{DA5FFDE4-1217-C442-A198-DE9C0905136C}" type="pres">
      <dgm:prSet presAssocID="{742F4737-B269-C24A-B7FF-A327675165CB}" presName="root2" presStyleCnt="0"/>
      <dgm:spPr/>
    </dgm:pt>
    <dgm:pt modelId="{19B1A635-D237-D24C-9203-8C51E290E2A8}" type="pres">
      <dgm:prSet presAssocID="{742F4737-B269-C24A-B7FF-A327675165CB}" presName="LevelTwoTextNode" presStyleLbl="node2" presStyleIdx="0" presStyleCnt="3" custScaleX="258344" custScaleY="148736" custLinFactY="-46249" custLinFactNeighborX="15287" custLinFactNeighborY="-100000">
        <dgm:presLayoutVars>
          <dgm:chPref val="3"/>
        </dgm:presLayoutVars>
      </dgm:prSet>
      <dgm:spPr>
        <a:xfrm>
          <a:off x="1976069" y="1286833"/>
          <a:ext cx="2430163" cy="699557"/>
        </a:xfrm>
        <a:prstGeom prst="roundRect">
          <a:avLst>
            <a:gd name="adj" fmla="val 10000"/>
          </a:avLst>
        </a:prstGeom>
      </dgm:spPr>
    </dgm:pt>
    <dgm:pt modelId="{63B8C4B6-47C9-9B46-B987-EA6E342C0782}" type="pres">
      <dgm:prSet presAssocID="{742F4737-B269-C24A-B7FF-A327675165CB}" presName="level3hierChild" presStyleCnt="0"/>
      <dgm:spPr/>
    </dgm:pt>
    <dgm:pt modelId="{79A1830C-28C3-C841-8BDB-CE6D706C0201}" type="pres">
      <dgm:prSet presAssocID="{FDE6D859-8560-C24D-A194-D1E10D6DAF5E}" presName="conn2-1" presStyleLbl="parChTrans1D3" presStyleIdx="0" presStyleCnt="1"/>
      <dgm:spPr/>
    </dgm:pt>
    <dgm:pt modelId="{12ED6911-1F85-924E-AE7A-C2E6B243277B}" type="pres">
      <dgm:prSet presAssocID="{FDE6D859-8560-C24D-A194-D1E10D6DAF5E}" presName="connTx" presStyleLbl="parChTrans1D3" presStyleIdx="0" presStyleCnt="1"/>
      <dgm:spPr/>
    </dgm:pt>
    <dgm:pt modelId="{E963B5A0-DCC5-6B46-B0BD-83E39E59EC42}" type="pres">
      <dgm:prSet presAssocID="{666CD53A-25B7-3041-A923-AB37C351D27B}" presName="root2" presStyleCnt="0"/>
      <dgm:spPr/>
    </dgm:pt>
    <dgm:pt modelId="{073E3E48-1472-2A4E-BD6D-44F2B2E0A7D6}" type="pres">
      <dgm:prSet presAssocID="{666CD53A-25B7-3041-A923-AB37C351D27B}" presName="LevelTwoTextNode" presStyleLbl="node3" presStyleIdx="0" presStyleCnt="1" custScaleX="140697" custScaleY="303951" custLinFactY="21076" custLinFactNeighborX="13596" custLinFactNeighborY="100000">
        <dgm:presLayoutVars>
          <dgm:chPref val="3"/>
        </dgm:presLayoutVars>
      </dgm:prSet>
      <dgm:spPr/>
    </dgm:pt>
    <dgm:pt modelId="{DF3EB02C-6495-644F-80ED-3E51DC1CB521}" type="pres">
      <dgm:prSet presAssocID="{666CD53A-25B7-3041-A923-AB37C351D27B}" presName="level3hierChild" presStyleCnt="0"/>
      <dgm:spPr/>
    </dgm:pt>
    <dgm:pt modelId="{468335F7-25BC-8543-8CC0-81BA96EDFC7A}" type="pres">
      <dgm:prSet presAssocID="{13870DF8-CE26-964D-8545-BE174318E23D}" presName="conn2-1" presStyleLbl="parChTrans1D4" presStyleIdx="0" presStyleCnt="5"/>
      <dgm:spPr/>
    </dgm:pt>
    <dgm:pt modelId="{15B64494-7885-6C40-9442-4C7904E67C03}" type="pres">
      <dgm:prSet presAssocID="{13870DF8-CE26-964D-8545-BE174318E23D}" presName="connTx" presStyleLbl="parChTrans1D4" presStyleIdx="0" presStyleCnt="5"/>
      <dgm:spPr/>
    </dgm:pt>
    <dgm:pt modelId="{34ABAF62-150C-254E-9D57-9D789041FCE2}" type="pres">
      <dgm:prSet presAssocID="{9FD3DACA-3318-424F-AAEF-E3FE439B9E2B}" presName="root2" presStyleCnt="0"/>
      <dgm:spPr/>
    </dgm:pt>
    <dgm:pt modelId="{E411769E-000D-4F4D-911B-4E096B5C99BC}" type="pres">
      <dgm:prSet presAssocID="{9FD3DACA-3318-424F-AAEF-E3FE439B9E2B}" presName="LevelTwoTextNode" presStyleLbl="node4" presStyleIdx="0" presStyleCnt="5" custScaleX="163312" custScaleY="156016" custLinFactNeighborX="43854" custLinFactNeighborY="-63824">
        <dgm:presLayoutVars>
          <dgm:chPref val="3"/>
        </dgm:presLayoutVars>
      </dgm:prSet>
      <dgm:spPr/>
    </dgm:pt>
    <dgm:pt modelId="{E2871965-DAA0-114F-86D2-BE7D07E418E5}" type="pres">
      <dgm:prSet presAssocID="{9FD3DACA-3318-424F-AAEF-E3FE439B9E2B}" presName="level3hierChild" presStyleCnt="0"/>
      <dgm:spPr/>
    </dgm:pt>
    <dgm:pt modelId="{C532C6FF-ABE8-294B-A55E-01D0FF116705}" type="pres">
      <dgm:prSet presAssocID="{2B96339D-B73C-2642-9C4D-01C987D64CF6}" presName="conn2-1" presStyleLbl="parChTrans1D4" presStyleIdx="1" presStyleCnt="5"/>
      <dgm:spPr/>
    </dgm:pt>
    <dgm:pt modelId="{987BA6F2-D68E-A540-9B5E-727DBECFF6FD}" type="pres">
      <dgm:prSet presAssocID="{2B96339D-B73C-2642-9C4D-01C987D64CF6}" presName="connTx" presStyleLbl="parChTrans1D4" presStyleIdx="1" presStyleCnt="5"/>
      <dgm:spPr/>
    </dgm:pt>
    <dgm:pt modelId="{363B4C79-BD10-3A45-BC1D-E9CE920683F7}" type="pres">
      <dgm:prSet presAssocID="{8F93C305-DF26-3243-B934-2B3BE71BE773}" presName="root2" presStyleCnt="0"/>
      <dgm:spPr/>
    </dgm:pt>
    <dgm:pt modelId="{9FF4AC75-22F6-884B-9682-7B32F4B830C2}" type="pres">
      <dgm:prSet presAssocID="{8F93C305-DF26-3243-B934-2B3BE71BE773}" presName="LevelTwoTextNode" presStyleLbl="node4" presStyleIdx="1" presStyleCnt="5" custScaleX="198619" custScaleY="101446" custLinFactY="21460" custLinFactNeighborX="32088" custLinFactNeighborY="100000">
        <dgm:presLayoutVars>
          <dgm:chPref val="3"/>
        </dgm:presLayoutVars>
      </dgm:prSet>
      <dgm:spPr/>
    </dgm:pt>
    <dgm:pt modelId="{D64E5D26-66EF-C54A-81F0-DF74B0AF18C9}" type="pres">
      <dgm:prSet presAssocID="{8F93C305-DF26-3243-B934-2B3BE71BE773}" presName="level3hierChild" presStyleCnt="0"/>
      <dgm:spPr/>
    </dgm:pt>
    <dgm:pt modelId="{1F72CDFE-37E1-624B-8971-E1C417F0FC27}" type="pres">
      <dgm:prSet presAssocID="{7AA2BC96-0BC6-724A-8C31-DA476213E251}" presName="conn2-1" presStyleLbl="parChTrans1D4" presStyleIdx="2" presStyleCnt="5"/>
      <dgm:spPr/>
    </dgm:pt>
    <dgm:pt modelId="{651B9F65-D836-A842-9520-EB7ED5507C72}" type="pres">
      <dgm:prSet presAssocID="{7AA2BC96-0BC6-724A-8C31-DA476213E251}" presName="connTx" presStyleLbl="parChTrans1D4" presStyleIdx="2" presStyleCnt="5"/>
      <dgm:spPr/>
    </dgm:pt>
    <dgm:pt modelId="{86C73295-E470-654D-A920-ADD0824B0C20}" type="pres">
      <dgm:prSet presAssocID="{51480B2C-AB8C-4849-973B-3D2317EC133C}" presName="root2" presStyleCnt="0"/>
      <dgm:spPr/>
    </dgm:pt>
    <dgm:pt modelId="{69C36B2A-5EB5-BA4D-B4C9-BA188B7D6C24}" type="pres">
      <dgm:prSet presAssocID="{51480B2C-AB8C-4849-973B-3D2317EC133C}" presName="LevelTwoTextNode" presStyleLbl="node4" presStyleIdx="2" presStyleCnt="5" custScaleX="198079" custScaleY="142074" custLinFactY="113119" custLinFactNeighborX="39379" custLinFactNeighborY="200000">
        <dgm:presLayoutVars>
          <dgm:chPref val="3"/>
        </dgm:presLayoutVars>
      </dgm:prSet>
      <dgm:spPr/>
    </dgm:pt>
    <dgm:pt modelId="{4AC8641B-783D-4F47-9946-BE183A7D6408}" type="pres">
      <dgm:prSet presAssocID="{51480B2C-AB8C-4849-973B-3D2317EC133C}" presName="level3hierChild" presStyleCnt="0"/>
      <dgm:spPr/>
    </dgm:pt>
    <dgm:pt modelId="{7673BD98-8BAE-2943-8F63-42B7DE997276}" type="pres">
      <dgm:prSet presAssocID="{6B453874-F1A2-2147-8766-71BB722C2AA5}" presName="conn2-1" presStyleLbl="parChTrans1D4" presStyleIdx="3" presStyleCnt="5"/>
      <dgm:spPr/>
    </dgm:pt>
    <dgm:pt modelId="{1DA82A43-5566-914D-A6FD-9086F5F22E25}" type="pres">
      <dgm:prSet presAssocID="{6B453874-F1A2-2147-8766-71BB722C2AA5}" presName="connTx" presStyleLbl="parChTrans1D4" presStyleIdx="3" presStyleCnt="5"/>
      <dgm:spPr/>
    </dgm:pt>
    <dgm:pt modelId="{18BDAC58-1A99-FD4D-9497-55808BFF9FA0}" type="pres">
      <dgm:prSet presAssocID="{DBA8509B-8BEA-CF45-8289-CB376C81EB70}" presName="root2" presStyleCnt="0"/>
      <dgm:spPr/>
    </dgm:pt>
    <dgm:pt modelId="{4AB21A52-8C49-224D-A745-E08E02775B79}" type="pres">
      <dgm:prSet presAssocID="{DBA8509B-8BEA-CF45-8289-CB376C81EB70}" presName="LevelTwoTextNode" presStyleLbl="node4" presStyleIdx="3" presStyleCnt="5" custScaleX="147997" custScaleY="303729" custLinFactNeighborX="31826" custLinFactNeighborY="-10474">
        <dgm:presLayoutVars>
          <dgm:chPref val="3"/>
        </dgm:presLayoutVars>
      </dgm:prSet>
      <dgm:spPr>
        <a:prstGeom prst="octagon">
          <a:avLst/>
        </a:prstGeom>
      </dgm:spPr>
    </dgm:pt>
    <dgm:pt modelId="{3017D93A-4F40-C740-830C-F03FAEE9E1FE}" type="pres">
      <dgm:prSet presAssocID="{DBA8509B-8BEA-CF45-8289-CB376C81EB70}" presName="level3hierChild" presStyleCnt="0"/>
      <dgm:spPr/>
    </dgm:pt>
    <dgm:pt modelId="{36867215-562D-F64F-A6A6-A63DC7119D37}" type="pres">
      <dgm:prSet presAssocID="{806AF3A9-39ED-3A43-AF1A-1B5C8BA60C57}" presName="conn2-1" presStyleLbl="parChTrans1D4" presStyleIdx="4" presStyleCnt="5"/>
      <dgm:spPr/>
    </dgm:pt>
    <dgm:pt modelId="{DF78C8E7-53A6-6E42-AE3B-7BE1B91CC356}" type="pres">
      <dgm:prSet presAssocID="{806AF3A9-39ED-3A43-AF1A-1B5C8BA60C57}" presName="connTx" presStyleLbl="parChTrans1D4" presStyleIdx="4" presStyleCnt="5"/>
      <dgm:spPr/>
    </dgm:pt>
    <dgm:pt modelId="{2616EECD-65D3-DB45-8A64-686D70AD6357}" type="pres">
      <dgm:prSet presAssocID="{96BB640D-54C5-A243-98FC-773B655652C0}" presName="root2" presStyleCnt="0"/>
      <dgm:spPr/>
    </dgm:pt>
    <dgm:pt modelId="{0455FC06-48E3-F743-9D1B-B9B197D78300}" type="pres">
      <dgm:prSet presAssocID="{96BB640D-54C5-A243-98FC-773B655652C0}" presName="LevelTwoTextNode" presStyleLbl="node4" presStyleIdx="4" presStyleCnt="5" custScaleX="145087" custScaleY="317980" custLinFactNeighborX="789" custLinFactNeighborY="-18227">
        <dgm:presLayoutVars>
          <dgm:chPref val="3"/>
        </dgm:presLayoutVars>
      </dgm:prSet>
      <dgm:spPr>
        <a:prstGeom prst="ellipse">
          <a:avLst/>
        </a:prstGeom>
      </dgm:spPr>
    </dgm:pt>
    <dgm:pt modelId="{B6B7C32A-CAF4-C54C-8D73-DFC4A9050B24}" type="pres">
      <dgm:prSet presAssocID="{96BB640D-54C5-A243-98FC-773B655652C0}" presName="level3hierChild" presStyleCnt="0"/>
      <dgm:spPr/>
    </dgm:pt>
    <dgm:pt modelId="{41836E75-2D7D-6E44-BA8A-8497577DC49C}" type="pres">
      <dgm:prSet presAssocID="{1C176229-DBB1-0045-B53F-E63382460ADF}" presName="conn2-1" presStyleLbl="parChTrans1D2" presStyleIdx="1" presStyleCnt="3"/>
      <dgm:spPr/>
    </dgm:pt>
    <dgm:pt modelId="{4EE38057-1A4B-5149-B2BE-0354EF280C5E}" type="pres">
      <dgm:prSet presAssocID="{1C176229-DBB1-0045-B53F-E63382460ADF}" presName="connTx" presStyleLbl="parChTrans1D2" presStyleIdx="1" presStyleCnt="3"/>
      <dgm:spPr/>
    </dgm:pt>
    <dgm:pt modelId="{51055644-0546-904C-9083-E7959EBC2CFE}" type="pres">
      <dgm:prSet presAssocID="{6D2EF27C-5EC0-0447-97BA-DC953F9C0B80}" presName="root2" presStyleCnt="0"/>
      <dgm:spPr/>
    </dgm:pt>
    <dgm:pt modelId="{D389319E-2E1D-2A48-8624-FB91EB3BEB92}" type="pres">
      <dgm:prSet presAssocID="{6D2EF27C-5EC0-0447-97BA-DC953F9C0B80}" presName="LevelTwoTextNode" presStyleLbl="node2" presStyleIdx="1" presStyleCnt="3" custScaleX="229161" custScaleY="135419" custLinFactNeighborX="18461" custLinFactNeighborY="17619">
        <dgm:presLayoutVars>
          <dgm:chPref val="3"/>
        </dgm:presLayoutVars>
      </dgm:prSet>
      <dgm:spPr>
        <a:xfrm>
          <a:off x="3565150" y="3193420"/>
          <a:ext cx="1270108" cy="635054"/>
        </a:xfrm>
        <a:prstGeom prst="roundRect">
          <a:avLst>
            <a:gd name="adj" fmla="val 10000"/>
          </a:avLst>
        </a:prstGeom>
      </dgm:spPr>
    </dgm:pt>
    <dgm:pt modelId="{3270020E-A60E-DC4D-A83E-AED48A4581C2}" type="pres">
      <dgm:prSet presAssocID="{6D2EF27C-5EC0-0447-97BA-DC953F9C0B80}" presName="level3hierChild" presStyleCnt="0"/>
      <dgm:spPr/>
    </dgm:pt>
    <dgm:pt modelId="{EBB39D5B-A845-3E49-9249-B5E25DFB0C5C}" type="pres">
      <dgm:prSet presAssocID="{1CE90D1C-D1D4-0F41-87D4-8BFA3310AFD5}" presName="conn2-1" presStyleLbl="parChTrans1D2" presStyleIdx="2" presStyleCnt="3"/>
      <dgm:spPr/>
    </dgm:pt>
    <dgm:pt modelId="{B3AF179C-85AB-2B4C-BB61-7EC14A882921}" type="pres">
      <dgm:prSet presAssocID="{1CE90D1C-D1D4-0F41-87D4-8BFA3310AFD5}" presName="connTx" presStyleLbl="parChTrans1D2" presStyleIdx="2" presStyleCnt="3"/>
      <dgm:spPr/>
    </dgm:pt>
    <dgm:pt modelId="{2D9F7C67-3818-4944-A2CD-4DA4590250CC}" type="pres">
      <dgm:prSet presAssocID="{F336668C-CDA1-DD44-A090-3A8B8D2628EF}" presName="root2" presStyleCnt="0"/>
      <dgm:spPr/>
    </dgm:pt>
    <dgm:pt modelId="{00883208-7FB7-F047-9CAB-883A3974F789}" type="pres">
      <dgm:prSet presAssocID="{F336668C-CDA1-DD44-A090-3A8B8D2628EF}" presName="LevelTwoTextNode" presStyleLbl="node2" presStyleIdx="2" presStyleCnt="3" custScaleX="203078" custScaleY="167875" custLinFactY="2147" custLinFactNeighborX="39815" custLinFactNeighborY="100000">
        <dgm:presLayoutVars>
          <dgm:chPref val="3"/>
        </dgm:presLayoutVars>
      </dgm:prSet>
      <dgm:spPr>
        <a:xfrm>
          <a:off x="3573064" y="3900785"/>
          <a:ext cx="1272830" cy="636415"/>
        </a:xfrm>
        <a:prstGeom prst="roundRect">
          <a:avLst>
            <a:gd name="adj" fmla="val 10000"/>
          </a:avLst>
        </a:prstGeom>
      </dgm:spPr>
    </dgm:pt>
    <dgm:pt modelId="{0A330D88-2752-7840-B72C-3E1395BBB43C}" type="pres">
      <dgm:prSet presAssocID="{F336668C-CDA1-DD44-A090-3A8B8D2628EF}" presName="level3hierChild" presStyleCnt="0"/>
      <dgm:spPr/>
    </dgm:pt>
  </dgm:ptLst>
  <dgm:cxnLst>
    <dgm:cxn modelId="{6CCEEB09-B09A-4A4F-A881-7F3AE59F71AC}" srcId="{666CD53A-25B7-3041-A923-AB37C351D27B}" destId="{9FD3DACA-3318-424F-AAEF-E3FE439B9E2B}" srcOrd="0" destOrd="0" parTransId="{13870DF8-CE26-964D-8545-BE174318E23D}" sibTransId="{CCB2E257-2521-6B4A-A141-EEED6269CE99}"/>
    <dgm:cxn modelId="{7AC7760D-C009-534B-A502-5A96313CD144}" type="presOf" srcId="{96BB640D-54C5-A243-98FC-773B655652C0}" destId="{0455FC06-48E3-F743-9D1B-B9B197D78300}" srcOrd="0" destOrd="0" presId="urn:microsoft.com/office/officeart/2005/8/layout/hierarchy2"/>
    <dgm:cxn modelId="{3843780E-6684-B447-899F-473B470167A3}" type="presOf" srcId="{6D2EF27C-5EC0-0447-97BA-DC953F9C0B80}" destId="{D389319E-2E1D-2A48-8624-FB91EB3BEB92}" srcOrd="0" destOrd="0" presId="urn:microsoft.com/office/officeart/2005/8/layout/hierarchy2"/>
    <dgm:cxn modelId="{8712961E-F342-1740-8961-9F52F7B5E390}" type="presOf" srcId="{1CE90D1C-D1D4-0F41-87D4-8BFA3310AFD5}" destId="{B3AF179C-85AB-2B4C-BB61-7EC14A882921}" srcOrd="1" destOrd="0" presId="urn:microsoft.com/office/officeart/2005/8/layout/hierarchy2"/>
    <dgm:cxn modelId="{54226A2E-AE66-1649-AB25-D34708D2E794}" srcId="{666CD53A-25B7-3041-A923-AB37C351D27B}" destId="{8F93C305-DF26-3243-B934-2B3BE71BE773}" srcOrd="1" destOrd="0" parTransId="{2B96339D-B73C-2642-9C4D-01C987D64CF6}" sibTransId="{9AC1E77D-9F67-FD40-A49E-67E81526658D}"/>
    <dgm:cxn modelId="{0A879832-AD05-8247-A4F8-BEDB9BB35B5A}" type="presOf" srcId="{13870DF8-CE26-964D-8545-BE174318E23D}" destId="{15B64494-7885-6C40-9442-4C7904E67C03}" srcOrd="1" destOrd="0" presId="urn:microsoft.com/office/officeart/2005/8/layout/hierarchy2"/>
    <dgm:cxn modelId="{B2727834-A020-974E-B584-1413218E3E65}" type="presOf" srcId="{0CEE30C9-B2C0-6D4F-ABC1-C58A8C37B8F0}" destId="{EB923912-FC68-5743-8F8D-FCF2028095BE}" srcOrd="0" destOrd="0" presId="urn:microsoft.com/office/officeart/2005/8/layout/hierarchy2"/>
    <dgm:cxn modelId="{51064638-F42C-D142-AD96-F4C0A183FDA5}" type="presOf" srcId="{E839A442-B6DE-4541-A5E0-348BFD70CCB3}" destId="{FCEE08A0-55B3-284F-952C-10C860168F75}" srcOrd="1" destOrd="0" presId="urn:microsoft.com/office/officeart/2005/8/layout/hierarchy2"/>
    <dgm:cxn modelId="{CFCC984B-C64B-7A4F-B1ED-BC1AC8DA7120}" type="presOf" srcId="{2B96339D-B73C-2642-9C4D-01C987D64CF6}" destId="{987BA6F2-D68E-A540-9B5E-727DBECFF6FD}" srcOrd="1" destOrd="0" presId="urn:microsoft.com/office/officeart/2005/8/layout/hierarchy2"/>
    <dgm:cxn modelId="{25AC4566-301E-604B-ACC9-B2E50454C9FD}" srcId="{3AD018E0-FEA7-114C-9199-DA0A6F26766C}" destId="{0CEE30C9-B2C0-6D4F-ABC1-C58A8C37B8F0}" srcOrd="0" destOrd="0" parTransId="{85E66A64-CAB2-D242-B4D5-2D6102523364}" sibTransId="{D103A08D-22EC-E445-9E21-5973C0987784}"/>
    <dgm:cxn modelId="{4452A86B-6D2C-384B-994A-3B1AAB866C8E}" type="presOf" srcId="{E839A442-B6DE-4541-A5E0-348BFD70CCB3}" destId="{BB8271DB-42E2-1A40-BF69-84786EDFB521}" srcOrd="0" destOrd="0" presId="urn:microsoft.com/office/officeart/2005/8/layout/hierarchy2"/>
    <dgm:cxn modelId="{4ED1D970-4E3D-D649-97F4-6D1225F98B2E}" type="presOf" srcId="{3AD018E0-FEA7-114C-9199-DA0A6F26766C}" destId="{9B26A6F0-77F5-C94A-BEB9-48BCF11AE3BD}" srcOrd="0" destOrd="0" presId="urn:microsoft.com/office/officeart/2005/8/layout/hierarchy2"/>
    <dgm:cxn modelId="{3125CF75-1024-DB45-A6A4-F028A108B43B}" type="presOf" srcId="{666CD53A-25B7-3041-A923-AB37C351D27B}" destId="{073E3E48-1472-2A4E-BD6D-44F2B2E0A7D6}" srcOrd="0" destOrd="0" presId="urn:microsoft.com/office/officeart/2005/8/layout/hierarchy2"/>
    <dgm:cxn modelId="{3A40E978-1990-4944-8CB8-F6D13C6D3EB9}" type="presOf" srcId="{51480B2C-AB8C-4849-973B-3D2317EC133C}" destId="{69C36B2A-5EB5-BA4D-B4C9-BA188B7D6C24}" srcOrd="0" destOrd="0" presId="urn:microsoft.com/office/officeart/2005/8/layout/hierarchy2"/>
    <dgm:cxn modelId="{4ED21D7C-C390-A548-BB48-5CE56C022E51}" type="presOf" srcId="{F336668C-CDA1-DD44-A090-3A8B8D2628EF}" destId="{00883208-7FB7-F047-9CAB-883A3974F789}" srcOrd="0" destOrd="0" presId="urn:microsoft.com/office/officeart/2005/8/layout/hierarchy2"/>
    <dgm:cxn modelId="{BBC8CE85-C48C-0848-9EB7-6A1A594ABE52}" type="presOf" srcId="{1CE90D1C-D1D4-0F41-87D4-8BFA3310AFD5}" destId="{EBB39D5B-A845-3E49-9249-B5E25DFB0C5C}" srcOrd="0" destOrd="0" presId="urn:microsoft.com/office/officeart/2005/8/layout/hierarchy2"/>
    <dgm:cxn modelId="{FC173686-1087-DB49-ABC5-DDE10394E004}" type="presOf" srcId="{6B453874-F1A2-2147-8766-71BB722C2AA5}" destId="{1DA82A43-5566-914D-A6FD-9086F5F22E25}" srcOrd="1" destOrd="0" presId="urn:microsoft.com/office/officeart/2005/8/layout/hierarchy2"/>
    <dgm:cxn modelId="{98BD8A8A-AF28-D94F-B137-BBC661C18CC3}" srcId="{0CEE30C9-B2C0-6D4F-ABC1-C58A8C37B8F0}" destId="{742F4737-B269-C24A-B7FF-A327675165CB}" srcOrd="0" destOrd="0" parTransId="{E839A442-B6DE-4541-A5E0-348BFD70CCB3}" sibTransId="{2BE4B362-66CF-A748-B6D7-6D3CB9346CAE}"/>
    <dgm:cxn modelId="{E118918B-A2AE-914A-B01A-AE84D0EB9C23}" type="presOf" srcId="{13870DF8-CE26-964D-8545-BE174318E23D}" destId="{468335F7-25BC-8543-8CC0-81BA96EDFC7A}" srcOrd="0" destOrd="0" presId="urn:microsoft.com/office/officeart/2005/8/layout/hierarchy2"/>
    <dgm:cxn modelId="{65E7B68C-8BE0-D94F-90CD-748196D45926}" type="presOf" srcId="{2B96339D-B73C-2642-9C4D-01C987D64CF6}" destId="{C532C6FF-ABE8-294B-A55E-01D0FF116705}" srcOrd="0" destOrd="0" presId="urn:microsoft.com/office/officeart/2005/8/layout/hierarchy2"/>
    <dgm:cxn modelId="{98C3DA8C-D49B-F34A-B796-2039F6AF86C1}" type="presOf" srcId="{1C176229-DBB1-0045-B53F-E63382460ADF}" destId="{41836E75-2D7D-6E44-BA8A-8497577DC49C}" srcOrd="0" destOrd="0" presId="urn:microsoft.com/office/officeart/2005/8/layout/hierarchy2"/>
    <dgm:cxn modelId="{08C0E28E-6678-B047-BA00-FB36986A37BB}" srcId="{DBA8509B-8BEA-CF45-8289-CB376C81EB70}" destId="{96BB640D-54C5-A243-98FC-773B655652C0}" srcOrd="0" destOrd="0" parTransId="{806AF3A9-39ED-3A43-AF1A-1B5C8BA60C57}" sibTransId="{CDDA7CBA-A97F-C94D-AF5C-9DBF91A1D702}"/>
    <dgm:cxn modelId="{65DA5496-E0FA-984C-9249-789B0722AB60}" srcId="{0CEE30C9-B2C0-6D4F-ABC1-C58A8C37B8F0}" destId="{6D2EF27C-5EC0-0447-97BA-DC953F9C0B80}" srcOrd="1" destOrd="0" parTransId="{1C176229-DBB1-0045-B53F-E63382460ADF}" sibTransId="{93CC36D9-34B6-314F-9292-0556225256B4}"/>
    <dgm:cxn modelId="{4C77E597-948A-D44D-B792-AF8BA65BFF14}" srcId="{742F4737-B269-C24A-B7FF-A327675165CB}" destId="{666CD53A-25B7-3041-A923-AB37C351D27B}" srcOrd="0" destOrd="0" parTransId="{FDE6D859-8560-C24D-A194-D1E10D6DAF5E}" sibTransId="{066631D2-9972-9548-9728-47BF865898D0}"/>
    <dgm:cxn modelId="{77F11A9E-D621-3F48-8747-5542C4A59CBF}" type="presOf" srcId="{806AF3A9-39ED-3A43-AF1A-1B5C8BA60C57}" destId="{36867215-562D-F64F-A6A6-A63DC7119D37}" srcOrd="0" destOrd="0" presId="urn:microsoft.com/office/officeart/2005/8/layout/hierarchy2"/>
    <dgm:cxn modelId="{1B6E629F-C30C-4A4E-9855-496501D0E9F4}" type="presOf" srcId="{8F93C305-DF26-3243-B934-2B3BE71BE773}" destId="{9FF4AC75-22F6-884B-9682-7B32F4B830C2}" srcOrd="0" destOrd="0" presId="urn:microsoft.com/office/officeart/2005/8/layout/hierarchy2"/>
    <dgm:cxn modelId="{004D98A9-DE3E-4146-9828-988D8588E7FB}" srcId="{666CD53A-25B7-3041-A923-AB37C351D27B}" destId="{51480B2C-AB8C-4849-973B-3D2317EC133C}" srcOrd="2" destOrd="0" parTransId="{7AA2BC96-0BC6-724A-8C31-DA476213E251}" sibTransId="{DD73BAE0-BA5A-714E-B429-3E39CC9018D5}"/>
    <dgm:cxn modelId="{49F0D2AD-E320-FB4B-AA62-43A1E7E17011}" type="presOf" srcId="{742F4737-B269-C24A-B7FF-A327675165CB}" destId="{19B1A635-D237-D24C-9203-8C51E290E2A8}" srcOrd="0" destOrd="0" presId="urn:microsoft.com/office/officeart/2005/8/layout/hierarchy2"/>
    <dgm:cxn modelId="{B69030AE-C34E-0348-BF62-B3C77DC635A4}" type="presOf" srcId="{9FD3DACA-3318-424F-AAEF-E3FE439B9E2B}" destId="{E411769E-000D-4F4D-911B-4E096B5C99BC}" srcOrd="0" destOrd="0" presId="urn:microsoft.com/office/officeart/2005/8/layout/hierarchy2"/>
    <dgm:cxn modelId="{AA909DB1-B164-C54B-A9F4-DB0966B2A6B6}" type="presOf" srcId="{806AF3A9-39ED-3A43-AF1A-1B5C8BA60C57}" destId="{DF78C8E7-53A6-6E42-AE3B-7BE1B91CC356}" srcOrd="1" destOrd="0" presId="urn:microsoft.com/office/officeart/2005/8/layout/hierarchy2"/>
    <dgm:cxn modelId="{2F8FC9B7-8455-6649-9E0E-A47DAC402331}" type="presOf" srcId="{7AA2BC96-0BC6-724A-8C31-DA476213E251}" destId="{651B9F65-D836-A842-9520-EB7ED5507C72}" srcOrd="1" destOrd="0" presId="urn:microsoft.com/office/officeart/2005/8/layout/hierarchy2"/>
    <dgm:cxn modelId="{C8578CBC-5991-E141-96CE-22A1A544A356}" type="presOf" srcId="{1C176229-DBB1-0045-B53F-E63382460ADF}" destId="{4EE38057-1A4B-5149-B2BE-0354EF280C5E}" srcOrd="1" destOrd="0" presId="urn:microsoft.com/office/officeart/2005/8/layout/hierarchy2"/>
    <dgm:cxn modelId="{20F86FC6-02E8-4848-9C8A-91E07F060247}" type="presOf" srcId="{FDE6D859-8560-C24D-A194-D1E10D6DAF5E}" destId="{12ED6911-1F85-924E-AE7A-C2E6B243277B}" srcOrd="1" destOrd="0" presId="urn:microsoft.com/office/officeart/2005/8/layout/hierarchy2"/>
    <dgm:cxn modelId="{E3AC58C9-90E5-B044-9D51-9F144FAEB98E}" type="presOf" srcId="{7AA2BC96-0BC6-724A-8C31-DA476213E251}" destId="{1F72CDFE-37E1-624B-8971-E1C417F0FC27}" srcOrd="0" destOrd="0" presId="urn:microsoft.com/office/officeart/2005/8/layout/hierarchy2"/>
    <dgm:cxn modelId="{90EDC1CA-9DAA-DA43-91CB-79A70B570E0A}" type="presOf" srcId="{FDE6D859-8560-C24D-A194-D1E10D6DAF5E}" destId="{79A1830C-28C3-C841-8BDB-CE6D706C0201}" srcOrd="0" destOrd="0" presId="urn:microsoft.com/office/officeart/2005/8/layout/hierarchy2"/>
    <dgm:cxn modelId="{0F9D96D0-0B30-C448-AD09-FBFD532DBC33}" type="presOf" srcId="{DBA8509B-8BEA-CF45-8289-CB376C81EB70}" destId="{4AB21A52-8C49-224D-A745-E08E02775B79}" srcOrd="0" destOrd="0" presId="urn:microsoft.com/office/officeart/2005/8/layout/hierarchy2"/>
    <dgm:cxn modelId="{A74E2FD3-8452-2A4F-AA7A-223F9C299AC6}" srcId="{0CEE30C9-B2C0-6D4F-ABC1-C58A8C37B8F0}" destId="{F336668C-CDA1-DD44-A090-3A8B8D2628EF}" srcOrd="2" destOrd="0" parTransId="{1CE90D1C-D1D4-0F41-87D4-8BFA3310AFD5}" sibTransId="{32373C68-9FDC-0241-B4AD-C87F214665A7}"/>
    <dgm:cxn modelId="{FD65E1E1-92E3-9F4D-881B-E72CCC5E34C7}" type="presOf" srcId="{6B453874-F1A2-2147-8766-71BB722C2AA5}" destId="{7673BD98-8BAE-2943-8F63-42B7DE997276}" srcOrd="0" destOrd="0" presId="urn:microsoft.com/office/officeart/2005/8/layout/hierarchy2"/>
    <dgm:cxn modelId="{696BDDF1-B932-F14F-8C1A-6EAC6C75295B}" srcId="{51480B2C-AB8C-4849-973B-3D2317EC133C}" destId="{DBA8509B-8BEA-CF45-8289-CB376C81EB70}" srcOrd="0" destOrd="0" parTransId="{6B453874-F1A2-2147-8766-71BB722C2AA5}" sibTransId="{10F5016D-6977-2848-A41F-BF791CF17359}"/>
    <dgm:cxn modelId="{818EEAC7-A2DA-5545-A830-B86C3819912C}" type="presParOf" srcId="{9B26A6F0-77F5-C94A-BEB9-48BCF11AE3BD}" destId="{B9955F76-3F4C-8742-9853-36E101D608AB}" srcOrd="0" destOrd="0" presId="urn:microsoft.com/office/officeart/2005/8/layout/hierarchy2"/>
    <dgm:cxn modelId="{C8697C2A-FC66-A04B-B0F1-30492EDC3200}" type="presParOf" srcId="{B9955F76-3F4C-8742-9853-36E101D608AB}" destId="{EB923912-FC68-5743-8F8D-FCF2028095BE}" srcOrd="0" destOrd="0" presId="urn:microsoft.com/office/officeart/2005/8/layout/hierarchy2"/>
    <dgm:cxn modelId="{95883251-195C-8147-B68A-022B79E0E1FC}" type="presParOf" srcId="{B9955F76-3F4C-8742-9853-36E101D608AB}" destId="{FC1AD1F6-6262-6C4F-AB56-E08E599E158B}" srcOrd="1" destOrd="0" presId="urn:microsoft.com/office/officeart/2005/8/layout/hierarchy2"/>
    <dgm:cxn modelId="{2F180FAC-7C65-0647-9668-40C646FBA5AC}" type="presParOf" srcId="{FC1AD1F6-6262-6C4F-AB56-E08E599E158B}" destId="{BB8271DB-42E2-1A40-BF69-84786EDFB521}" srcOrd="0" destOrd="0" presId="urn:microsoft.com/office/officeart/2005/8/layout/hierarchy2"/>
    <dgm:cxn modelId="{1341A39C-9F3B-174E-AFE2-E32E7D1FD034}" type="presParOf" srcId="{BB8271DB-42E2-1A40-BF69-84786EDFB521}" destId="{FCEE08A0-55B3-284F-952C-10C860168F75}" srcOrd="0" destOrd="0" presId="urn:microsoft.com/office/officeart/2005/8/layout/hierarchy2"/>
    <dgm:cxn modelId="{9A8CB0F4-221B-4D4C-B4B1-D2637194FEFF}" type="presParOf" srcId="{FC1AD1F6-6262-6C4F-AB56-E08E599E158B}" destId="{DA5FFDE4-1217-C442-A198-DE9C0905136C}" srcOrd="1" destOrd="0" presId="urn:microsoft.com/office/officeart/2005/8/layout/hierarchy2"/>
    <dgm:cxn modelId="{284A5747-05C9-4A43-8ACA-95D3D34AC7F2}" type="presParOf" srcId="{DA5FFDE4-1217-C442-A198-DE9C0905136C}" destId="{19B1A635-D237-D24C-9203-8C51E290E2A8}" srcOrd="0" destOrd="0" presId="urn:microsoft.com/office/officeart/2005/8/layout/hierarchy2"/>
    <dgm:cxn modelId="{828FBBE3-6C70-DB40-B504-9318702B7D42}" type="presParOf" srcId="{DA5FFDE4-1217-C442-A198-DE9C0905136C}" destId="{63B8C4B6-47C9-9B46-B987-EA6E342C0782}" srcOrd="1" destOrd="0" presId="urn:microsoft.com/office/officeart/2005/8/layout/hierarchy2"/>
    <dgm:cxn modelId="{14925809-E25B-5F4A-A6E5-5A9B01A418AF}" type="presParOf" srcId="{63B8C4B6-47C9-9B46-B987-EA6E342C0782}" destId="{79A1830C-28C3-C841-8BDB-CE6D706C0201}" srcOrd="0" destOrd="0" presId="urn:microsoft.com/office/officeart/2005/8/layout/hierarchy2"/>
    <dgm:cxn modelId="{6C565250-65F0-0F4A-B70A-4E82ABC3861E}" type="presParOf" srcId="{79A1830C-28C3-C841-8BDB-CE6D706C0201}" destId="{12ED6911-1F85-924E-AE7A-C2E6B243277B}" srcOrd="0" destOrd="0" presId="urn:microsoft.com/office/officeart/2005/8/layout/hierarchy2"/>
    <dgm:cxn modelId="{9697A6E7-24EE-9C4C-8B41-B76C4A981B31}" type="presParOf" srcId="{63B8C4B6-47C9-9B46-B987-EA6E342C0782}" destId="{E963B5A0-DCC5-6B46-B0BD-83E39E59EC42}" srcOrd="1" destOrd="0" presId="urn:microsoft.com/office/officeart/2005/8/layout/hierarchy2"/>
    <dgm:cxn modelId="{991BF3DF-70B8-ED4F-91D3-2841DFC066D9}" type="presParOf" srcId="{E963B5A0-DCC5-6B46-B0BD-83E39E59EC42}" destId="{073E3E48-1472-2A4E-BD6D-44F2B2E0A7D6}" srcOrd="0" destOrd="0" presId="urn:microsoft.com/office/officeart/2005/8/layout/hierarchy2"/>
    <dgm:cxn modelId="{4EFBE952-06A3-CA4E-BC54-2E69484C2B7D}" type="presParOf" srcId="{E963B5A0-DCC5-6B46-B0BD-83E39E59EC42}" destId="{DF3EB02C-6495-644F-80ED-3E51DC1CB521}" srcOrd="1" destOrd="0" presId="urn:microsoft.com/office/officeart/2005/8/layout/hierarchy2"/>
    <dgm:cxn modelId="{91A733F0-66DD-294B-807B-04191354C203}" type="presParOf" srcId="{DF3EB02C-6495-644F-80ED-3E51DC1CB521}" destId="{468335F7-25BC-8543-8CC0-81BA96EDFC7A}" srcOrd="0" destOrd="0" presId="urn:microsoft.com/office/officeart/2005/8/layout/hierarchy2"/>
    <dgm:cxn modelId="{6B2FCB14-62BE-BC49-810D-6C0A57AFEBA5}" type="presParOf" srcId="{468335F7-25BC-8543-8CC0-81BA96EDFC7A}" destId="{15B64494-7885-6C40-9442-4C7904E67C03}" srcOrd="0" destOrd="0" presId="urn:microsoft.com/office/officeart/2005/8/layout/hierarchy2"/>
    <dgm:cxn modelId="{6EAD72AE-71EE-AD40-856D-874316E69107}" type="presParOf" srcId="{DF3EB02C-6495-644F-80ED-3E51DC1CB521}" destId="{34ABAF62-150C-254E-9D57-9D789041FCE2}" srcOrd="1" destOrd="0" presId="urn:microsoft.com/office/officeart/2005/8/layout/hierarchy2"/>
    <dgm:cxn modelId="{5B4D26F4-6D5F-084B-BBBB-1FD729A6DA53}" type="presParOf" srcId="{34ABAF62-150C-254E-9D57-9D789041FCE2}" destId="{E411769E-000D-4F4D-911B-4E096B5C99BC}" srcOrd="0" destOrd="0" presId="urn:microsoft.com/office/officeart/2005/8/layout/hierarchy2"/>
    <dgm:cxn modelId="{D198FAB2-2580-DC45-B513-0D95E6B3EE00}" type="presParOf" srcId="{34ABAF62-150C-254E-9D57-9D789041FCE2}" destId="{E2871965-DAA0-114F-86D2-BE7D07E418E5}" srcOrd="1" destOrd="0" presId="urn:microsoft.com/office/officeart/2005/8/layout/hierarchy2"/>
    <dgm:cxn modelId="{D427E922-01D1-F349-B849-150087ED351C}" type="presParOf" srcId="{DF3EB02C-6495-644F-80ED-3E51DC1CB521}" destId="{C532C6FF-ABE8-294B-A55E-01D0FF116705}" srcOrd="2" destOrd="0" presId="urn:microsoft.com/office/officeart/2005/8/layout/hierarchy2"/>
    <dgm:cxn modelId="{BE956124-1761-1B4E-8036-89E2679009C3}" type="presParOf" srcId="{C532C6FF-ABE8-294B-A55E-01D0FF116705}" destId="{987BA6F2-D68E-A540-9B5E-727DBECFF6FD}" srcOrd="0" destOrd="0" presId="urn:microsoft.com/office/officeart/2005/8/layout/hierarchy2"/>
    <dgm:cxn modelId="{2434CD35-39CB-E24A-98E4-CFBEB7399145}" type="presParOf" srcId="{DF3EB02C-6495-644F-80ED-3E51DC1CB521}" destId="{363B4C79-BD10-3A45-BC1D-E9CE920683F7}" srcOrd="3" destOrd="0" presId="urn:microsoft.com/office/officeart/2005/8/layout/hierarchy2"/>
    <dgm:cxn modelId="{710F01AE-7800-5149-8601-839FA903F8C9}" type="presParOf" srcId="{363B4C79-BD10-3A45-BC1D-E9CE920683F7}" destId="{9FF4AC75-22F6-884B-9682-7B32F4B830C2}" srcOrd="0" destOrd="0" presId="urn:microsoft.com/office/officeart/2005/8/layout/hierarchy2"/>
    <dgm:cxn modelId="{CDCB8502-B51C-F74D-97C9-BA1B2165BB13}" type="presParOf" srcId="{363B4C79-BD10-3A45-BC1D-E9CE920683F7}" destId="{D64E5D26-66EF-C54A-81F0-DF74B0AF18C9}" srcOrd="1" destOrd="0" presId="urn:microsoft.com/office/officeart/2005/8/layout/hierarchy2"/>
    <dgm:cxn modelId="{386D8F9B-123A-0248-ACB4-DB1F5FC7808D}" type="presParOf" srcId="{DF3EB02C-6495-644F-80ED-3E51DC1CB521}" destId="{1F72CDFE-37E1-624B-8971-E1C417F0FC27}" srcOrd="4" destOrd="0" presId="urn:microsoft.com/office/officeart/2005/8/layout/hierarchy2"/>
    <dgm:cxn modelId="{1ACBC26D-DE9D-E548-8B6E-7FB20CC0D5A6}" type="presParOf" srcId="{1F72CDFE-37E1-624B-8971-E1C417F0FC27}" destId="{651B9F65-D836-A842-9520-EB7ED5507C72}" srcOrd="0" destOrd="0" presId="urn:microsoft.com/office/officeart/2005/8/layout/hierarchy2"/>
    <dgm:cxn modelId="{9D01A4DF-C4E2-3B4B-93DD-B277A7652A29}" type="presParOf" srcId="{DF3EB02C-6495-644F-80ED-3E51DC1CB521}" destId="{86C73295-E470-654D-A920-ADD0824B0C20}" srcOrd="5" destOrd="0" presId="urn:microsoft.com/office/officeart/2005/8/layout/hierarchy2"/>
    <dgm:cxn modelId="{C6829408-12FB-2E48-876D-25714CFE7792}" type="presParOf" srcId="{86C73295-E470-654D-A920-ADD0824B0C20}" destId="{69C36B2A-5EB5-BA4D-B4C9-BA188B7D6C24}" srcOrd="0" destOrd="0" presId="urn:microsoft.com/office/officeart/2005/8/layout/hierarchy2"/>
    <dgm:cxn modelId="{E14C218D-5CFB-3544-98A5-CC139CBA8AE5}" type="presParOf" srcId="{86C73295-E470-654D-A920-ADD0824B0C20}" destId="{4AC8641B-783D-4F47-9946-BE183A7D6408}" srcOrd="1" destOrd="0" presId="urn:microsoft.com/office/officeart/2005/8/layout/hierarchy2"/>
    <dgm:cxn modelId="{2B4F77E7-A50F-C840-8B9B-74CDE676C089}" type="presParOf" srcId="{4AC8641B-783D-4F47-9946-BE183A7D6408}" destId="{7673BD98-8BAE-2943-8F63-42B7DE997276}" srcOrd="0" destOrd="0" presId="urn:microsoft.com/office/officeart/2005/8/layout/hierarchy2"/>
    <dgm:cxn modelId="{7B577780-A441-084E-AA65-25AB8FEED6B9}" type="presParOf" srcId="{7673BD98-8BAE-2943-8F63-42B7DE997276}" destId="{1DA82A43-5566-914D-A6FD-9086F5F22E25}" srcOrd="0" destOrd="0" presId="urn:microsoft.com/office/officeart/2005/8/layout/hierarchy2"/>
    <dgm:cxn modelId="{7AAAF167-50AD-D146-AF64-53E7F82F8361}" type="presParOf" srcId="{4AC8641B-783D-4F47-9946-BE183A7D6408}" destId="{18BDAC58-1A99-FD4D-9497-55808BFF9FA0}" srcOrd="1" destOrd="0" presId="urn:microsoft.com/office/officeart/2005/8/layout/hierarchy2"/>
    <dgm:cxn modelId="{74D0808A-0494-0749-9908-1712B894C262}" type="presParOf" srcId="{18BDAC58-1A99-FD4D-9497-55808BFF9FA0}" destId="{4AB21A52-8C49-224D-A745-E08E02775B79}" srcOrd="0" destOrd="0" presId="urn:microsoft.com/office/officeart/2005/8/layout/hierarchy2"/>
    <dgm:cxn modelId="{D2936361-DC6A-C24E-BE87-B432AFF758A2}" type="presParOf" srcId="{18BDAC58-1A99-FD4D-9497-55808BFF9FA0}" destId="{3017D93A-4F40-C740-830C-F03FAEE9E1FE}" srcOrd="1" destOrd="0" presId="urn:microsoft.com/office/officeart/2005/8/layout/hierarchy2"/>
    <dgm:cxn modelId="{F712C91B-1035-2D48-9C08-A54CA7846724}" type="presParOf" srcId="{3017D93A-4F40-C740-830C-F03FAEE9E1FE}" destId="{36867215-562D-F64F-A6A6-A63DC7119D37}" srcOrd="0" destOrd="0" presId="urn:microsoft.com/office/officeart/2005/8/layout/hierarchy2"/>
    <dgm:cxn modelId="{9DCA9F35-B0E4-0847-82A3-95806531CB70}" type="presParOf" srcId="{36867215-562D-F64F-A6A6-A63DC7119D37}" destId="{DF78C8E7-53A6-6E42-AE3B-7BE1B91CC356}" srcOrd="0" destOrd="0" presId="urn:microsoft.com/office/officeart/2005/8/layout/hierarchy2"/>
    <dgm:cxn modelId="{4553772E-F032-1B4C-8539-CC1BE1DD3D61}" type="presParOf" srcId="{3017D93A-4F40-C740-830C-F03FAEE9E1FE}" destId="{2616EECD-65D3-DB45-8A64-686D70AD6357}" srcOrd="1" destOrd="0" presId="urn:microsoft.com/office/officeart/2005/8/layout/hierarchy2"/>
    <dgm:cxn modelId="{6946F491-5DE4-5F4F-A3E6-6E439152707A}" type="presParOf" srcId="{2616EECD-65D3-DB45-8A64-686D70AD6357}" destId="{0455FC06-48E3-F743-9D1B-B9B197D78300}" srcOrd="0" destOrd="0" presId="urn:microsoft.com/office/officeart/2005/8/layout/hierarchy2"/>
    <dgm:cxn modelId="{5A12A51D-0388-4744-82D3-BFAB92BC222C}" type="presParOf" srcId="{2616EECD-65D3-DB45-8A64-686D70AD6357}" destId="{B6B7C32A-CAF4-C54C-8D73-DFC4A9050B24}" srcOrd="1" destOrd="0" presId="urn:microsoft.com/office/officeart/2005/8/layout/hierarchy2"/>
    <dgm:cxn modelId="{11AFFF31-FB2D-E04A-9009-4BC5FBC4325E}" type="presParOf" srcId="{FC1AD1F6-6262-6C4F-AB56-E08E599E158B}" destId="{41836E75-2D7D-6E44-BA8A-8497577DC49C}" srcOrd="2" destOrd="0" presId="urn:microsoft.com/office/officeart/2005/8/layout/hierarchy2"/>
    <dgm:cxn modelId="{42FCEC33-943C-C247-AE1A-549C9E86CC55}" type="presParOf" srcId="{41836E75-2D7D-6E44-BA8A-8497577DC49C}" destId="{4EE38057-1A4B-5149-B2BE-0354EF280C5E}" srcOrd="0" destOrd="0" presId="urn:microsoft.com/office/officeart/2005/8/layout/hierarchy2"/>
    <dgm:cxn modelId="{B4B748F4-1E7D-344E-A4D2-E94C6833306E}" type="presParOf" srcId="{FC1AD1F6-6262-6C4F-AB56-E08E599E158B}" destId="{51055644-0546-904C-9083-E7959EBC2CFE}" srcOrd="3" destOrd="0" presId="urn:microsoft.com/office/officeart/2005/8/layout/hierarchy2"/>
    <dgm:cxn modelId="{AD526153-2564-0049-8152-AC346CB81F5F}" type="presParOf" srcId="{51055644-0546-904C-9083-E7959EBC2CFE}" destId="{D389319E-2E1D-2A48-8624-FB91EB3BEB92}" srcOrd="0" destOrd="0" presId="urn:microsoft.com/office/officeart/2005/8/layout/hierarchy2"/>
    <dgm:cxn modelId="{0F7BEB75-07A5-9F4A-936A-347FD0C1C3D6}" type="presParOf" srcId="{51055644-0546-904C-9083-E7959EBC2CFE}" destId="{3270020E-A60E-DC4D-A83E-AED48A4581C2}" srcOrd="1" destOrd="0" presId="urn:microsoft.com/office/officeart/2005/8/layout/hierarchy2"/>
    <dgm:cxn modelId="{3776573E-B6FF-3A48-89EF-62BDD19D8A7C}" type="presParOf" srcId="{FC1AD1F6-6262-6C4F-AB56-E08E599E158B}" destId="{EBB39D5B-A845-3E49-9249-B5E25DFB0C5C}" srcOrd="4" destOrd="0" presId="urn:microsoft.com/office/officeart/2005/8/layout/hierarchy2"/>
    <dgm:cxn modelId="{5830DC23-B36F-584C-8DF1-C34462E43A87}" type="presParOf" srcId="{EBB39D5B-A845-3E49-9249-B5E25DFB0C5C}" destId="{B3AF179C-85AB-2B4C-BB61-7EC14A882921}" srcOrd="0" destOrd="0" presId="urn:microsoft.com/office/officeart/2005/8/layout/hierarchy2"/>
    <dgm:cxn modelId="{121770B8-F0FE-6C4D-89F6-7D5D5F56DE35}" type="presParOf" srcId="{FC1AD1F6-6262-6C4F-AB56-E08E599E158B}" destId="{2D9F7C67-3818-4944-A2CD-4DA4590250CC}" srcOrd="5" destOrd="0" presId="urn:microsoft.com/office/officeart/2005/8/layout/hierarchy2"/>
    <dgm:cxn modelId="{D36C297E-A6F8-F141-9E2F-9A4AE79C4137}" type="presParOf" srcId="{2D9F7C67-3818-4944-A2CD-4DA4590250CC}" destId="{00883208-7FB7-F047-9CAB-883A3974F789}" srcOrd="0" destOrd="0" presId="urn:microsoft.com/office/officeart/2005/8/layout/hierarchy2"/>
    <dgm:cxn modelId="{DB41F435-2841-5A43-8ED0-834401C083D7}" type="presParOf" srcId="{2D9F7C67-3818-4944-A2CD-4DA4590250CC}" destId="{0A330D88-2752-7840-B72C-3E1395BBB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159356-D84D-5948-AC5E-9DB6B492B253}" type="doc">
      <dgm:prSet loTypeId="urn:microsoft.com/office/officeart/2009/3/layout/BlockDescending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5FD093-2472-FD43-98C4-3EAD2B5BD410}">
      <dgm:prSet phldrT="[Text]" custT="1"/>
      <dgm:spPr/>
      <dgm:t>
        <a:bodyPr/>
        <a:lstStyle/>
        <a:p>
          <a:r>
            <a:rPr lang="en-US" sz="3600" b="1" dirty="0" err="1"/>
            <a:t>Config.ini</a:t>
          </a:r>
          <a:endParaRPr lang="en-US" sz="3600" b="1" dirty="0"/>
        </a:p>
      </dgm:t>
    </dgm:pt>
    <dgm:pt modelId="{44D56233-1877-884E-A5E4-203FCA4D2671}" type="parTrans" cxnId="{6D43DC32-CD7D-A745-ABA2-3FD19974A22C}">
      <dgm:prSet/>
      <dgm:spPr/>
      <dgm:t>
        <a:bodyPr/>
        <a:lstStyle/>
        <a:p>
          <a:endParaRPr lang="en-US"/>
        </a:p>
      </dgm:t>
    </dgm:pt>
    <dgm:pt modelId="{C8D979E8-7DC2-4A43-A9B4-D5E3B3335A52}" type="sibTrans" cxnId="{6D43DC32-CD7D-A745-ABA2-3FD19974A22C}">
      <dgm:prSet/>
      <dgm:spPr/>
      <dgm:t>
        <a:bodyPr/>
        <a:lstStyle/>
        <a:p>
          <a:endParaRPr lang="en-US"/>
        </a:p>
      </dgm:t>
    </dgm:pt>
    <dgm:pt modelId="{F0A36288-1889-8F47-94E9-ABADD3CEF0D8}">
      <dgm:prSet phldrT="[Text]"/>
      <dgm:spPr/>
      <dgm:t>
        <a:bodyPr/>
        <a:lstStyle/>
        <a:p>
          <a:r>
            <a:rPr lang="en-US" dirty="0"/>
            <a:t>DB Credentials</a:t>
          </a:r>
        </a:p>
      </dgm:t>
    </dgm:pt>
    <dgm:pt modelId="{C2D170BA-414F-D84B-9893-F4FA19582AF7}" type="parTrans" cxnId="{8CDB7721-DBFB-4C4D-8175-6F5AF177F0E1}">
      <dgm:prSet/>
      <dgm:spPr/>
      <dgm:t>
        <a:bodyPr/>
        <a:lstStyle/>
        <a:p>
          <a:endParaRPr lang="en-US"/>
        </a:p>
      </dgm:t>
    </dgm:pt>
    <dgm:pt modelId="{625941F1-2004-D049-B7BD-E6C47E2144C8}" type="sibTrans" cxnId="{8CDB7721-DBFB-4C4D-8175-6F5AF177F0E1}">
      <dgm:prSet/>
      <dgm:spPr/>
      <dgm:t>
        <a:bodyPr/>
        <a:lstStyle/>
        <a:p>
          <a:endParaRPr lang="en-US"/>
        </a:p>
      </dgm:t>
    </dgm:pt>
    <dgm:pt modelId="{9064D0FA-963A-C442-B3A3-74BF82C46BAF}">
      <dgm:prSet phldrT="[Text]"/>
      <dgm:spPr/>
      <dgm:t>
        <a:bodyPr/>
        <a:lstStyle/>
        <a:p>
          <a:r>
            <a:rPr lang="en-US" dirty="0"/>
            <a:t>Auto ML Duration</a:t>
          </a:r>
        </a:p>
      </dgm:t>
    </dgm:pt>
    <dgm:pt modelId="{B978A260-DC2C-D945-9BC7-1D9C8944E0D5}" type="parTrans" cxnId="{E4F6E97F-FD38-5D4D-9177-F63815D9EFC7}">
      <dgm:prSet/>
      <dgm:spPr/>
      <dgm:t>
        <a:bodyPr/>
        <a:lstStyle/>
        <a:p>
          <a:endParaRPr lang="en-US"/>
        </a:p>
      </dgm:t>
    </dgm:pt>
    <dgm:pt modelId="{39BC70CE-BDEF-4340-B669-8022A13A0C1A}" type="sibTrans" cxnId="{E4F6E97F-FD38-5D4D-9177-F63815D9EFC7}">
      <dgm:prSet/>
      <dgm:spPr/>
      <dgm:t>
        <a:bodyPr/>
        <a:lstStyle/>
        <a:p>
          <a:endParaRPr lang="en-US"/>
        </a:p>
      </dgm:t>
    </dgm:pt>
    <dgm:pt modelId="{96CF8E86-8058-E142-83FD-B3FA9370AA2A}">
      <dgm:prSet phldrT="[Text]" custT="1"/>
      <dgm:spPr/>
      <dgm:t>
        <a:bodyPr/>
        <a:lstStyle/>
        <a:p>
          <a:pPr rtl="0"/>
          <a:r>
            <a:rPr lang="en-US" sz="3600" b="1" dirty="0"/>
            <a:t>Extractor</a:t>
          </a:r>
        </a:p>
      </dgm:t>
    </dgm:pt>
    <dgm:pt modelId="{1E29472B-3851-1D4C-8F2D-3794FB4E46E8}" type="parTrans" cxnId="{BF7A6059-E48B-FB49-8EE4-8D5689ADFA4C}">
      <dgm:prSet/>
      <dgm:spPr/>
      <dgm:t>
        <a:bodyPr/>
        <a:lstStyle/>
        <a:p>
          <a:endParaRPr lang="en-US"/>
        </a:p>
      </dgm:t>
    </dgm:pt>
    <dgm:pt modelId="{6F396767-EB4E-1540-8527-3430F585DB34}" type="sibTrans" cxnId="{BF7A6059-E48B-FB49-8EE4-8D5689ADFA4C}">
      <dgm:prSet/>
      <dgm:spPr/>
      <dgm:t>
        <a:bodyPr/>
        <a:lstStyle/>
        <a:p>
          <a:endParaRPr lang="en-US"/>
        </a:p>
      </dgm:t>
    </dgm:pt>
    <dgm:pt modelId="{AA1EF26D-00BA-F34C-AD9B-2CF0DE41C7BC}">
      <dgm:prSet phldrT="[Text]"/>
      <dgm:spPr/>
      <dgm:t>
        <a:bodyPr/>
        <a:lstStyle/>
        <a:p>
          <a:pPr rtl="0"/>
          <a:r>
            <a:rPr lang="en-US" dirty="0"/>
            <a:t>Web Scraping</a:t>
          </a:r>
        </a:p>
      </dgm:t>
    </dgm:pt>
    <dgm:pt modelId="{AB5B3035-6C07-A847-B423-8C65544077FC}" type="parTrans" cxnId="{CCB4AE78-4509-0D4D-8BE9-07231416B8C4}">
      <dgm:prSet/>
      <dgm:spPr/>
      <dgm:t>
        <a:bodyPr/>
        <a:lstStyle/>
        <a:p>
          <a:endParaRPr lang="en-US"/>
        </a:p>
      </dgm:t>
    </dgm:pt>
    <dgm:pt modelId="{8B0DB8FB-3DCD-7340-A478-ABCAE32CFA22}" type="sibTrans" cxnId="{CCB4AE78-4509-0D4D-8BE9-07231416B8C4}">
      <dgm:prSet/>
      <dgm:spPr/>
      <dgm:t>
        <a:bodyPr/>
        <a:lstStyle/>
        <a:p>
          <a:endParaRPr lang="en-US"/>
        </a:p>
      </dgm:t>
    </dgm:pt>
    <dgm:pt modelId="{9B03ECC4-007E-AA41-AA09-A8C1E4480F7B}">
      <dgm:prSet phldrT="[Text]"/>
      <dgm:spPr/>
      <dgm:t>
        <a:bodyPr/>
        <a:lstStyle/>
        <a:p>
          <a:pPr rtl="0"/>
          <a:r>
            <a:rPr lang="en-US" dirty="0"/>
            <a:t>Ingesting Scraped Data into Stage Schema</a:t>
          </a:r>
        </a:p>
      </dgm:t>
    </dgm:pt>
    <dgm:pt modelId="{A2B2862B-E072-B842-86AF-E560DEA240B7}" type="parTrans" cxnId="{9BBC62DE-A2F7-9842-B153-FC96E6D6730C}">
      <dgm:prSet/>
      <dgm:spPr/>
      <dgm:t>
        <a:bodyPr/>
        <a:lstStyle/>
        <a:p>
          <a:endParaRPr lang="en-US"/>
        </a:p>
      </dgm:t>
    </dgm:pt>
    <dgm:pt modelId="{B72EF5CA-2470-2049-976B-99CF9DDE111A}" type="sibTrans" cxnId="{9BBC62DE-A2F7-9842-B153-FC96E6D6730C}">
      <dgm:prSet/>
      <dgm:spPr/>
      <dgm:t>
        <a:bodyPr/>
        <a:lstStyle/>
        <a:p>
          <a:endParaRPr lang="en-US"/>
        </a:p>
      </dgm:t>
    </dgm:pt>
    <dgm:pt modelId="{75AF03C4-61A1-8B42-820E-1C9517AC7085}">
      <dgm:prSet phldrT="[Text]" custT="1"/>
      <dgm:spPr/>
      <dgm:t>
        <a:bodyPr/>
        <a:lstStyle/>
        <a:p>
          <a:pPr rtl="0"/>
          <a:r>
            <a:rPr lang="en-US" sz="3600" b="1" dirty="0"/>
            <a:t>Transformer</a:t>
          </a:r>
        </a:p>
      </dgm:t>
    </dgm:pt>
    <dgm:pt modelId="{288904DA-462A-BD42-82AC-D305BABFE555}" type="parTrans" cxnId="{84A9D3B9-03D3-D94B-ADFF-9274C27EAA0E}">
      <dgm:prSet/>
      <dgm:spPr/>
      <dgm:t>
        <a:bodyPr/>
        <a:lstStyle/>
        <a:p>
          <a:endParaRPr lang="en-US"/>
        </a:p>
      </dgm:t>
    </dgm:pt>
    <dgm:pt modelId="{C8CD03EE-D50B-484D-B2E2-E61CE0C554EC}" type="sibTrans" cxnId="{84A9D3B9-03D3-D94B-ADFF-9274C27EAA0E}">
      <dgm:prSet/>
      <dgm:spPr/>
      <dgm:t>
        <a:bodyPr/>
        <a:lstStyle/>
        <a:p>
          <a:endParaRPr lang="en-US"/>
        </a:p>
      </dgm:t>
    </dgm:pt>
    <dgm:pt modelId="{261C843B-FB1E-3E43-B4EE-B42617499D1D}">
      <dgm:prSet phldrT="[Text]"/>
      <dgm:spPr/>
      <dgm:t>
        <a:bodyPr/>
        <a:lstStyle/>
        <a:p>
          <a:pPr rtl="0"/>
          <a:r>
            <a:rPr lang="en-US" dirty="0"/>
            <a:t>Create Projection Tables </a:t>
          </a:r>
          <a:r>
            <a:rPr lang="en-US" dirty="0" err="1"/>
            <a:t>PostGIS</a:t>
          </a:r>
          <a:endParaRPr lang="en-US" dirty="0"/>
        </a:p>
      </dgm:t>
    </dgm:pt>
    <dgm:pt modelId="{AAD91054-D3A8-7C46-80A8-E01B12AF916B}" type="parTrans" cxnId="{104B98FE-983E-5641-A10B-7212EA53E542}">
      <dgm:prSet/>
      <dgm:spPr/>
      <dgm:t>
        <a:bodyPr/>
        <a:lstStyle/>
        <a:p>
          <a:endParaRPr lang="en-US"/>
        </a:p>
      </dgm:t>
    </dgm:pt>
    <dgm:pt modelId="{5FC76DFB-0386-4F48-BBF7-580395CA91B1}" type="sibTrans" cxnId="{104B98FE-983E-5641-A10B-7212EA53E542}">
      <dgm:prSet/>
      <dgm:spPr/>
      <dgm:t>
        <a:bodyPr/>
        <a:lstStyle/>
        <a:p>
          <a:endParaRPr lang="en-US"/>
        </a:p>
      </dgm:t>
    </dgm:pt>
    <dgm:pt modelId="{B99E9E61-59A7-6041-94E0-5D4D3BD06CCE}">
      <dgm:prSet phldrT="[Text]"/>
      <dgm:spPr/>
      <dgm:t>
        <a:bodyPr/>
        <a:lstStyle/>
        <a:p>
          <a:pPr rtl="0"/>
          <a:r>
            <a:rPr lang="en-US" dirty="0"/>
            <a:t>Transpose Air Data (Station ID were Columns)</a:t>
          </a:r>
        </a:p>
      </dgm:t>
    </dgm:pt>
    <dgm:pt modelId="{E4B35B5A-B6F0-1C45-B213-7065FA37563A}" type="parTrans" cxnId="{858C3038-A44C-7C4C-AC6B-09212EEA578C}">
      <dgm:prSet/>
      <dgm:spPr/>
      <dgm:t>
        <a:bodyPr/>
        <a:lstStyle/>
        <a:p>
          <a:endParaRPr lang="en-US"/>
        </a:p>
      </dgm:t>
    </dgm:pt>
    <dgm:pt modelId="{86FFFCF8-FF0B-3947-817E-F7B4203E1B33}" type="sibTrans" cxnId="{858C3038-A44C-7C4C-AC6B-09212EEA578C}">
      <dgm:prSet/>
      <dgm:spPr/>
      <dgm:t>
        <a:bodyPr/>
        <a:lstStyle/>
        <a:p>
          <a:endParaRPr lang="en-US"/>
        </a:p>
      </dgm:t>
    </dgm:pt>
    <dgm:pt modelId="{E39F5F29-567A-C648-B155-BC81F5CB3F06}">
      <dgm:prSet phldrT="[Text]"/>
      <dgm:spPr/>
      <dgm:t>
        <a:bodyPr/>
        <a:lstStyle/>
        <a:p>
          <a:r>
            <a:rPr lang="en-US" dirty="0"/>
            <a:t>Save Locally Flag</a:t>
          </a:r>
        </a:p>
      </dgm:t>
    </dgm:pt>
    <dgm:pt modelId="{735FC60B-33F4-3145-AA50-26CB5BACA1DD}" type="parTrans" cxnId="{5A102C4F-DECB-2A47-8C42-4B1D7EF6D529}">
      <dgm:prSet/>
      <dgm:spPr/>
      <dgm:t>
        <a:bodyPr/>
        <a:lstStyle/>
        <a:p>
          <a:endParaRPr lang="en-US"/>
        </a:p>
      </dgm:t>
    </dgm:pt>
    <dgm:pt modelId="{5E186369-865F-B145-9481-C19E15F762E3}" type="sibTrans" cxnId="{5A102C4F-DECB-2A47-8C42-4B1D7EF6D529}">
      <dgm:prSet/>
      <dgm:spPr/>
      <dgm:t>
        <a:bodyPr/>
        <a:lstStyle/>
        <a:p>
          <a:endParaRPr lang="en-US"/>
        </a:p>
      </dgm:t>
    </dgm:pt>
    <dgm:pt modelId="{DE85D85E-AC68-D548-ADB3-C49225E1CDA0}">
      <dgm:prSet phldrT="[Text]"/>
      <dgm:spPr/>
      <dgm:t>
        <a:bodyPr/>
        <a:lstStyle/>
        <a:p>
          <a:r>
            <a:rPr lang="en-US" dirty="0"/>
            <a:t>Skip DB Ingestion</a:t>
          </a:r>
        </a:p>
      </dgm:t>
    </dgm:pt>
    <dgm:pt modelId="{FDC17CA2-EB57-C64C-BAA6-F1EF1C375348}" type="parTrans" cxnId="{91C4B36C-EB6D-0742-B1F4-1A930F28870B}">
      <dgm:prSet/>
      <dgm:spPr/>
      <dgm:t>
        <a:bodyPr/>
        <a:lstStyle/>
        <a:p>
          <a:endParaRPr lang="en-US"/>
        </a:p>
      </dgm:t>
    </dgm:pt>
    <dgm:pt modelId="{5339D60B-A39D-8D4B-B83A-8F41EC545431}" type="sibTrans" cxnId="{91C4B36C-EB6D-0742-B1F4-1A930F28870B}">
      <dgm:prSet/>
      <dgm:spPr/>
      <dgm:t>
        <a:bodyPr/>
        <a:lstStyle/>
        <a:p>
          <a:endParaRPr lang="en-US"/>
        </a:p>
      </dgm:t>
    </dgm:pt>
    <dgm:pt modelId="{BEB626C4-EE59-9343-B427-8E21347CD1CE}">
      <dgm:prSet phldrT="[Text]"/>
      <dgm:spPr/>
      <dgm:t>
        <a:bodyPr/>
        <a:lstStyle/>
        <a:p>
          <a:r>
            <a:rPr lang="en-US" dirty="0"/>
            <a:t>Skip Prediction</a:t>
          </a:r>
        </a:p>
      </dgm:t>
    </dgm:pt>
    <dgm:pt modelId="{C99B9EF8-C2D9-E74F-B259-BE11AB8A9145}" type="parTrans" cxnId="{7ED65037-E820-9A45-BE0F-0EB5D7F6FBF8}">
      <dgm:prSet/>
      <dgm:spPr/>
      <dgm:t>
        <a:bodyPr/>
        <a:lstStyle/>
        <a:p>
          <a:endParaRPr lang="en-US"/>
        </a:p>
      </dgm:t>
    </dgm:pt>
    <dgm:pt modelId="{56DD742B-8403-1245-B763-80856381DF20}" type="sibTrans" cxnId="{7ED65037-E820-9A45-BE0F-0EB5D7F6FBF8}">
      <dgm:prSet/>
      <dgm:spPr/>
      <dgm:t>
        <a:bodyPr/>
        <a:lstStyle/>
        <a:p>
          <a:endParaRPr lang="en-US"/>
        </a:p>
      </dgm:t>
    </dgm:pt>
    <dgm:pt modelId="{20364CEF-22BB-6F40-A312-EF39E440C395}">
      <dgm:prSet phldrT="[Text]"/>
      <dgm:spPr/>
      <dgm:t>
        <a:bodyPr/>
        <a:lstStyle/>
        <a:p>
          <a:pPr rtl="0"/>
          <a:r>
            <a:rPr lang="en-US" dirty="0"/>
            <a:t>Insert Timestamp of Inserted Records</a:t>
          </a:r>
        </a:p>
      </dgm:t>
    </dgm:pt>
    <dgm:pt modelId="{997381C7-B126-8C49-86C8-677A80D3792D}" type="parTrans" cxnId="{F9F8A75E-A53D-594A-9246-920F4A06E601}">
      <dgm:prSet/>
      <dgm:spPr/>
      <dgm:t>
        <a:bodyPr/>
        <a:lstStyle/>
        <a:p>
          <a:endParaRPr lang="en-US"/>
        </a:p>
      </dgm:t>
    </dgm:pt>
    <dgm:pt modelId="{E87D032E-17E6-9C40-9EC1-AF854C1CDA86}" type="sibTrans" cxnId="{F9F8A75E-A53D-594A-9246-920F4A06E601}">
      <dgm:prSet/>
      <dgm:spPr/>
      <dgm:t>
        <a:bodyPr/>
        <a:lstStyle/>
        <a:p>
          <a:endParaRPr lang="en-US"/>
        </a:p>
      </dgm:t>
    </dgm:pt>
    <dgm:pt modelId="{341E8E10-4173-E743-BB6B-83BB66A71EFF}">
      <dgm:prSet phldrT="[Text]" custT="1"/>
      <dgm:spPr/>
      <dgm:t>
        <a:bodyPr/>
        <a:lstStyle/>
        <a:p>
          <a:pPr rtl="0"/>
          <a:r>
            <a:rPr lang="en-US" sz="3600" b="1" dirty="0"/>
            <a:t>Loader</a:t>
          </a:r>
          <a:endParaRPr lang="en-US" sz="2200" b="1" dirty="0"/>
        </a:p>
      </dgm:t>
    </dgm:pt>
    <dgm:pt modelId="{6018F520-0369-9B47-BE83-104DF3D37FB8}" type="parTrans" cxnId="{4F720F7E-DF96-7D45-A845-C98884FD7891}">
      <dgm:prSet/>
      <dgm:spPr/>
      <dgm:t>
        <a:bodyPr/>
        <a:lstStyle/>
        <a:p>
          <a:endParaRPr lang="en-US"/>
        </a:p>
      </dgm:t>
    </dgm:pt>
    <dgm:pt modelId="{598CB457-2BFF-EC4D-93DB-FADFC13F889A}" type="sibTrans" cxnId="{4F720F7E-DF96-7D45-A845-C98884FD7891}">
      <dgm:prSet/>
      <dgm:spPr/>
      <dgm:t>
        <a:bodyPr/>
        <a:lstStyle/>
        <a:p>
          <a:endParaRPr lang="en-US"/>
        </a:p>
      </dgm:t>
    </dgm:pt>
    <dgm:pt modelId="{E694FA1B-4ADB-7A4E-B2EF-1E6E93EE0264}">
      <dgm:prSet phldrT="[Text]" custT="1"/>
      <dgm:spPr/>
      <dgm:t>
        <a:bodyPr/>
        <a:lstStyle/>
        <a:p>
          <a:pPr rtl="0"/>
          <a:r>
            <a:rPr lang="en-US" sz="1600" dirty="0"/>
            <a:t>Pushes Staging Table into Public Schema</a:t>
          </a:r>
        </a:p>
        <a:p>
          <a:pPr rtl="0"/>
          <a:endParaRPr lang="en-US" sz="1600" dirty="0"/>
        </a:p>
      </dgm:t>
    </dgm:pt>
    <dgm:pt modelId="{93DE6478-B820-B841-863F-5202DF8EC1F4}" type="parTrans" cxnId="{1B0F24FF-5367-BF47-9178-179BF21BC404}">
      <dgm:prSet/>
      <dgm:spPr/>
      <dgm:t>
        <a:bodyPr/>
        <a:lstStyle/>
        <a:p>
          <a:endParaRPr lang="en-US"/>
        </a:p>
      </dgm:t>
    </dgm:pt>
    <dgm:pt modelId="{FD657CF8-602A-F843-AA59-C24198D09C9C}" type="sibTrans" cxnId="{1B0F24FF-5367-BF47-9178-179BF21BC404}">
      <dgm:prSet/>
      <dgm:spPr/>
      <dgm:t>
        <a:bodyPr/>
        <a:lstStyle/>
        <a:p>
          <a:endParaRPr lang="en-US"/>
        </a:p>
      </dgm:t>
    </dgm:pt>
    <dgm:pt modelId="{60F7C7CE-3AC5-C44F-A3D9-950C0FB9924E}">
      <dgm:prSet phldrT="[Text]" custT="1"/>
      <dgm:spPr/>
      <dgm:t>
        <a:bodyPr/>
        <a:lstStyle/>
        <a:p>
          <a:pPr rtl="0"/>
          <a:r>
            <a:rPr lang="en-US" sz="1600" dirty="0"/>
            <a:t>Tracks Performance</a:t>
          </a:r>
        </a:p>
      </dgm:t>
    </dgm:pt>
    <dgm:pt modelId="{CEFA7A6D-6903-8647-BC1E-3A2EF760B3D3}" type="parTrans" cxnId="{3043AB65-8E1A-E04D-810C-E57DE20DB614}">
      <dgm:prSet/>
      <dgm:spPr/>
      <dgm:t>
        <a:bodyPr/>
        <a:lstStyle/>
        <a:p>
          <a:endParaRPr lang="en-US"/>
        </a:p>
      </dgm:t>
    </dgm:pt>
    <dgm:pt modelId="{3340D35E-481A-8846-8C23-42F5D0890D96}" type="sibTrans" cxnId="{3043AB65-8E1A-E04D-810C-E57DE20DB614}">
      <dgm:prSet/>
      <dgm:spPr/>
      <dgm:t>
        <a:bodyPr/>
        <a:lstStyle/>
        <a:p>
          <a:endParaRPr lang="en-US"/>
        </a:p>
      </dgm:t>
    </dgm:pt>
    <dgm:pt modelId="{08629AB9-D6E1-C84C-9954-5281D57157A7}">
      <dgm:prSet phldrT="[Text]" custT="1"/>
      <dgm:spPr/>
      <dgm:t>
        <a:bodyPr/>
        <a:lstStyle/>
        <a:p>
          <a:pPr rtl="0"/>
          <a:r>
            <a:rPr lang="en-US" sz="2000" b="1" dirty="0"/>
            <a:t>Data Frames Creator</a:t>
          </a:r>
        </a:p>
      </dgm:t>
    </dgm:pt>
    <dgm:pt modelId="{D96F392F-8884-E444-BB52-FF580B832BFD}" type="parTrans" cxnId="{2C21E8BA-3802-B547-9FD7-AF75CCECB4CF}">
      <dgm:prSet/>
      <dgm:spPr/>
      <dgm:t>
        <a:bodyPr/>
        <a:lstStyle/>
        <a:p>
          <a:endParaRPr lang="en-US"/>
        </a:p>
      </dgm:t>
    </dgm:pt>
    <dgm:pt modelId="{49CD2080-686D-3A45-8C2D-99557466CEC2}" type="sibTrans" cxnId="{2C21E8BA-3802-B547-9FD7-AF75CCECB4CF}">
      <dgm:prSet/>
      <dgm:spPr/>
      <dgm:t>
        <a:bodyPr/>
        <a:lstStyle/>
        <a:p>
          <a:endParaRPr lang="en-US"/>
        </a:p>
      </dgm:t>
    </dgm:pt>
    <dgm:pt modelId="{C5115F47-91DE-FB4F-90C6-97D987286822}">
      <dgm:prSet phldrT="[Text]" custT="1"/>
      <dgm:spPr/>
      <dgm:t>
        <a:bodyPr/>
        <a:lstStyle/>
        <a:p>
          <a:pPr rtl="0"/>
          <a:r>
            <a:rPr lang="en-US" sz="1800" dirty="0"/>
            <a:t>Pandas</a:t>
          </a:r>
        </a:p>
        <a:p>
          <a:pPr rtl="0"/>
          <a:r>
            <a:rPr lang="en-US" sz="1800" dirty="0" err="1"/>
            <a:t>GeoPands</a:t>
          </a:r>
          <a:endParaRPr lang="en-US" sz="1800" dirty="0"/>
        </a:p>
      </dgm:t>
    </dgm:pt>
    <dgm:pt modelId="{6EB18958-1AD9-3B45-8060-2A11B7D9600C}" type="parTrans" cxnId="{51791748-6084-4E4D-A0F0-2D0CBE33B63C}">
      <dgm:prSet/>
      <dgm:spPr/>
      <dgm:t>
        <a:bodyPr/>
        <a:lstStyle/>
        <a:p>
          <a:endParaRPr lang="en-US"/>
        </a:p>
      </dgm:t>
    </dgm:pt>
    <dgm:pt modelId="{3BC67A86-1215-4F45-B019-B17BC3A4D814}" type="sibTrans" cxnId="{51791748-6084-4E4D-A0F0-2D0CBE33B63C}">
      <dgm:prSet/>
      <dgm:spPr/>
      <dgm:t>
        <a:bodyPr/>
        <a:lstStyle/>
        <a:p>
          <a:endParaRPr lang="en-US"/>
        </a:p>
      </dgm:t>
    </dgm:pt>
    <dgm:pt modelId="{04B508FC-B469-7645-8D4F-65BA84588313}">
      <dgm:prSet phldrT="[Text]" custT="1"/>
      <dgm:spPr/>
      <dgm:t>
        <a:bodyPr/>
        <a:lstStyle/>
        <a:p>
          <a:pPr rtl="0"/>
          <a:r>
            <a:rPr lang="en-US" sz="1800" dirty="0"/>
            <a:t>H2O </a:t>
          </a:r>
        </a:p>
        <a:p>
          <a:pPr rtl="0"/>
          <a:r>
            <a:rPr lang="en-US" sz="1800" dirty="0"/>
            <a:t>Data Frames </a:t>
          </a:r>
        </a:p>
      </dgm:t>
    </dgm:pt>
    <dgm:pt modelId="{53A830E9-3684-4B44-96C0-E9603DDAE9D8}" type="parTrans" cxnId="{42DE8682-DA04-F541-A014-7474B741E3AE}">
      <dgm:prSet/>
      <dgm:spPr/>
      <dgm:t>
        <a:bodyPr/>
        <a:lstStyle/>
        <a:p>
          <a:endParaRPr lang="en-US"/>
        </a:p>
      </dgm:t>
    </dgm:pt>
    <dgm:pt modelId="{CA690C60-B64B-2740-9ECB-20CB11674FC6}" type="sibTrans" cxnId="{42DE8682-DA04-F541-A014-7474B741E3AE}">
      <dgm:prSet/>
      <dgm:spPr/>
      <dgm:t>
        <a:bodyPr/>
        <a:lstStyle/>
        <a:p>
          <a:endParaRPr lang="en-US"/>
        </a:p>
      </dgm:t>
    </dgm:pt>
    <dgm:pt modelId="{8A986BBC-2D5C-CC4B-A611-5E7E4C52EB05}">
      <dgm:prSet phldrT="[Text]"/>
      <dgm:spPr/>
      <dgm:t>
        <a:bodyPr/>
        <a:lstStyle/>
        <a:p>
          <a:pPr rtl="0"/>
          <a:r>
            <a:rPr lang="en-US" b="1" dirty="0"/>
            <a:t>Maps Creator</a:t>
          </a:r>
        </a:p>
      </dgm:t>
    </dgm:pt>
    <dgm:pt modelId="{9BEE09D9-411E-DD42-8D13-0B97AFCA8DBF}" type="parTrans" cxnId="{AA038784-4350-2A45-AFE8-CCD66B324FCC}">
      <dgm:prSet/>
      <dgm:spPr/>
      <dgm:t>
        <a:bodyPr/>
        <a:lstStyle/>
        <a:p>
          <a:endParaRPr lang="en-US"/>
        </a:p>
      </dgm:t>
    </dgm:pt>
    <dgm:pt modelId="{2C019BCC-7276-894C-89EB-3CAA05B886ED}" type="sibTrans" cxnId="{AA038784-4350-2A45-AFE8-CCD66B324FCC}">
      <dgm:prSet/>
      <dgm:spPr/>
      <dgm:t>
        <a:bodyPr/>
        <a:lstStyle/>
        <a:p>
          <a:endParaRPr lang="en-US"/>
        </a:p>
      </dgm:t>
    </dgm:pt>
    <dgm:pt modelId="{01F68490-5CCF-0D49-9156-282DB3B78CBB}">
      <dgm:prSet phldrT="[Text]"/>
      <dgm:spPr/>
      <dgm:t>
        <a:bodyPr/>
        <a:lstStyle/>
        <a:p>
          <a:pPr rtl="0"/>
          <a:r>
            <a:rPr lang="en-US" dirty="0"/>
            <a:t>Creates Web Maps from Data Frames</a:t>
          </a:r>
        </a:p>
      </dgm:t>
    </dgm:pt>
    <dgm:pt modelId="{8FD4E4C5-8880-664F-A409-3D7805E7B9A0}" type="parTrans" cxnId="{2BE56A7A-50E0-234E-93F5-7DF0F0D79CFD}">
      <dgm:prSet/>
      <dgm:spPr/>
      <dgm:t>
        <a:bodyPr/>
        <a:lstStyle/>
        <a:p>
          <a:endParaRPr lang="en-US"/>
        </a:p>
      </dgm:t>
    </dgm:pt>
    <dgm:pt modelId="{0D621B50-AC42-1546-905C-DC2DECF127A8}" type="sibTrans" cxnId="{2BE56A7A-50E0-234E-93F5-7DF0F0D79CFD}">
      <dgm:prSet/>
      <dgm:spPr/>
      <dgm:t>
        <a:bodyPr/>
        <a:lstStyle/>
        <a:p>
          <a:endParaRPr lang="en-US"/>
        </a:p>
      </dgm:t>
    </dgm:pt>
    <dgm:pt modelId="{BB62D973-43E5-FB4C-87EA-03A286EDB9DF}">
      <dgm:prSet phldrT="[Text]"/>
      <dgm:spPr/>
      <dgm:t>
        <a:bodyPr/>
        <a:lstStyle/>
        <a:p>
          <a:pPr rtl="0"/>
          <a:r>
            <a:rPr lang="en-US" b="1" dirty="0"/>
            <a:t>Maps Tester</a:t>
          </a:r>
        </a:p>
      </dgm:t>
    </dgm:pt>
    <dgm:pt modelId="{1A6A8B1D-DC56-C246-94FB-2E55E37BA4D2}" type="parTrans" cxnId="{F7D3F5EF-F364-8F41-A639-2349042BD0A1}">
      <dgm:prSet/>
      <dgm:spPr/>
      <dgm:t>
        <a:bodyPr/>
        <a:lstStyle/>
        <a:p>
          <a:endParaRPr lang="en-US"/>
        </a:p>
      </dgm:t>
    </dgm:pt>
    <dgm:pt modelId="{3B7A3219-EBC4-8844-BF80-6589E2F06CC6}" type="sibTrans" cxnId="{F7D3F5EF-F364-8F41-A639-2349042BD0A1}">
      <dgm:prSet/>
      <dgm:spPr/>
      <dgm:t>
        <a:bodyPr/>
        <a:lstStyle/>
        <a:p>
          <a:endParaRPr lang="en-US"/>
        </a:p>
      </dgm:t>
    </dgm:pt>
    <dgm:pt modelId="{6CEFB709-211B-4143-94D8-FFDA1F2053E7}">
      <dgm:prSet phldrT="[Text]"/>
      <dgm:spPr/>
      <dgm:t>
        <a:bodyPr/>
        <a:lstStyle/>
        <a:p>
          <a:pPr rtl="0"/>
          <a:r>
            <a:rPr lang="en-US" dirty="0"/>
            <a:t>Performance Testing of Each Map Type</a:t>
          </a:r>
        </a:p>
      </dgm:t>
    </dgm:pt>
    <dgm:pt modelId="{0AFD0135-8FFB-0647-889A-9FD0CF9A446A}" type="parTrans" cxnId="{35109FBA-06E5-7041-BC14-49B274336AC5}">
      <dgm:prSet/>
      <dgm:spPr/>
      <dgm:t>
        <a:bodyPr/>
        <a:lstStyle/>
        <a:p>
          <a:endParaRPr lang="en-US"/>
        </a:p>
      </dgm:t>
    </dgm:pt>
    <dgm:pt modelId="{F6507CC9-DB9C-4646-9570-9DD4DD7C4E3A}" type="sibTrans" cxnId="{35109FBA-06E5-7041-BC14-49B274336AC5}">
      <dgm:prSet/>
      <dgm:spPr/>
      <dgm:t>
        <a:bodyPr/>
        <a:lstStyle/>
        <a:p>
          <a:endParaRPr lang="en-US"/>
        </a:p>
      </dgm:t>
    </dgm:pt>
    <dgm:pt modelId="{ED5AC8C6-391C-444F-A1D7-87BE0A8CDEF1}" type="pres">
      <dgm:prSet presAssocID="{22159356-D84D-5948-AC5E-9DB6B492B25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5615300-E923-D348-885D-84A5136D11EE}" type="pres">
      <dgm:prSet presAssocID="{305FD093-2472-FD43-98C4-3EAD2B5BD410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D2B6315E-D5B8-8948-9940-ECA5B86BB9DB}" type="pres">
      <dgm:prSet presAssocID="{305FD093-2472-FD43-98C4-3EAD2B5BD410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F619EFA-52E4-D94B-A80B-2C0B6334CA4A}" type="pres">
      <dgm:prSet presAssocID="{305FD093-2472-FD43-98C4-3EAD2B5BD410}" presName="accentShape_1" presStyleCnt="0"/>
      <dgm:spPr/>
    </dgm:pt>
    <dgm:pt modelId="{DA2D1205-94B8-8C43-B383-62FA28E93D48}" type="pres">
      <dgm:prSet presAssocID="{305FD093-2472-FD43-98C4-3EAD2B5BD410}" presName="imageRepeatNode" presStyleLbl="node1" presStyleIdx="0" presStyleCnt="7"/>
      <dgm:spPr/>
    </dgm:pt>
    <dgm:pt modelId="{E453BE1B-3F04-074E-8883-6B71A07857D7}" type="pres">
      <dgm:prSet presAssocID="{96CF8E86-8058-E142-83FD-B3FA9370AA2A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7B75E6A-BE01-3E40-BEB4-42CA626DFB12}" type="pres">
      <dgm:prSet presAssocID="{96CF8E86-8058-E142-83FD-B3FA9370AA2A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5AE40023-F52F-904F-AD7F-24DA6CA4062E}" type="pres">
      <dgm:prSet presAssocID="{96CF8E86-8058-E142-83FD-B3FA9370AA2A}" presName="accentShape_2" presStyleCnt="0"/>
      <dgm:spPr/>
    </dgm:pt>
    <dgm:pt modelId="{94A9E899-DDE2-1F47-87B0-645026190B97}" type="pres">
      <dgm:prSet presAssocID="{96CF8E86-8058-E142-83FD-B3FA9370AA2A}" presName="imageRepeatNode" presStyleLbl="node1" presStyleIdx="1" presStyleCnt="7"/>
      <dgm:spPr/>
    </dgm:pt>
    <dgm:pt modelId="{549CE90F-FCEB-E341-8807-100E85D2B577}" type="pres">
      <dgm:prSet presAssocID="{75AF03C4-61A1-8B42-820E-1C9517AC7085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5CB5EBFA-2604-2241-ABF8-39C941D4298F}" type="pres">
      <dgm:prSet presAssocID="{75AF03C4-61A1-8B42-820E-1C9517AC7085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7A788624-9FE3-5E41-BCFE-4D888EFF001A}" type="pres">
      <dgm:prSet presAssocID="{75AF03C4-61A1-8B42-820E-1C9517AC7085}" presName="accentShape_3" presStyleCnt="0"/>
      <dgm:spPr/>
    </dgm:pt>
    <dgm:pt modelId="{6CA01C6A-982C-7D42-B348-40AA5D47F8B6}" type="pres">
      <dgm:prSet presAssocID="{75AF03C4-61A1-8B42-820E-1C9517AC7085}" presName="imageRepeatNode" presStyleLbl="node1" presStyleIdx="2" presStyleCnt="7"/>
      <dgm:spPr/>
    </dgm:pt>
    <dgm:pt modelId="{9376B3A7-26E5-2B4A-B69F-22C8B270AA80}" type="pres">
      <dgm:prSet presAssocID="{341E8E10-4173-E743-BB6B-83BB66A71EFF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EEBA58E6-04F6-B445-B10E-0C90069245D5}" type="pres">
      <dgm:prSet presAssocID="{341E8E10-4173-E743-BB6B-83BB66A71EFF}" presName="childText_4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FC6EA60A-1F2D-4641-9215-7AE03B113DBE}" type="pres">
      <dgm:prSet presAssocID="{341E8E10-4173-E743-BB6B-83BB66A71EFF}" presName="accentShape_4" presStyleCnt="0"/>
      <dgm:spPr/>
    </dgm:pt>
    <dgm:pt modelId="{CA8BDE0B-2A79-364E-948B-D2329D866A1C}" type="pres">
      <dgm:prSet presAssocID="{341E8E10-4173-E743-BB6B-83BB66A71EFF}" presName="imageRepeatNode" presStyleLbl="node1" presStyleIdx="3" presStyleCnt="7"/>
      <dgm:spPr/>
    </dgm:pt>
    <dgm:pt modelId="{DCB84758-1C07-5F41-A2C0-E2DB03405FB7}" type="pres">
      <dgm:prSet presAssocID="{08629AB9-D6E1-C84C-9954-5281D57157A7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D1AF4A83-5007-004C-9CCC-9BA23937EA3D}" type="pres">
      <dgm:prSet presAssocID="{08629AB9-D6E1-C84C-9954-5281D57157A7}" presName="childText_5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4EE06AD0-4EF7-7146-8BC0-39D59B8A78CD}" type="pres">
      <dgm:prSet presAssocID="{08629AB9-D6E1-C84C-9954-5281D57157A7}" presName="accentShape_5" presStyleCnt="0"/>
      <dgm:spPr/>
    </dgm:pt>
    <dgm:pt modelId="{229BD0EF-8160-AD4A-9ED6-3DA00F1C7236}" type="pres">
      <dgm:prSet presAssocID="{08629AB9-D6E1-C84C-9954-5281D57157A7}" presName="imageRepeatNode" presStyleLbl="node1" presStyleIdx="4" presStyleCnt="7"/>
      <dgm:spPr/>
    </dgm:pt>
    <dgm:pt modelId="{825F52AC-E8AE-8040-95FF-8ECEDC86F898}" type="pres">
      <dgm:prSet presAssocID="{8A986BBC-2D5C-CC4B-A611-5E7E4C52EB05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F9D44326-9D53-2244-A160-C2B93A9B478D}" type="pres">
      <dgm:prSet presAssocID="{8A986BBC-2D5C-CC4B-A611-5E7E4C52EB05}" presName="childText_6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6267ABF4-EFB4-2F4D-97EC-A2F31868F14D}" type="pres">
      <dgm:prSet presAssocID="{8A986BBC-2D5C-CC4B-A611-5E7E4C52EB05}" presName="accentShape_6" presStyleCnt="0"/>
      <dgm:spPr/>
    </dgm:pt>
    <dgm:pt modelId="{186C0D4B-FBA7-984E-9784-F70877B54732}" type="pres">
      <dgm:prSet presAssocID="{8A986BBC-2D5C-CC4B-A611-5E7E4C52EB05}" presName="imageRepeatNode" presStyleLbl="node1" presStyleIdx="5" presStyleCnt="7"/>
      <dgm:spPr/>
    </dgm:pt>
    <dgm:pt modelId="{B7BE8909-5F07-4E49-9788-E20B7CB72109}" type="pres">
      <dgm:prSet presAssocID="{BB62D973-43E5-FB4C-87EA-03A286EDB9DF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87A0629B-26A7-4B42-8A52-0163C1F30896}" type="pres">
      <dgm:prSet presAssocID="{BB62D973-43E5-FB4C-87EA-03A286EDB9DF}" presName="childText_7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96059F72-A5A1-604A-82AA-942FB911ADD2}" type="pres">
      <dgm:prSet presAssocID="{BB62D973-43E5-FB4C-87EA-03A286EDB9DF}" presName="accentShape_7" presStyleCnt="0"/>
      <dgm:spPr/>
    </dgm:pt>
    <dgm:pt modelId="{83CB69FC-F96F-CD4E-A07C-0178FDCAE4D5}" type="pres">
      <dgm:prSet presAssocID="{BB62D973-43E5-FB4C-87EA-03A286EDB9DF}" presName="imageRepeatNode" presStyleLbl="node1" presStyleIdx="6" presStyleCnt="7"/>
      <dgm:spPr/>
    </dgm:pt>
  </dgm:ptLst>
  <dgm:cxnLst>
    <dgm:cxn modelId="{E6CD5C02-9788-B24F-8654-081190E95606}" type="presOf" srcId="{6CEFB709-211B-4143-94D8-FFDA1F2053E7}" destId="{87A0629B-26A7-4B42-8A52-0163C1F30896}" srcOrd="0" destOrd="0" presId="urn:microsoft.com/office/officeart/2009/3/layout/BlockDescendingList"/>
    <dgm:cxn modelId="{FFC07113-D074-3E4D-B587-89C7303AC6EB}" type="presOf" srcId="{B99E9E61-59A7-6041-94E0-5D4D3BD06CCE}" destId="{5CB5EBFA-2604-2241-ABF8-39C941D4298F}" srcOrd="0" destOrd="1" presId="urn:microsoft.com/office/officeart/2009/3/layout/BlockDescendingList"/>
    <dgm:cxn modelId="{F538DE14-8E33-194F-AC97-3A95DDE68084}" type="presOf" srcId="{75AF03C4-61A1-8B42-820E-1C9517AC7085}" destId="{549CE90F-FCEB-E341-8807-100E85D2B577}" srcOrd="0" destOrd="0" presId="urn:microsoft.com/office/officeart/2009/3/layout/BlockDescendingList"/>
    <dgm:cxn modelId="{8169B91C-F881-A94F-AA31-1CD5BE6EBBF5}" type="presOf" srcId="{9064D0FA-963A-C442-B3A3-74BF82C46BAF}" destId="{D2B6315E-D5B8-8948-9940-ECA5B86BB9DB}" srcOrd="0" destOrd="1" presId="urn:microsoft.com/office/officeart/2009/3/layout/BlockDescendingList"/>
    <dgm:cxn modelId="{1F4C4E20-C613-B740-A2AF-4D3D6B209522}" type="presOf" srcId="{AA1EF26D-00BA-F34C-AD9B-2CF0DE41C7BC}" destId="{97B75E6A-BE01-3E40-BEB4-42CA626DFB12}" srcOrd="0" destOrd="0" presId="urn:microsoft.com/office/officeart/2009/3/layout/BlockDescendingList"/>
    <dgm:cxn modelId="{8CDB7721-DBFB-4C4D-8175-6F5AF177F0E1}" srcId="{305FD093-2472-FD43-98C4-3EAD2B5BD410}" destId="{F0A36288-1889-8F47-94E9-ABADD3CEF0D8}" srcOrd="0" destOrd="0" parTransId="{C2D170BA-414F-D84B-9893-F4FA19582AF7}" sibTransId="{625941F1-2004-D049-B7BD-E6C47E2144C8}"/>
    <dgm:cxn modelId="{247C9C23-B1DA-BD4B-B451-49DF0B0BDD95}" type="presOf" srcId="{BB62D973-43E5-FB4C-87EA-03A286EDB9DF}" destId="{83CB69FC-F96F-CD4E-A07C-0178FDCAE4D5}" srcOrd="1" destOrd="0" presId="urn:microsoft.com/office/officeart/2009/3/layout/BlockDescendingList"/>
    <dgm:cxn modelId="{E83DE527-DDFE-9B45-8095-F675A6C531BA}" type="presOf" srcId="{96CF8E86-8058-E142-83FD-B3FA9370AA2A}" destId="{94A9E899-DDE2-1F47-87B0-645026190B97}" srcOrd="1" destOrd="0" presId="urn:microsoft.com/office/officeart/2009/3/layout/BlockDescendingList"/>
    <dgm:cxn modelId="{1B5FB52E-0BB7-8F4B-98AD-4B6EBCE01269}" type="presOf" srcId="{75AF03C4-61A1-8B42-820E-1C9517AC7085}" destId="{6CA01C6A-982C-7D42-B348-40AA5D47F8B6}" srcOrd="1" destOrd="0" presId="urn:microsoft.com/office/officeart/2009/3/layout/BlockDescendingList"/>
    <dgm:cxn modelId="{6D43DC32-CD7D-A745-ABA2-3FD19974A22C}" srcId="{22159356-D84D-5948-AC5E-9DB6B492B253}" destId="{305FD093-2472-FD43-98C4-3EAD2B5BD410}" srcOrd="0" destOrd="0" parTransId="{44D56233-1877-884E-A5E4-203FCA4D2671}" sibTransId="{C8D979E8-7DC2-4A43-A9B4-D5E3B3335A52}"/>
    <dgm:cxn modelId="{7ED65037-E820-9A45-BE0F-0EB5D7F6FBF8}" srcId="{305FD093-2472-FD43-98C4-3EAD2B5BD410}" destId="{BEB626C4-EE59-9343-B427-8E21347CD1CE}" srcOrd="4" destOrd="0" parTransId="{C99B9EF8-C2D9-E74F-B259-BE11AB8A9145}" sibTransId="{56DD742B-8403-1245-B763-80856381DF20}"/>
    <dgm:cxn modelId="{858C3038-A44C-7C4C-AC6B-09212EEA578C}" srcId="{75AF03C4-61A1-8B42-820E-1C9517AC7085}" destId="{B99E9E61-59A7-6041-94E0-5D4D3BD06CCE}" srcOrd="1" destOrd="0" parTransId="{E4B35B5A-B6F0-1C45-B213-7065FA37563A}" sibTransId="{86FFFCF8-FF0B-3947-817E-F7B4203E1B33}"/>
    <dgm:cxn modelId="{28C4273E-75EC-6042-B7A0-5B774ECEC2DF}" type="presOf" srcId="{BB62D973-43E5-FB4C-87EA-03A286EDB9DF}" destId="{B7BE8909-5F07-4E49-9788-E20B7CB72109}" srcOrd="0" destOrd="0" presId="urn:microsoft.com/office/officeart/2009/3/layout/BlockDescendingList"/>
    <dgm:cxn modelId="{481EF640-6DF5-BA4A-AB95-0EB62A2961AE}" type="presOf" srcId="{341E8E10-4173-E743-BB6B-83BB66A71EFF}" destId="{9376B3A7-26E5-2B4A-B69F-22C8B270AA80}" srcOrd="0" destOrd="0" presId="urn:microsoft.com/office/officeart/2009/3/layout/BlockDescendingList"/>
    <dgm:cxn modelId="{7542ED43-448D-7340-BD1A-8664C2360954}" type="presOf" srcId="{04B508FC-B469-7645-8D4F-65BA84588313}" destId="{D1AF4A83-5007-004C-9CCC-9BA23937EA3D}" srcOrd="0" destOrd="1" presId="urn:microsoft.com/office/officeart/2009/3/layout/BlockDescendingList"/>
    <dgm:cxn modelId="{51791748-6084-4E4D-A0F0-2D0CBE33B63C}" srcId="{08629AB9-D6E1-C84C-9954-5281D57157A7}" destId="{C5115F47-91DE-FB4F-90C6-97D987286822}" srcOrd="0" destOrd="0" parTransId="{6EB18958-1AD9-3B45-8060-2A11B7D9600C}" sibTransId="{3BC67A86-1215-4F45-B019-B17BC3A4D814}"/>
    <dgm:cxn modelId="{5A102C4F-DECB-2A47-8C42-4B1D7EF6D529}" srcId="{305FD093-2472-FD43-98C4-3EAD2B5BD410}" destId="{E39F5F29-567A-C648-B155-BC81F5CB3F06}" srcOrd="2" destOrd="0" parTransId="{735FC60B-33F4-3145-AA50-26CB5BACA1DD}" sibTransId="{5E186369-865F-B145-9481-C19E15F762E3}"/>
    <dgm:cxn modelId="{BE797C53-9979-B644-B9D2-CA0467CCD49F}" type="presOf" srcId="{8A986BBC-2D5C-CC4B-A611-5E7E4C52EB05}" destId="{825F52AC-E8AE-8040-95FF-8ECEDC86F898}" srcOrd="0" destOrd="0" presId="urn:microsoft.com/office/officeart/2009/3/layout/BlockDescendingList"/>
    <dgm:cxn modelId="{1894B253-09AB-404E-82F1-6E97C4C83270}" type="presOf" srcId="{22159356-D84D-5948-AC5E-9DB6B492B253}" destId="{ED5AC8C6-391C-444F-A1D7-87BE0A8CDEF1}" srcOrd="0" destOrd="0" presId="urn:microsoft.com/office/officeart/2009/3/layout/BlockDescendingList"/>
    <dgm:cxn modelId="{936C6254-4654-1E40-AF4A-B1498FE0D33E}" type="presOf" srcId="{C5115F47-91DE-FB4F-90C6-97D987286822}" destId="{D1AF4A83-5007-004C-9CCC-9BA23937EA3D}" srcOrd="0" destOrd="0" presId="urn:microsoft.com/office/officeart/2009/3/layout/BlockDescendingList"/>
    <dgm:cxn modelId="{BF7A6059-E48B-FB49-8EE4-8D5689ADFA4C}" srcId="{22159356-D84D-5948-AC5E-9DB6B492B253}" destId="{96CF8E86-8058-E142-83FD-B3FA9370AA2A}" srcOrd="1" destOrd="0" parTransId="{1E29472B-3851-1D4C-8F2D-3794FB4E46E8}" sibTransId="{6F396767-EB4E-1540-8527-3430F585DB34}"/>
    <dgm:cxn modelId="{F9F8A75E-A53D-594A-9246-920F4A06E601}" srcId="{75AF03C4-61A1-8B42-820E-1C9517AC7085}" destId="{20364CEF-22BB-6F40-A312-EF39E440C395}" srcOrd="2" destOrd="0" parTransId="{997381C7-B126-8C49-86C8-677A80D3792D}" sibTransId="{E87D032E-17E6-9C40-9EC1-AF854C1CDA86}"/>
    <dgm:cxn modelId="{3043AB65-8E1A-E04D-810C-E57DE20DB614}" srcId="{341E8E10-4173-E743-BB6B-83BB66A71EFF}" destId="{60F7C7CE-3AC5-C44F-A3D9-950C0FB9924E}" srcOrd="1" destOrd="0" parTransId="{CEFA7A6D-6903-8647-BC1E-3A2EF760B3D3}" sibTransId="{3340D35E-481A-8846-8C23-42F5D0890D96}"/>
    <dgm:cxn modelId="{91C4B36C-EB6D-0742-B1F4-1A930F28870B}" srcId="{305FD093-2472-FD43-98C4-3EAD2B5BD410}" destId="{DE85D85E-AC68-D548-ADB3-C49225E1CDA0}" srcOrd="3" destOrd="0" parTransId="{FDC17CA2-EB57-C64C-BAA6-F1EF1C375348}" sibTransId="{5339D60B-A39D-8D4B-B83A-8F41EC545431}"/>
    <dgm:cxn modelId="{DAEE8871-8FF5-4E41-AC1F-D02B46E26858}" type="presOf" srcId="{261C843B-FB1E-3E43-B4EE-B42617499D1D}" destId="{5CB5EBFA-2604-2241-ABF8-39C941D4298F}" srcOrd="0" destOrd="0" presId="urn:microsoft.com/office/officeart/2009/3/layout/BlockDescendingList"/>
    <dgm:cxn modelId="{09EA5375-CAE7-CF44-8864-0CD15F827A99}" type="presOf" srcId="{E39F5F29-567A-C648-B155-BC81F5CB3F06}" destId="{D2B6315E-D5B8-8948-9940-ECA5B86BB9DB}" srcOrd="0" destOrd="2" presId="urn:microsoft.com/office/officeart/2009/3/layout/BlockDescendingList"/>
    <dgm:cxn modelId="{CCB4AE78-4509-0D4D-8BE9-07231416B8C4}" srcId="{96CF8E86-8058-E142-83FD-B3FA9370AA2A}" destId="{AA1EF26D-00BA-F34C-AD9B-2CF0DE41C7BC}" srcOrd="0" destOrd="0" parTransId="{AB5B3035-6C07-A847-B423-8C65544077FC}" sibTransId="{8B0DB8FB-3DCD-7340-A478-ABCAE32CFA22}"/>
    <dgm:cxn modelId="{2BE56A7A-50E0-234E-93F5-7DF0F0D79CFD}" srcId="{8A986BBC-2D5C-CC4B-A611-5E7E4C52EB05}" destId="{01F68490-5CCF-0D49-9156-282DB3B78CBB}" srcOrd="0" destOrd="0" parTransId="{8FD4E4C5-8880-664F-A409-3D7805E7B9A0}" sibTransId="{0D621B50-AC42-1546-905C-DC2DECF127A8}"/>
    <dgm:cxn modelId="{5144CC7D-11C3-F840-81F3-8196C36F8F45}" type="presOf" srcId="{60F7C7CE-3AC5-C44F-A3D9-950C0FB9924E}" destId="{EEBA58E6-04F6-B445-B10E-0C90069245D5}" srcOrd="0" destOrd="1" presId="urn:microsoft.com/office/officeart/2009/3/layout/BlockDescendingList"/>
    <dgm:cxn modelId="{4F720F7E-DF96-7D45-A845-C98884FD7891}" srcId="{22159356-D84D-5948-AC5E-9DB6B492B253}" destId="{341E8E10-4173-E743-BB6B-83BB66A71EFF}" srcOrd="3" destOrd="0" parTransId="{6018F520-0369-9B47-BE83-104DF3D37FB8}" sibTransId="{598CB457-2BFF-EC4D-93DB-FADFC13F889A}"/>
    <dgm:cxn modelId="{F01A507E-94D0-C145-BE67-9EB6DBD58C68}" type="presOf" srcId="{305FD093-2472-FD43-98C4-3EAD2B5BD410}" destId="{DA2D1205-94B8-8C43-B383-62FA28E93D48}" srcOrd="1" destOrd="0" presId="urn:microsoft.com/office/officeart/2009/3/layout/BlockDescendingList"/>
    <dgm:cxn modelId="{E4F6E97F-FD38-5D4D-9177-F63815D9EFC7}" srcId="{305FD093-2472-FD43-98C4-3EAD2B5BD410}" destId="{9064D0FA-963A-C442-B3A3-74BF82C46BAF}" srcOrd="1" destOrd="0" parTransId="{B978A260-DC2C-D945-9BC7-1D9C8944E0D5}" sibTransId="{39BC70CE-BDEF-4340-B669-8022A13A0C1A}"/>
    <dgm:cxn modelId="{42DE8682-DA04-F541-A014-7474B741E3AE}" srcId="{08629AB9-D6E1-C84C-9954-5281D57157A7}" destId="{04B508FC-B469-7645-8D4F-65BA84588313}" srcOrd="1" destOrd="0" parTransId="{53A830E9-3684-4B44-96C0-E9603DDAE9D8}" sibTransId="{CA690C60-B64B-2740-9ECB-20CB11674FC6}"/>
    <dgm:cxn modelId="{AA038784-4350-2A45-AFE8-CCD66B324FCC}" srcId="{22159356-D84D-5948-AC5E-9DB6B492B253}" destId="{8A986BBC-2D5C-CC4B-A611-5E7E4C52EB05}" srcOrd="5" destOrd="0" parTransId="{9BEE09D9-411E-DD42-8D13-0B97AFCA8DBF}" sibTransId="{2C019BCC-7276-894C-89EB-3CAA05B886ED}"/>
    <dgm:cxn modelId="{043C248A-DBEA-AE45-90E4-41F22F50EAF4}" type="presOf" srcId="{08629AB9-D6E1-C84C-9954-5281D57157A7}" destId="{229BD0EF-8160-AD4A-9ED6-3DA00F1C7236}" srcOrd="1" destOrd="0" presId="urn:microsoft.com/office/officeart/2009/3/layout/BlockDescendingList"/>
    <dgm:cxn modelId="{7BB4A58F-CB1B-1145-BC19-6A7B492CD207}" type="presOf" srcId="{01F68490-5CCF-0D49-9156-282DB3B78CBB}" destId="{F9D44326-9D53-2244-A160-C2B93A9B478D}" srcOrd="0" destOrd="0" presId="urn:microsoft.com/office/officeart/2009/3/layout/BlockDescendingList"/>
    <dgm:cxn modelId="{5EF9A095-850C-7640-A750-18C2F837BA42}" type="presOf" srcId="{BEB626C4-EE59-9343-B427-8E21347CD1CE}" destId="{D2B6315E-D5B8-8948-9940-ECA5B86BB9DB}" srcOrd="0" destOrd="4" presId="urn:microsoft.com/office/officeart/2009/3/layout/BlockDescendingList"/>
    <dgm:cxn modelId="{262CB196-DA99-3746-9C9C-CE0FE7CBA045}" type="presOf" srcId="{305FD093-2472-FD43-98C4-3EAD2B5BD410}" destId="{A5615300-E923-D348-885D-84A5136D11EE}" srcOrd="0" destOrd="0" presId="urn:microsoft.com/office/officeart/2009/3/layout/BlockDescendingList"/>
    <dgm:cxn modelId="{00985B9A-C160-9B48-A96D-417AA4967F2A}" type="presOf" srcId="{08629AB9-D6E1-C84C-9954-5281D57157A7}" destId="{DCB84758-1C07-5F41-A2C0-E2DB03405FB7}" srcOrd="0" destOrd="0" presId="urn:microsoft.com/office/officeart/2009/3/layout/BlockDescendingList"/>
    <dgm:cxn modelId="{84A9D3B9-03D3-D94B-ADFF-9274C27EAA0E}" srcId="{22159356-D84D-5948-AC5E-9DB6B492B253}" destId="{75AF03C4-61A1-8B42-820E-1C9517AC7085}" srcOrd="2" destOrd="0" parTransId="{288904DA-462A-BD42-82AC-D305BABFE555}" sibTransId="{C8CD03EE-D50B-484D-B2E2-E61CE0C554EC}"/>
    <dgm:cxn modelId="{922E64BA-6614-2F49-9E77-3AC4C4C4E1ED}" type="presOf" srcId="{DE85D85E-AC68-D548-ADB3-C49225E1CDA0}" destId="{D2B6315E-D5B8-8948-9940-ECA5B86BB9DB}" srcOrd="0" destOrd="3" presId="urn:microsoft.com/office/officeart/2009/3/layout/BlockDescendingList"/>
    <dgm:cxn modelId="{35109FBA-06E5-7041-BC14-49B274336AC5}" srcId="{BB62D973-43E5-FB4C-87EA-03A286EDB9DF}" destId="{6CEFB709-211B-4143-94D8-FFDA1F2053E7}" srcOrd="0" destOrd="0" parTransId="{0AFD0135-8FFB-0647-889A-9FD0CF9A446A}" sibTransId="{F6507CC9-DB9C-4646-9570-9DD4DD7C4E3A}"/>
    <dgm:cxn modelId="{2C21E8BA-3802-B547-9FD7-AF75CCECB4CF}" srcId="{22159356-D84D-5948-AC5E-9DB6B492B253}" destId="{08629AB9-D6E1-C84C-9954-5281D57157A7}" srcOrd="4" destOrd="0" parTransId="{D96F392F-8884-E444-BB52-FF580B832BFD}" sibTransId="{49CD2080-686D-3A45-8C2D-99557466CEC2}"/>
    <dgm:cxn modelId="{216DA7C3-5FF1-3F42-9FB3-B7434ED12EED}" type="presOf" srcId="{20364CEF-22BB-6F40-A312-EF39E440C395}" destId="{5CB5EBFA-2604-2241-ABF8-39C941D4298F}" srcOrd="0" destOrd="2" presId="urn:microsoft.com/office/officeart/2009/3/layout/BlockDescendingList"/>
    <dgm:cxn modelId="{D33DFECB-B894-F543-AE9B-9FE732FAC05E}" type="presOf" srcId="{96CF8E86-8058-E142-83FD-B3FA9370AA2A}" destId="{E453BE1B-3F04-074E-8883-6B71A07857D7}" srcOrd="0" destOrd="0" presId="urn:microsoft.com/office/officeart/2009/3/layout/BlockDescendingList"/>
    <dgm:cxn modelId="{D7D944D0-8870-6B46-8C84-E47C79160CD4}" type="presOf" srcId="{8A986BBC-2D5C-CC4B-A611-5E7E4C52EB05}" destId="{186C0D4B-FBA7-984E-9784-F70877B54732}" srcOrd="1" destOrd="0" presId="urn:microsoft.com/office/officeart/2009/3/layout/BlockDescendingList"/>
    <dgm:cxn modelId="{9CA246DC-E51A-9B4C-83C1-82FF0B892967}" type="presOf" srcId="{F0A36288-1889-8F47-94E9-ABADD3CEF0D8}" destId="{D2B6315E-D5B8-8948-9940-ECA5B86BB9DB}" srcOrd="0" destOrd="0" presId="urn:microsoft.com/office/officeart/2009/3/layout/BlockDescendingList"/>
    <dgm:cxn modelId="{9BBC62DE-A2F7-9842-B153-FC96E6D6730C}" srcId="{96CF8E86-8058-E142-83FD-B3FA9370AA2A}" destId="{9B03ECC4-007E-AA41-AA09-A8C1E4480F7B}" srcOrd="1" destOrd="0" parTransId="{A2B2862B-E072-B842-86AF-E560DEA240B7}" sibTransId="{B72EF5CA-2470-2049-976B-99CF9DDE111A}"/>
    <dgm:cxn modelId="{E2C3CFEA-2DD7-CD4F-A4CA-73A19E4C9AEF}" type="presOf" srcId="{9B03ECC4-007E-AA41-AA09-A8C1E4480F7B}" destId="{97B75E6A-BE01-3E40-BEB4-42CA626DFB12}" srcOrd="0" destOrd="1" presId="urn:microsoft.com/office/officeart/2009/3/layout/BlockDescendingList"/>
    <dgm:cxn modelId="{A089F7EC-8E9D-084D-8D18-F42ABAFE69B2}" type="presOf" srcId="{341E8E10-4173-E743-BB6B-83BB66A71EFF}" destId="{CA8BDE0B-2A79-364E-948B-D2329D866A1C}" srcOrd="1" destOrd="0" presId="urn:microsoft.com/office/officeart/2009/3/layout/BlockDescendingList"/>
    <dgm:cxn modelId="{F7D3F5EF-F364-8F41-A639-2349042BD0A1}" srcId="{22159356-D84D-5948-AC5E-9DB6B492B253}" destId="{BB62D973-43E5-FB4C-87EA-03A286EDB9DF}" srcOrd="6" destOrd="0" parTransId="{1A6A8B1D-DC56-C246-94FB-2E55E37BA4D2}" sibTransId="{3B7A3219-EBC4-8844-BF80-6589E2F06CC6}"/>
    <dgm:cxn modelId="{730652FA-9539-5A47-B5FC-B646F161A44E}" type="presOf" srcId="{E694FA1B-4ADB-7A4E-B2EF-1E6E93EE0264}" destId="{EEBA58E6-04F6-B445-B10E-0C90069245D5}" srcOrd="0" destOrd="0" presId="urn:microsoft.com/office/officeart/2009/3/layout/BlockDescendingList"/>
    <dgm:cxn modelId="{104B98FE-983E-5641-A10B-7212EA53E542}" srcId="{75AF03C4-61A1-8B42-820E-1C9517AC7085}" destId="{261C843B-FB1E-3E43-B4EE-B42617499D1D}" srcOrd="0" destOrd="0" parTransId="{AAD91054-D3A8-7C46-80A8-E01B12AF916B}" sibTransId="{5FC76DFB-0386-4F48-BBF7-580395CA91B1}"/>
    <dgm:cxn modelId="{1B0F24FF-5367-BF47-9178-179BF21BC404}" srcId="{341E8E10-4173-E743-BB6B-83BB66A71EFF}" destId="{E694FA1B-4ADB-7A4E-B2EF-1E6E93EE0264}" srcOrd="0" destOrd="0" parTransId="{93DE6478-B820-B841-863F-5202DF8EC1F4}" sibTransId="{FD657CF8-602A-F843-AA59-C24198D09C9C}"/>
    <dgm:cxn modelId="{DD7DC0A0-60C5-FA4B-9996-B88B14F00395}" type="presParOf" srcId="{ED5AC8C6-391C-444F-A1D7-87BE0A8CDEF1}" destId="{A5615300-E923-D348-885D-84A5136D11EE}" srcOrd="0" destOrd="0" presId="urn:microsoft.com/office/officeart/2009/3/layout/BlockDescendingList"/>
    <dgm:cxn modelId="{54B9B1C7-F0A1-C847-9CD3-0ABB15DC1F16}" type="presParOf" srcId="{ED5AC8C6-391C-444F-A1D7-87BE0A8CDEF1}" destId="{D2B6315E-D5B8-8948-9940-ECA5B86BB9DB}" srcOrd="1" destOrd="0" presId="urn:microsoft.com/office/officeart/2009/3/layout/BlockDescendingList"/>
    <dgm:cxn modelId="{43D99F4A-ED23-8D43-84FF-52C6CBF9C011}" type="presParOf" srcId="{ED5AC8C6-391C-444F-A1D7-87BE0A8CDEF1}" destId="{DF619EFA-52E4-D94B-A80B-2C0B6334CA4A}" srcOrd="2" destOrd="0" presId="urn:microsoft.com/office/officeart/2009/3/layout/BlockDescendingList"/>
    <dgm:cxn modelId="{7139B5F2-8758-CD49-BCAF-18951A9547CB}" type="presParOf" srcId="{DF619EFA-52E4-D94B-A80B-2C0B6334CA4A}" destId="{DA2D1205-94B8-8C43-B383-62FA28E93D48}" srcOrd="0" destOrd="0" presId="urn:microsoft.com/office/officeart/2009/3/layout/BlockDescendingList"/>
    <dgm:cxn modelId="{7F782209-32F9-8C4E-A0C7-C0C4BCE517E5}" type="presParOf" srcId="{ED5AC8C6-391C-444F-A1D7-87BE0A8CDEF1}" destId="{E453BE1B-3F04-074E-8883-6B71A07857D7}" srcOrd="3" destOrd="0" presId="urn:microsoft.com/office/officeart/2009/3/layout/BlockDescendingList"/>
    <dgm:cxn modelId="{A8827F71-83E1-0044-B526-727A0D3AE9AC}" type="presParOf" srcId="{ED5AC8C6-391C-444F-A1D7-87BE0A8CDEF1}" destId="{97B75E6A-BE01-3E40-BEB4-42CA626DFB12}" srcOrd="4" destOrd="0" presId="urn:microsoft.com/office/officeart/2009/3/layout/BlockDescendingList"/>
    <dgm:cxn modelId="{C383F09A-F8F9-BB4D-8892-EDCC5A9E783A}" type="presParOf" srcId="{ED5AC8C6-391C-444F-A1D7-87BE0A8CDEF1}" destId="{5AE40023-F52F-904F-AD7F-24DA6CA4062E}" srcOrd="5" destOrd="0" presId="urn:microsoft.com/office/officeart/2009/3/layout/BlockDescendingList"/>
    <dgm:cxn modelId="{DBD32776-E1BF-2848-B242-B65C1F807298}" type="presParOf" srcId="{5AE40023-F52F-904F-AD7F-24DA6CA4062E}" destId="{94A9E899-DDE2-1F47-87B0-645026190B97}" srcOrd="0" destOrd="0" presId="urn:microsoft.com/office/officeart/2009/3/layout/BlockDescendingList"/>
    <dgm:cxn modelId="{C02013D4-2775-AE42-96AC-77CAE3D8C490}" type="presParOf" srcId="{ED5AC8C6-391C-444F-A1D7-87BE0A8CDEF1}" destId="{549CE90F-FCEB-E341-8807-100E85D2B577}" srcOrd="6" destOrd="0" presId="urn:microsoft.com/office/officeart/2009/3/layout/BlockDescendingList"/>
    <dgm:cxn modelId="{9771C772-A1EC-0E41-AC13-C29E451E8EDE}" type="presParOf" srcId="{ED5AC8C6-391C-444F-A1D7-87BE0A8CDEF1}" destId="{5CB5EBFA-2604-2241-ABF8-39C941D4298F}" srcOrd="7" destOrd="0" presId="urn:microsoft.com/office/officeart/2009/3/layout/BlockDescendingList"/>
    <dgm:cxn modelId="{624C6F67-765F-8E47-AFA4-D125064357AA}" type="presParOf" srcId="{ED5AC8C6-391C-444F-A1D7-87BE0A8CDEF1}" destId="{7A788624-9FE3-5E41-BCFE-4D888EFF001A}" srcOrd="8" destOrd="0" presId="urn:microsoft.com/office/officeart/2009/3/layout/BlockDescendingList"/>
    <dgm:cxn modelId="{BF4215E8-175C-384F-B161-37F5E33882F8}" type="presParOf" srcId="{7A788624-9FE3-5E41-BCFE-4D888EFF001A}" destId="{6CA01C6A-982C-7D42-B348-40AA5D47F8B6}" srcOrd="0" destOrd="0" presId="urn:microsoft.com/office/officeart/2009/3/layout/BlockDescendingList"/>
    <dgm:cxn modelId="{03861F68-B4B7-9A4B-9D3A-7DEFE70392E9}" type="presParOf" srcId="{ED5AC8C6-391C-444F-A1D7-87BE0A8CDEF1}" destId="{9376B3A7-26E5-2B4A-B69F-22C8B270AA80}" srcOrd="9" destOrd="0" presId="urn:microsoft.com/office/officeart/2009/3/layout/BlockDescendingList"/>
    <dgm:cxn modelId="{82C71D5B-A48A-8C46-8AAB-E6C057806A0C}" type="presParOf" srcId="{ED5AC8C6-391C-444F-A1D7-87BE0A8CDEF1}" destId="{EEBA58E6-04F6-B445-B10E-0C90069245D5}" srcOrd="10" destOrd="0" presId="urn:microsoft.com/office/officeart/2009/3/layout/BlockDescendingList"/>
    <dgm:cxn modelId="{D33F5087-95F0-AA4F-8B41-6E59559C9377}" type="presParOf" srcId="{ED5AC8C6-391C-444F-A1D7-87BE0A8CDEF1}" destId="{FC6EA60A-1F2D-4641-9215-7AE03B113DBE}" srcOrd="11" destOrd="0" presId="urn:microsoft.com/office/officeart/2009/3/layout/BlockDescendingList"/>
    <dgm:cxn modelId="{DA963880-9D73-A543-80E9-AFE7665215A5}" type="presParOf" srcId="{FC6EA60A-1F2D-4641-9215-7AE03B113DBE}" destId="{CA8BDE0B-2A79-364E-948B-D2329D866A1C}" srcOrd="0" destOrd="0" presId="urn:microsoft.com/office/officeart/2009/3/layout/BlockDescendingList"/>
    <dgm:cxn modelId="{E9E97ECE-40DF-9F44-AE56-8B26F2479E3D}" type="presParOf" srcId="{ED5AC8C6-391C-444F-A1D7-87BE0A8CDEF1}" destId="{DCB84758-1C07-5F41-A2C0-E2DB03405FB7}" srcOrd="12" destOrd="0" presId="urn:microsoft.com/office/officeart/2009/3/layout/BlockDescendingList"/>
    <dgm:cxn modelId="{46E0A6F1-EF7E-774A-B94A-C76AEED04890}" type="presParOf" srcId="{ED5AC8C6-391C-444F-A1D7-87BE0A8CDEF1}" destId="{D1AF4A83-5007-004C-9CCC-9BA23937EA3D}" srcOrd="13" destOrd="0" presId="urn:microsoft.com/office/officeart/2009/3/layout/BlockDescendingList"/>
    <dgm:cxn modelId="{B8ABB616-28B8-654B-9D9D-81F9809CCEED}" type="presParOf" srcId="{ED5AC8C6-391C-444F-A1D7-87BE0A8CDEF1}" destId="{4EE06AD0-4EF7-7146-8BC0-39D59B8A78CD}" srcOrd="14" destOrd="0" presId="urn:microsoft.com/office/officeart/2009/3/layout/BlockDescendingList"/>
    <dgm:cxn modelId="{5C96B994-99D8-EB4A-9684-A1D4C6FC3E64}" type="presParOf" srcId="{4EE06AD0-4EF7-7146-8BC0-39D59B8A78CD}" destId="{229BD0EF-8160-AD4A-9ED6-3DA00F1C7236}" srcOrd="0" destOrd="0" presId="urn:microsoft.com/office/officeart/2009/3/layout/BlockDescendingList"/>
    <dgm:cxn modelId="{DF6E2ECD-8078-084D-A4AC-661DD3226A96}" type="presParOf" srcId="{ED5AC8C6-391C-444F-A1D7-87BE0A8CDEF1}" destId="{825F52AC-E8AE-8040-95FF-8ECEDC86F898}" srcOrd="15" destOrd="0" presId="urn:microsoft.com/office/officeart/2009/3/layout/BlockDescendingList"/>
    <dgm:cxn modelId="{E35AAD11-0E93-404A-B738-F13FD23CE456}" type="presParOf" srcId="{ED5AC8C6-391C-444F-A1D7-87BE0A8CDEF1}" destId="{F9D44326-9D53-2244-A160-C2B93A9B478D}" srcOrd="16" destOrd="0" presId="urn:microsoft.com/office/officeart/2009/3/layout/BlockDescendingList"/>
    <dgm:cxn modelId="{A0641B4D-8088-EF48-9DBC-107729ACF6B9}" type="presParOf" srcId="{ED5AC8C6-391C-444F-A1D7-87BE0A8CDEF1}" destId="{6267ABF4-EFB4-2F4D-97EC-A2F31868F14D}" srcOrd="17" destOrd="0" presId="urn:microsoft.com/office/officeart/2009/3/layout/BlockDescendingList"/>
    <dgm:cxn modelId="{5245D272-1503-EF45-AD8D-F34353A74247}" type="presParOf" srcId="{6267ABF4-EFB4-2F4D-97EC-A2F31868F14D}" destId="{186C0D4B-FBA7-984E-9784-F70877B54732}" srcOrd="0" destOrd="0" presId="urn:microsoft.com/office/officeart/2009/3/layout/BlockDescendingList"/>
    <dgm:cxn modelId="{804A8276-5229-1E4E-85E0-C7217802BF0C}" type="presParOf" srcId="{ED5AC8C6-391C-444F-A1D7-87BE0A8CDEF1}" destId="{B7BE8909-5F07-4E49-9788-E20B7CB72109}" srcOrd="18" destOrd="0" presId="urn:microsoft.com/office/officeart/2009/3/layout/BlockDescendingList"/>
    <dgm:cxn modelId="{148B605D-3E9C-0147-8F7D-69EAE106CA99}" type="presParOf" srcId="{ED5AC8C6-391C-444F-A1D7-87BE0A8CDEF1}" destId="{87A0629B-26A7-4B42-8A52-0163C1F30896}" srcOrd="19" destOrd="0" presId="urn:microsoft.com/office/officeart/2009/3/layout/BlockDescendingList"/>
    <dgm:cxn modelId="{6480FCD3-1249-A049-8628-91CC903E572E}" type="presParOf" srcId="{ED5AC8C6-391C-444F-A1D7-87BE0A8CDEF1}" destId="{96059F72-A5A1-604A-82AA-942FB911ADD2}" srcOrd="20" destOrd="0" presId="urn:microsoft.com/office/officeart/2009/3/layout/BlockDescendingList"/>
    <dgm:cxn modelId="{A52719D4-2F89-9347-AC50-3F2C2EEEEA25}" type="presParOf" srcId="{96059F72-A5A1-604A-82AA-942FB911ADD2}" destId="{83CB69FC-F96F-CD4E-A07C-0178FDCAE4D5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FEAF02-7FA5-AC4C-96D9-2A6A12674B84}" type="doc">
      <dgm:prSet loTypeId="urn:microsoft.com/office/officeart/2005/8/layout/pyramid1" loCatId="" qsTypeId="urn:microsoft.com/office/officeart/2005/8/quickstyle/simple1" qsCatId="simple" csTypeId="urn:microsoft.com/office/officeart/2005/8/colors/accent1_4" csCatId="accent1" phldr="1"/>
      <dgm:spPr/>
    </dgm:pt>
    <dgm:pt modelId="{AFED1D0C-3ADA-5941-9B83-5F36D24B2AB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en-US" b="1" dirty="0"/>
            <a:t>Map</a:t>
          </a:r>
        </a:p>
      </dgm:t>
    </dgm:pt>
    <dgm:pt modelId="{A617DB91-6E01-0A49-A22E-238F40285A47}" type="parTrans" cxnId="{C1B14C0E-2484-B74B-B874-416D4A5AE8CB}">
      <dgm:prSet/>
      <dgm:spPr/>
      <dgm:t>
        <a:bodyPr/>
        <a:lstStyle/>
        <a:p>
          <a:endParaRPr lang="en-US"/>
        </a:p>
      </dgm:t>
    </dgm:pt>
    <dgm:pt modelId="{635C9DF9-4777-A947-8A61-C6478E45834B}" type="sibTrans" cxnId="{C1B14C0E-2484-B74B-B874-416D4A5AE8CB}">
      <dgm:prSet/>
      <dgm:spPr/>
      <dgm:t>
        <a:bodyPr/>
        <a:lstStyle/>
        <a:p>
          <a:endParaRPr lang="en-US"/>
        </a:p>
      </dgm:t>
    </dgm:pt>
    <dgm:pt modelId="{7E2DAB75-96B4-8A4D-B63C-6ABE895395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Control Layer</a:t>
          </a:r>
        </a:p>
      </dgm:t>
    </dgm:pt>
    <dgm:pt modelId="{2FA635F5-1DB7-0541-AD0A-87C448EDB628}" type="parTrans" cxnId="{BCEEFE95-328D-0B4C-8755-EFCE75DD3BD0}">
      <dgm:prSet/>
      <dgm:spPr/>
      <dgm:t>
        <a:bodyPr/>
        <a:lstStyle/>
        <a:p>
          <a:endParaRPr lang="en-US"/>
        </a:p>
      </dgm:t>
    </dgm:pt>
    <dgm:pt modelId="{62264AFB-207A-D141-BBE5-F555B65EDFCE}" type="sibTrans" cxnId="{BCEEFE95-328D-0B4C-8755-EFCE75DD3BD0}">
      <dgm:prSet/>
      <dgm:spPr/>
      <dgm:t>
        <a:bodyPr/>
        <a:lstStyle/>
        <a:p>
          <a:endParaRPr lang="en-US"/>
        </a:p>
      </dgm:t>
    </dgm:pt>
    <dgm:pt modelId="{AFE36821-0E84-3542-A78E-3C59D563E97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Feature Group</a:t>
          </a:r>
        </a:p>
      </dgm:t>
    </dgm:pt>
    <dgm:pt modelId="{1A745CB7-616F-5F44-B0D4-348AB8FA66B8}" type="parTrans" cxnId="{1DBCE48E-8CD8-6B42-B512-A4AF15FA3F40}">
      <dgm:prSet/>
      <dgm:spPr/>
      <dgm:t>
        <a:bodyPr/>
        <a:lstStyle/>
        <a:p>
          <a:endParaRPr lang="en-US"/>
        </a:p>
      </dgm:t>
    </dgm:pt>
    <dgm:pt modelId="{76CBFE79-E9C2-0D4B-96AB-BB74F559F472}" type="sibTrans" cxnId="{1DBCE48E-8CD8-6B42-B512-A4AF15FA3F40}">
      <dgm:prSet/>
      <dgm:spPr/>
      <dgm:t>
        <a:bodyPr/>
        <a:lstStyle/>
        <a:p>
          <a:endParaRPr lang="en-US"/>
        </a:p>
      </dgm:t>
    </dgm:pt>
    <dgm:pt modelId="{FF9EDC97-E0DB-6241-8A7B-0637610E453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Markers</a:t>
          </a:r>
        </a:p>
      </dgm:t>
    </dgm:pt>
    <dgm:pt modelId="{9F1DA85D-98E8-A742-9E0D-32983AE3BF9F}" type="parTrans" cxnId="{89C283AE-F1D4-5C44-8391-78E9D22FDA92}">
      <dgm:prSet/>
      <dgm:spPr/>
      <dgm:t>
        <a:bodyPr/>
        <a:lstStyle/>
        <a:p>
          <a:endParaRPr lang="en-US"/>
        </a:p>
      </dgm:t>
    </dgm:pt>
    <dgm:pt modelId="{9360DB61-2059-8541-B8B7-2D4D8FA6A35E}" type="sibTrans" cxnId="{89C283AE-F1D4-5C44-8391-78E9D22FDA92}">
      <dgm:prSet/>
      <dgm:spPr/>
      <dgm:t>
        <a:bodyPr/>
        <a:lstStyle/>
        <a:p>
          <a:endParaRPr lang="en-US"/>
        </a:p>
      </dgm:t>
    </dgm:pt>
    <dgm:pt modelId="{5E8B4E97-3CC5-8D46-B02B-2C23EC5C69F0}">
      <dgm:prSet phldrT="[Text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b="1" dirty="0"/>
            <a:t>Marker Cluster</a:t>
          </a:r>
        </a:p>
      </dgm:t>
    </dgm:pt>
    <dgm:pt modelId="{ECBCE625-AAE2-DF4E-83DA-92E42B00DE5C}" type="parTrans" cxnId="{007C638A-1285-8947-AA5C-4F6FD694C717}">
      <dgm:prSet/>
      <dgm:spPr/>
      <dgm:t>
        <a:bodyPr/>
        <a:lstStyle/>
        <a:p>
          <a:endParaRPr lang="en-US"/>
        </a:p>
      </dgm:t>
    </dgm:pt>
    <dgm:pt modelId="{9C38CE57-35E8-094F-AF9F-A24B55CD179B}" type="sibTrans" cxnId="{007C638A-1285-8947-AA5C-4F6FD694C717}">
      <dgm:prSet/>
      <dgm:spPr/>
      <dgm:t>
        <a:bodyPr/>
        <a:lstStyle/>
        <a:p>
          <a:endParaRPr lang="en-US"/>
        </a:p>
      </dgm:t>
    </dgm:pt>
    <dgm:pt modelId="{CB319BB1-DDF9-1142-82DF-B267F3A65687}" type="pres">
      <dgm:prSet presAssocID="{F5FEAF02-7FA5-AC4C-96D9-2A6A12674B84}" presName="Name0" presStyleCnt="0">
        <dgm:presLayoutVars>
          <dgm:dir/>
          <dgm:animLvl val="lvl"/>
          <dgm:resizeHandles val="exact"/>
        </dgm:presLayoutVars>
      </dgm:prSet>
      <dgm:spPr/>
    </dgm:pt>
    <dgm:pt modelId="{0F9B954C-56DD-8048-B02F-64C5DECFC584}" type="pres">
      <dgm:prSet presAssocID="{AFED1D0C-3ADA-5941-9B83-5F36D24B2AB0}" presName="Name8" presStyleCnt="0"/>
      <dgm:spPr/>
    </dgm:pt>
    <dgm:pt modelId="{C39795AC-BF40-3241-A435-8C3643F689FA}" type="pres">
      <dgm:prSet presAssocID="{AFED1D0C-3ADA-5941-9B83-5F36D24B2AB0}" presName="level" presStyleLbl="node1" presStyleIdx="0" presStyleCnt="5">
        <dgm:presLayoutVars>
          <dgm:chMax val="1"/>
          <dgm:bulletEnabled val="1"/>
        </dgm:presLayoutVars>
      </dgm:prSet>
      <dgm:spPr/>
    </dgm:pt>
    <dgm:pt modelId="{396FD749-4F86-8D49-929B-1FC3DF0DD59A}" type="pres">
      <dgm:prSet presAssocID="{AFED1D0C-3ADA-5941-9B83-5F36D24B2A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9BE02C-E2C0-EC40-AFB1-12B401583BC4}" type="pres">
      <dgm:prSet presAssocID="{7E2DAB75-96B4-8A4D-B63C-6ABE89539584}" presName="Name8" presStyleCnt="0"/>
      <dgm:spPr/>
    </dgm:pt>
    <dgm:pt modelId="{4A13A46F-355F-7A4E-BB0B-42CEF66BD4BF}" type="pres">
      <dgm:prSet presAssocID="{7E2DAB75-96B4-8A4D-B63C-6ABE89539584}" presName="level" presStyleLbl="node1" presStyleIdx="1" presStyleCnt="5">
        <dgm:presLayoutVars>
          <dgm:chMax val="1"/>
          <dgm:bulletEnabled val="1"/>
        </dgm:presLayoutVars>
      </dgm:prSet>
      <dgm:spPr/>
    </dgm:pt>
    <dgm:pt modelId="{65F2C36D-7DB4-284B-9260-C96172AA4B27}" type="pres">
      <dgm:prSet presAssocID="{7E2DAB75-96B4-8A4D-B63C-6ABE895395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EF7DD4-4F39-EF43-AB5A-B1A49008C188}" type="pres">
      <dgm:prSet presAssocID="{AFE36821-0E84-3542-A78E-3C59D563E971}" presName="Name8" presStyleCnt="0"/>
      <dgm:spPr/>
    </dgm:pt>
    <dgm:pt modelId="{809467D8-BD22-A342-9118-6EC7C30ED548}" type="pres">
      <dgm:prSet presAssocID="{AFE36821-0E84-3542-A78E-3C59D563E971}" presName="level" presStyleLbl="node1" presStyleIdx="2" presStyleCnt="5">
        <dgm:presLayoutVars>
          <dgm:chMax val="1"/>
          <dgm:bulletEnabled val="1"/>
        </dgm:presLayoutVars>
      </dgm:prSet>
      <dgm:spPr/>
    </dgm:pt>
    <dgm:pt modelId="{838222F8-62D5-1F49-89C3-386868FB8B56}" type="pres">
      <dgm:prSet presAssocID="{AFE36821-0E84-3542-A78E-3C59D563E9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2F7EFCC-1DA9-9646-BFDE-37D77A7A65E0}" type="pres">
      <dgm:prSet presAssocID="{5E8B4E97-3CC5-8D46-B02B-2C23EC5C69F0}" presName="Name8" presStyleCnt="0"/>
      <dgm:spPr/>
    </dgm:pt>
    <dgm:pt modelId="{F7164B16-DFA6-BD45-85A6-7BA74DF51524}" type="pres">
      <dgm:prSet presAssocID="{5E8B4E97-3CC5-8D46-B02B-2C23EC5C69F0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6D3AB0-FC78-AB4F-ACAD-F36DC95E394F}" type="pres">
      <dgm:prSet presAssocID="{5E8B4E97-3CC5-8D46-B02B-2C23EC5C69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7CEDB2A-C185-A446-9F5B-7E3FE2D40971}" type="pres">
      <dgm:prSet presAssocID="{FF9EDC97-E0DB-6241-8A7B-0637610E453E}" presName="Name8" presStyleCnt="0"/>
      <dgm:spPr/>
    </dgm:pt>
    <dgm:pt modelId="{091B5E0C-E89C-4C46-BF76-41128022A57D}" type="pres">
      <dgm:prSet presAssocID="{FF9EDC97-E0DB-6241-8A7B-0637610E453E}" presName="level" presStyleLbl="node1" presStyleIdx="4" presStyleCnt="5">
        <dgm:presLayoutVars>
          <dgm:chMax val="1"/>
          <dgm:bulletEnabled val="1"/>
        </dgm:presLayoutVars>
      </dgm:prSet>
      <dgm:spPr/>
    </dgm:pt>
    <dgm:pt modelId="{5161CC57-B376-724C-A8E6-5908E62EC760}" type="pres">
      <dgm:prSet presAssocID="{FF9EDC97-E0DB-6241-8A7B-0637610E453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495C206-60BD-F243-9D96-854EF94DA368}" type="presOf" srcId="{FF9EDC97-E0DB-6241-8A7B-0637610E453E}" destId="{091B5E0C-E89C-4C46-BF76-41128022A57D}" srcOrd="0" destOrd="0" presId="urn:microsoft.com/office/officeart/2005/8/layout/pyramid1"/>
    <dgm:cxn modelId="{3F073A08-90DB-8049-A32F-382E3335130E}" type="presOf" srcId="{AFE36821-0E84-3542-A78E-3C59D563E971}" destId="{809467D8-BD22-A342-9118-6EC7C30ED548}" srcOrd="0" destOrd="0" presId="urn:microsoft.com/office/officeart/2005/8/layout/pyramid1"/>
    <dgm:cxn modelId="{C1B14C0E-2484-B74B-B874-416D4A5AE8CB}" srcId="{F5FEAF02-7FA5-AC4C-96D9-2A6A12674B84}" destId="{AFED1D0C-3ADA-5941-9B83-5F36D24B2AB0}" srcOrd="0" destOrd="0" parTransId="{A617DB91-6E01-0A49-A22E-238F40285A47}" sibTransId="{635C9DF9-4777-A947-8A61-C6478E45834B}"/>
    <dgm:cxn modelId="{2722C51B-D992-1647-9773-199EBA077DF8}" type="presOf" srcId="{AFED1D0C-3ADA-5941-9B83-5F36D24B2AB0}" destId="{396FD749-4F86-8D49-929B-1FC3DF0DD59A}" srcOrd="1" destOrd="0" presId="urn:microsoft.com/office/officeart/2005/8/layout/pyramid1"/>
    <dgm:cxn modelId="{43E2E82D-7CD6-C54A-8CE8-F6E806E92FF9}" type="presOf" srcId="{5E8B4E97-3CC5-8D46-B02B-2C23EC5C69F0}" destId="{F7164B16-DFA6-BD45-85A6-7BA74DF51524}" srcOrd="0" destOrd="0" presId="urn:microsoft.com/office/officeart/2005/8/layout/pyramid1"/>
    <dgm:cxn modelId="{BE16772E-CBEA-EC4F-89AE-C07B2E49982C}" type="presOf" srcId="{FF9EDC97-E0DB-6241-8A7B-0637610E453E}" destId="{5161CC57-B376-724C-A8E6-5908E62EC760}" srcOrd="1" destOrd="0" presId="urn:microsoft.com/office/officeart/2005/8/layout/pyramid1"/>
    <dgm:cxn modelId="{2438B579-1224-E74A-BA1A-3C555252FADC}" type="presOf" srcId="{7E2DAB75-96B4-8A4D-B63C-6ABE89539584}" destId="{4A13A46F-355F-7A4E-BB0B-42CEF66BD4BF}" srcOrd="0" destOrd="0" presId="urn:microsoft.com/office/officeart/2005/8/layout/pyramid1"/>
    <dgm:cxn modelId="{007C638A-1285-8947-AA5C-4F6FD694C717}" srcId="{F5FEAF02-7FA5-AC4C-96D9-2A6A12674B84}" destId="{5E8B4E97-3CC5-8D46-B02B-2C23EC5C69F0}" srcOrd="3" destOrd="0" parTransId="{ECBCE625-AAE2-DF4E-83DA-92E42B00DE5C}" sibTransId="{9C38CE57-35E8-094F-AF9F-A24B55CD179B}"/>
    <dgm:cxn modelId="{1DBCE48E-8CD8-6B42-B512-A4AF15FA3F40}" srcId="{F5FEAF02-7FA5-AC4C-96D9-2A6A12674B84}" destId="{AFE36821-0E84-3542-A78E-3C59D563E971}" srcOrd="2" destOrd="0" parTransId="{1A745CB7-616F-5F44-B0D4-348AB8FA66B8}" sibTransId="{76CBFE79-E9C2-0D4B-96AB-BB74F559F472}"/>
    <dgm:cxn modelId="{BCEEFE95-328D-0B4C-8755-EFCE75DD3BD0}" srcId="{F5FEAF02-7FA5-AC4C-96D9-2A6A12674B84}" destId="{7E2DAB75-96B4-8A4D-B63C-6ABE89539584}" srcOrd="1" destOrd="0" parTransId="{2FA635F5-1DB7-0541-AD0A-87C448EDB628}" sibTransId="{62264AFB-207A-D141-BBE5-F555B65EDFCE}"/>
    <dgm:cxn modelId="{1892E197-3783-2E41-A9C7-002AFC1A89BA}" type="presOf" srcId="{F5FEAF02-7FA5-AC4C-96D9-2A6A12674B84}" destId="{CB319BB1-DDF9-1142-82DF-B267F3A65687}" srcOrd="0" destOrd="0" presId="urn:microsoft.com/office/officeart/2005/8/layout/pyramid1"/>
    <dgm:cxn modelId="{237189AB-CFBC-5249-817D-CA759995B2E4}" type="presOf" srcId="{AFE36821-0E84-3542-A78E-3C59D563E971}" destId="{838222F8-62D5-1F49-89C3-386868FB8B56}" srcOrd="1" destOrd="0" presId="urn:microsoft.com/office/officeart/2005/8/layout/pyramid1"/>
    <dgm:cxn modelId="{89C283AE-F1D4-5C44-8391-78E9D22FDA92}" srcId="{F5FEAF02-7FA5-AC4C-96D9-2A6A12674B84}" destId="{FF9EDC97-E0DB-6241-8A7B-0637610E453E}" srcOrd="4" destOrd="0" parTransId="{9F1DA85D-98E8-A742-9E0D-32983AE3BF9F}" sibTransId="{9360DB61-2059-8541-B8B7-2D4D8FA6A35E}"/>
    <dgm:cxn modelId="{98F7F7AF-F389-8A44-B96F-88410C7324FC}" type="presOf" srcId="{AFED1D0C-3ADA-5941-9B83-5F36D24B2AB0}" destId="{C39795AC-BF40-3241-A435-8C3643F689FA}" srcOrd="0" destOrd="0" presId="urn:microsoft.com/office/officeart/2005/8/layout/pyramid1"/>
    <dgm:cxn modelId="{495168C9-476F-F148-9FA8-9E7194FB20CC}" type="presOf" srcId="{7E2DAB75-96B4-8A4D-B63C-6ABE89539584}" destId="{65F2C36D-7DB4-284B-9260-C96172AA4B27}" srcOrd="1" destOrd="0" presId="urn:microsoft.com/office/officeart/2005/8/layout/pyramid1"/>
    <dgm:cxn modelId="{5F216FD6-A093-E541-955D-740567DB1A06}" type="presOf" srcId="{5E8B4E97-3CC5-8D46-B02B-2C23EC5C69F0}" destId="{876D3AB0-FC78-AB4F-ACAD-F36DC95E394F}" srcOrd="1" destOrd="0" presId="urn:microsoft.com/office/officeart/2005/8/layout/pyramid1"/>
    <dgm:cxn modelId="{45BA81F3-5A67-CA46-91F6-C4AB42F206D6}" type="presParOf" srcId="{CB319BB1-DDF9-1142-82DF-B267F3A65687}" destId="{0F9B954C-56DD-8048-B02F-64C5DECFC584}" srcOrd="0" destOrd="0" presId="urn:microsoft.com/office/officeart/2005/8/layout/pyramid1"/>
    <dgm:cxn modelId="{43DA1D3E-F458-4B40-AC14-63834FA181CC}" type="presParOf" srcId="{0F9B954C-56DD-8048-B02F-64C5DECFC584}" destId="{C39795AC-BF40-3241-A435-8C3643F689FA}" srcOrd="0" destOrd="0" presId="urn:microsoft.com/office/officeart/2005/8/layout/pyramid1"/>
    <dgm:cxn modelId="{2DA0023D-8E47-EC4E-87CE-C67A2E804392}" type="presParOf" srcId="{0F9B954C-56DD-8048-B02F-64C5DECFC584}" destId="{396FD749-4F86-8D49-929B-1FC3DF0DD59A}" srcOrd="1" destOrd="0" presId="urn:microsoft.com/office/officeart/2005/8/layout/pyramid1"/>
    <dgm:cxn modelId="{0B3A00A6-7EE0-1F46-9EFC-ED5C2940683B}" type="presParOf" srcId="{CB319BB1-DDF9-1142-82DF-B267F3A65687}" destId="{019BE02C-E2C0-EC40-AFB1-12B401583BC4}" srcOrd="1" destOrd="0" presId="urn:microsoft.com/office/officeart/2005/8/layout/pyramid1"/>
    <dgm:cxn modelId="{F52B2878-01A0-7B49-A5A5-6DE7A9E4E072}" type="presParOf" srcId="{019BE02C-E2C0-EC40-AFB1-12B401583BC4}" destId="{4A13A46F-355F-7A4E-BB0B-42CEF66BD4BF}" srcOrd="0" destOrd="0" presId="urn:microsoft.com/office/officeart/2005/8/layout/pyramid1"/>
    <dgm:cxn modelId="{AC882CC0-FD80-9440-9D8A-59BC22D701EA}" type="presParOf" srcId="{019BE02C-E2C0-EC40-AFB1-12B401583BC4}" destId="{65F2C36D-7DB4-284B-9260-C96172AA4B27}" srcOrd="1" destOrd="0" presId="urn:microsoft.com/office/officeart/2005/8/layout/pyramid1"/>
    <dgm:cxn modelId="{951C353D-51FC-6A48-8E0A-03EAA87DF552}" type="presParOf" srcId="{CB319BB1-DDF9-1142-82DF-B267F3A65687}" destId="{A0EF7DD4-4F39-EF43-AB5A-B1A49008C188}" srcOrd="2" destOrd="0" presId="urn:microsoft.com/office/officeart/2005/8/layout/pyramid1"/>
    <dgm:cxn modelId="{C6925929-CA42-084C-ADF8-6385CF4D817F}" type="presParOf" srcId="{A0EF7DD4-4F39-EF43-AB5A-B1A49008C188}" destId="{809467D8-BD22-A342-9118-6EC7C30ED548}" srcOrd="0" destOrd="0" presId="urn:microsoft.com/office/officeart/2005/8/layout/pyramid1"/>
    <dgm:cxn modelId="{8B4551D5-4352-B740-A8EA-C72E995B8066}" type="presParOf" srcId="{A0EF7DD4-4F39-EF43-AB5A-B1A49008C188}" destId="{838222F8-62D5-1F49-89C3-386868FB8B56}" srcOrd="1" destOrd="0" presId="urn:microsoft.com/office/officeart/2005/8/layout/pyramid1"/>
    <dgm:cxn modelId="{588B6A48-5A4E-5C46-BE4D-B3CC1810987A}" type="presParOf" srcId="{CB319BB1-DDF9-1142-82DF-B267F3A65687}" destId="{32F7EFCC-1DA9-9646-BFDE-37D77A7A65E0}" srcOrd="3" destOrd="0" presId="urn:microsoft.com/office/officeart/2005/8/layout/pyramid1"/>
    <dgm:cxn modelId="{EB9C934C-CF5A-6C4A-A23A-5FA7FA3BC82B}" type="presParOf" srcId="{32F7EFCC-1DA9-9646-BFDE-37D77A7A65E0}" destId="{F7164B16-DFA6-BD45-85A6-7BA74DF51524}" srcOrd="0" destOrd="0" presId="urn:microsoft.com/office/officeart/2005/8/layout/pyramid1"/>
    <dgm:cxn modelId="{A68A46AE-537D-464A-92FF-02658ACDEE19}" type="presParOf" srcId="{32F7EFCC-1DA9-9646-BFDE-37D77A7A65E0}" destId="{876D3AB0-FC78-AB4F-ACAD-F36DC95E394F}" srcOrd="1" destOrd="0" presId="urn:microsoft.com/office/officeart/2005/8/layout/pyramid1"/>
    <dgm:cxn modelId="{201D3B91-95CD-7545-8E43-D067624C2762}" type="presParOf" srcId="{CB319BB1-DDF9-1142-82DF-B267F3A65687}" destId="{A7CEDB2A-C185-A446-9F5B-7E3FE2D40971}" srcOrd="4" destOrd="0" presId="urn:microsoft.com/office/officeart/2005/8/layout/pyramid1"/>
    <dgm:cxn modelId="{AB30CF3C-C53D-384A-89D4-0372C9D05A70}" type="presParOf" srcId="{A7CEDB2A-C185-A446-9F5B-7E3FE2D40971}" destId="{091B5E0C-E89C-4C46-BF76-41128022A57D}" srcOrd="0" destOrd="0" presId="urn:microsoft.com/office/officeart/2005/8/layout/pyramid1"/>
    <dgm:cxn modelId="{005B4932-5854-F44A-986A-8C7C3D53B6F8}" type="presParOf" srcId="{A7CEDB2A-C185-A446-9F5B-7E3FE2D40971}" destId="{5161CC57-B376-724C-A8E6-5908E62EC76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FE43B-A819-5D4F-B53F-F68E62A913E5}">
      <dsp:nvSpPr>
        <dsp:cNvPr id="0" name=""/>
        <dsp:cNvSpPr/>
      </dsp:nvSpPr>
      <dsp:spPr>
        <a:xfrm>
          <a:off x="36799" y="2780067"/>
          <a:ext cx="2436438" cy="66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 err="1"/>
            <a:t>Config.ini</a:t>
          </a:r>
          <a:endParaRPr lang="en-US" sz="4400" b="0" kern="1200" dirty="0"/>
        </a:p>
      </dsp:txBody>
      <dsp:txXfrm>
        <a:off x="36799" y="2780067"/>
        <a:ext cx="2436438" cy="660407"/>
      </dsp:txXfrm>
    </dsp:sp>
    <dsp:sp modelId="{1E4A346B-A298-F443-9E51-6923E4EEEC29}">
      <dsp:nvSpPr>
        <dsp:cNvPr id="0" name=""/>
        <dsp:cNvSpPr/>
      </dsp:nvSpPr>
      <dsp:spPr>
        <a:xfrm>
          <a:off x="216494" y="987478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43F27-9346-364F-8E6B-2CD1B555FBDC}">
      <dsp:nvSpPr>
        <dsp:cNvPr id="0" name=""/>
        <dsp:cNvSpPr/>
      </dsp:nvSpPr>
      <dsp:spPr>
        <a:xfrm>
          <a:off x="328080" y="764306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736E-28A2-8548-B703-3248CC6963D1}">
      <dsp:nvSpPr>
        <dsp:cNvPr id="0" name=""/>
        <dsp:cNvSpPr/>
      </dsp:nvSpPr>
      <dsp:spPr>
        <a:xfrm>
          <a:off x="595887" y="808940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6194-B496-D141-A1B6-E6BE2A270911}">
      <dsp:nvSpPr>
        <dsp:cNvPr id="0" name=""/>
        <dsp:cNvSpPr/>
      </dsp:nvSpPr>
      <dsp:spPr>
        <a:xfrm>
          <a:off x="819059" y="563451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CB50-1B2D-544F-A5BB-6D37754A3DA7}">
      <dsp:nvSpPr>
        <dsp:cNvPr id="0" name=""/>
        <dsp:cNvSpPr/>
      </dsp:nvSpPr>
      <dsp:spPr>
        <a:xfrm>
          <a:off x="1109183" y="474182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CF55F-059C-AD45-8F26-EA55A8627ADF}">
      <dsp:nvSpPr>
        <dsp:cNvPr id="0" name=""/>
        <dsp:cNvSpPr/>
      </dsp:nvSpPr>
      <dsp:spPr>
        <a:xfrm>
          <a:off x="1466259" y="630402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3702-50DB-DB40-96ED-BA36CEFFD7E2}">
      <dsp:nvSpPr>
        <dsp:cNvPr id="0" name=""/>
        <dsp:cNvSpPr/>
      </dsp:nvSpPr>
      <dsp:spPr>
        <a:xfrm>
          <a:off x="1689431" y="741989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25611-4CCA-5946-AF4C-544215A78B89}">
      <dsp:nvSpPr>
        <dsp:cNvPr id="0" name=""/>
        <dsp:cNvSpPr/>
      </dsp:nvSpPr>
      <dsp:spPr>
        <a:xfrm>
          <a:off x="2001872" y="987478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62E1-06A8-A04E-8CE1-F2A19FFB0327}">
      <dsp:nvSpPr>
        <dsp:cNvPr id="0" name=""/>
        <dsp:cNvSpPr/>
      </dsp:nvSpPr>
      <dsp:spPr>
        <a:xfrm>
          <a:off x="2135775" y="1232967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4B300-B843-8D43-903E-6621D7BC51EE}">
      <dsp:nvSpPr>
        <dsp:cNvPr id="0" name=""/>
        <dsp:cNvSpPr/>
      </dsp:nvSpPr>
      <dsp:spPr>
        <a:xfrm>
          <a:off x="975280" y="764306"/>
          <a:ext cx="409908" cy="409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6123-0007-4F4D-8C11-ADF2A2064B22}">
      <dsp:nvSpPr>
        <dsp:cNvPr id="0" name=""/>
        <dsp:cNvSpPr/>
      </dsp:nvSpPr>
      <dsp:spPr>
        <a:xfrm>
          <a:off x="104908" y="1612360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8209B-6345-E84D-8531-356BCB35561B}">
      <dsp:nvSpPr>
        <dsp:cNvPr id="0" name=""/>
        <dsp:cNvSpPr/>
      </dsp:nvSpPr>
      <dsp:spPr>
        <a:xfrm>
          <a:off x="238811" y="1813215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192DC-9CD5-984F-8C35-694FDBC3D19C}">
      <dsp:nvSpPr>
        <dsp:cNvPr id="0" name=""/>
        <dsp:cNvSpPr/>
      </dsp:nvSpPr>
      <dsp:spPr>
        <a:xfrm>
          <a:off x="573570" y="1991753"/>
          <a:ext cx="364362" cy="36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C2E5D-9D78-A04A-AAB6-15C43A531DDE}">
      <dsp:nvSpPr>
        <dsp:cNvPr id="0" name=""/>
        <dsp:cNvSpPr/>
      </dsp:nvSpPr>
      <dsp:spPr>
        <a:xfrm>
          <a:off x="1042231" y="2281877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B178-701E-7140-97C5-5DC3A8B334F6}">
      <dsp:nvSpPr>
        <dsp:cNvPr id="0" name=""/>
        <dsp:cNvSpPr/>
      </dsp:nvSpPr>
      <dsp:spPr>
        <a:xfrm>
          <a:off x="1131500" y="1991753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E8406-24C7-CC45-9CCB-D48A4B92B8C2}">
      <dsp:nvSpPr>
        <dsp:cNvPr id="0" name=""/>
        <dsp:cNvSpPr/>
      </dsp:nvSpPr>
      <dsp:spPr>
        <a:xfrm>
          <a:off x="1354673" y="2304194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C213-DD45-C348-B4E2-9B8FFF79D33C}">
      <dsp:nvSpPr>
        <dsp:cNvPr id="0" name=""/>
        <dsp:cNvSpPr/>
      </dsp:nvSpPr>
      <dsp:spPr>
        <a:xfrm>
          <a:off x="1555528" y="1947119"/>
          <a:ext cx="364362" cy="36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174F-4730-9741-89E4-6997A427690B}">
      <dsp:nvSpPr>
        <dsp:cNvPr id="0" name=""/>
        <dsp:cNvSpPr/>
      </dsp:nvSpPr>
      <dsp:spPr>
        <a:xfrm>
          <a:off x="2046507" y="1857850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BF9F-E48C-1D43-ADF7-FE67DFC803E2}">
      <dsp:nvSpPr>
        <dsp:cNvPr id="0" name=""/>
        <dsp:cNvSpPr/>
      </dsp:nvSpPr>
      <dsp:spPr>
        <a:xfrm>
          <a:off x="2438988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016F-5FC4-F842-B8A7-D817D3C7184F}">
      <dsp:nvSpPr>
        <dsp:cNvPr id="0" name=""/>
        <dsp:cNvSpPr/>
      </dsp:nvSpPr>
      <dsp:spPr>
        <a:xfrm>
          <a:off x="3174670" y="809251"/>
          <a:ext cx="2006403" cy="1404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174670" y="809251"/>
        <a:ext cx="2006403" cy="1404482"/>
      </dsp:txXfrm>
    </dsp:sp>
    <dsp:sp modelId="{F19D29D3-25F1-0040-A3A3-C5BE9DFAC16E}">
      <dsp:nvSpPr>
        <dsp:cNvPr id="0" name=""/>
        <dsp:cNvSpPr/>
      </dsp:nvSpPr>
      <dsp:spPr>
        <a:xfrm>
          <a:off x="5181073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0284-87E6-6348-BB67-D3D9F573AA75}">
      <dsp:nvSpPr>
        <dsp:cNvPr id="0" name=""/>
        <dsp:cNvSpPr/>
      </dsp:nvSpPr>
      <dsp:spPr>
        <a:xfrm>
          <a:off x="5918620" y="2887948"/>
          <a:ext cx="2811472" cy="105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 Ingestion</a:t>
          </a:r>
        </a:p>
      </dsp:txBody>
      <dsp:txXfrm>
        <a:off x="5918620" y="2887948"/>
        <a:ext cx="2811472" cy="1057757"/>
      </dsp:txXfrm>
    </dsp:sp>
    <dsp:sp modelId="{8CAE7509-DB33-BF48-BBCC-A563AF1A7913}">
      <dsp:nvSpPr>
        <dsp:cNvPr id="0" name=""/>
        <dsp:cNvSpPr/>
      </dsp:nvSpPr>
      <dsp:spPr>
        <a:xfrm>
          <a:off x="8728227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8F8FB-AFE8-6944-9A18-43F4284D07F6}">
      <dsp:nvSpPr>
        <dsp:cNvPr id="0" name=""/>
        <dsp:cNvSpPr/>
      </dsp:nvSpPr>
      <dsp:spPr>
        <a:xfrm>
          <a:off x="3257981" y="685259"/>
          <a:ext cx="1705442" cy="1705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Configuration Object</a:t>
          </a:r>
        </a:p>
      </dsp:txBody>
      <dsp:txXfrm>
        <a:off x="3507737" y="935015"/>
        <a:ext cx="1205930" cy="1205930"/>
      </dsp:txXfrm>
    </dsp:sp>
    <dsp:sp modelId="{589B1635-A6D1-464B-95D1-5F912182D18B}">
      <dsp:nvSpPr>
        <dsp:cNvPr id="0" name=""/>
        <dsp:cNvSpPr/>
      </dsp:nvSpPr>
      <dsp:spPr>
        <a:xfrm>
          <a:off x="9463908" y="2737694"/>
          <a:ext cx="2006403" cy="9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/>
        </a:p>
      </dsp:txBody>
      <dsp:txXfrm>
        <a:off x="9463908" y="2737694"/>
        <a:ext cx="2006403" cy="923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912-FC68-5743-8F8D-FCF2028095BE}">
      <dsp:nvSpPr>
        <dsp:cNvPr id="0" name=""/>
        <dsp:cNvSpPr/>
      </dsp:nvSpPr>
      <dsp:spPr>
        <a:xfrm>
          <a:off x="9895" y="2889283"/>
          <a:ext cx="1531121" cy="488031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Database</a:t>
          </a:r>
        </a:p>
      </dsp:txBody>
      <dsp:txXfrm>
        <a:off x="24189" y="2903577"/>
        <a:ext cx="1502533" cy="459443"/>
      </dsp:txXfrm>
    </dsp:sp>
    <dsp:sp modelId="{BB8271DB-42E2-1A40-BF69-84786EDFB521}">
      <dsp:nvSpPr>
        <dsp:cNvPr id="0" name=""/>
        <dsp:cNvSpPr/>
      </dsp:nvSpPr>
      <dsp:spPr>
        <a:xfrm rot="17367771">
          <a:off x="1001046" y="2361913"/>
          <a:ext cx="161957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9578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0346" y="2329293"/>
        <a:ext cx="80978" cy="80978"/>
      </dsp:txXfrm>
    </dsp:sp>
    <dsp:sp modelId="{19B1A635-D237-D24C-9203-8C51E290E2A8}">
      <dsp:nvSpPr>
        <dsp:cNvPr id="0" name=""/>
        <dsp:cNvSpPr/>
      </dsp:nvSpPr>
      <dsp:spPr>
        <a:xfrm>
          <a:off x="2080654" y="1243327"/>
          <a:ext cx="2521602" cy="725879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01914" y="1264587"/>
        <a:ext cx="2479082" cy="683359"/>
      </dsp:txXfrm>
    </dsp:sp>
    <dsp:sp modelId="{79A1830C-28C3-C841-8BDB-CE6D706C0201}">
      <dsp:nvSpPr>
        <dsp:cNvPr id="0" name=""/>
        <dsp:cNvSpPr/>
      </dsp:nvSpPr>
      <dsp:spPr>
        <a:xfrm rot="4440430">
          <a:off x="4110637" y="2250713"/>
          <a:ext cx="135715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357158" y="78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755287" y="2224653"/>
        <a:ext cx="67857" cy="67857"/>
      </dsp:txXfrm>
    </dsp:sp>
    <dsp:sp modelId="{073E3E48-1472-2A4E-BD6D-44F2B2E0A7D6}">
      <dsp:nvSpPr>
        <dsp:cNvPr id="0" name=""/>
        <dsp:cNvSpPr/>
      </dsp:nvSpPr>
      <dsp:spPr>
        <a:xfrm>
          <a:off x="4976176" y="2169209"/>
          <a:ext cx="1373292" cy="14833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Historical and Forecasted Data</a:t>
          </a:r>
        </a:p>
      </dsp:txBody>
      <dsp:txXfrm>
        <a:off x="5016398" y="2209431"/>
        <a:ext cx="1292848" cy="1402933"/>
      </dsp:txXfrm>
    </dsp:sp>
    <dsp:sp modelId="{468335F7-25BC-8543-8CC0-81BA96EDFC7A}">
      <dsp:nvSpPr>
        <dsp:cNvPr id="0" name=""/>
        <dsp:cNvSpPr/>
      </dsp:nvSpPr>
      <dsp:spPr>
        <a:xfrm rot="17615876">
          <a:off x="5835823" y="2118127"/>
          <a:ext cx="1713053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13053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49524" y="2083170"/>
        <a:ext cx="85652" cy="85652"/>
      </dsp:txXfrm>
    </dsp:sp>
    <dsp:sp modelId="{E411769E-000D-4F4D-911B-4E096B5C99BC}">
      <dsp:nvSpPr>
        <dsp:cNvPr id="0" name=""/>
        <dsp:cNvSpPr/>
      </dsp:nvSpPr>
      <dsp:spPr>
        <a:xfrm>
          <a:off x="7035231" y="960391"/>
          <a:ext cx="1594029" cy="76140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Turf</a:t>
          </a:r>
        </a:p>
      </dsp:txBody>
      <dsp:txXfrm>
        <a:off x="7057532" y="982692"/>
        <a:ext cx="1549427" cy="716805"/>
      </dsp:txXfrm>
    </dsp:sp>
    <dsp:sp modelId="{C532C6FF-ABE8-294B-A55E-01D0FF116705}">
      <dsp:nvSpPr>
        <dsp:cNvPr id="0" name=""/>
        <dsp:cNvSpPr/>
      </dsp:nvSpPr>
      <dsp:spPr>
        <a:xfrm rot="215853">
          <a:off x="6348905" y="2920976"/>
          <a:ext cx="57204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2046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0627" y="2914544"/>
        <a:ext cx="28602" cy="28602"/>
      </dsp:txXfrm>
    </dsp:sp>
    <dsp:sp modelId="{9FF4AC75-22F6-884B-9682-7B32F4B830C2}">
      <dsp:nvSpPr>
        <dsp:cNvPr id="0" name=""/>
        <dsp:cNvSpPr/>
      </dsp:nvSpPr>
      <dsp:spPr>
        <a:xfrm>
          <a:off x="6920388" y="2699248"/>
          <a:ext cx="1938648" cy="49508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Folium</a:t>
          </a:r>
          <a:r>
            <a:rPr lang="en-US" sz="3200" b="1" kern="1200" dirty="0"/>
            <a:t> </a:t>
          </a:r>
        </a:p>
      </dsp:txBody>
      <dsp:txXfrm>
        <a:off x="6934889" y="2713749"/>
        <a:ext cx="1909646" cy="466086"/>
      </dsp:txXfrm>
    </dsp:sp>
    <dsp:sp modelId="{1F72CDFE-37E1-624B-8971-E1C417F0FC27}">
      <dsp:nvSpPr>
        <dsp:cNvPr id="0" name=""/>
        <dsp:cNvSpPr/>
      </dsp:nvSpPr>
      <dsp:spPr>
        <a:xfrm rot="4116199">
          <a:off x="5790517" y="3722370"/>
          <a:ext cx="175998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59987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26511" y="3686240"/>
        <a:ext cx="87999" cy="87999"/>
      </dsp:txXfrm>
    </dsp:sp>
    <dsp:sp modelId="{69C36B2A-5EB5-BA4D-B4C9-BA188B7D6C24}">
      <dsp:nvSpPr>
        <dsp:cNvPr id="0" name=""/>
        <dsp:cNvSpPr/>
      </dsp:nvSpPr>
      <dsp:spPr>
        <a:xfrm>
          <a:off x="6991553" y="4202899"/>
          <a:ext cx="1933377" cy="6933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 err="1"/>
            <a:t>Mapbox</a:t>
          </a:r>
          <a:endParaRPr lang="en-US" sz="3600" b="0" kern="1200" dirty="0"/>
        </a:p>
      </dsp:txBody>
      <dsp:txXfrm>
        <a:off x="7011861" y="4223207"/>
        <a:ext cx="1892761" cy="652750"/>
      </dsp:txXfrm>
    </dsp:sp>
    <dsp:sp modelId="{7673BD98-8BAE-2943-8F63-42B7DE997276}">
      <dsp:nvSpPr>
        <dsp:cNvPr id="0" name=""/>
        <dsp:cNvSpPr/>
      </dsp:nvSpPr>
      <dsp:spPr>
        <a:xfrm rot="16880387">
          <a:off x="8277942" y="3752094"/>
          <a:ext cx="1610680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0680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3015" y="3719697"/>
        <a:ext cx="80534" cy="80534"/>
      </dsp:txXfrm>
    </dsp:sp>
    <dsp:sp modelId="{4AB21A52-8C49-224D-A745-E08E02775B79}">
      <dsp:nvSpPr>
        <dsp:cNvPr id="0" name=""/>
        <dsp:cNvSpPr/>
      </dsp:nvSpPr>
      <dsp:spPr>
        <a:xfrm>
          <a:off x="9241633" y="2229198"/>
          <a:ext cx="1444545" cy="1482294"/>
        </a:xfrm>
        <a:prstGeom prst="octagon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Load Testing</a:t>
          </a:r>
        </a:p>
      </dsp:txBody>
      <dsp:txXfrm>
        <a:off x="9453179" y="2440744"/>
        <a:ext cx="1021453" cy="1059202"/>
      </dsp:txXfrm>
    </dsp:sp>
    <dsp:sp modelId="{36867215-562D-F64F-A6A6-A63DC7119D37}">
      <dsp:nvSpPr>
        <dsp:cNvPr id="0" name=""/>
        <dsp:cNvSpPr/>
      </dsp:nvSpPr>
      <dsp:spPr>
        <a:xfrm rot="20196690">
          <a:off x="10682263" y="2943557"/>
          <a:ext cx="9531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95316" y="78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27538" y="2949044"/>
        <a:ext cx="4765" cy="4765"/>
      </dsp:txXfrm>
    </dsp:sp>
    <dsp:sp modelId="{0455FC06-48E3-F743-9D1B-B9B197D78300}">
      <dsp:nvSpPr>
        <dsp:cNvPr id="0" name=""/>
        <dsp:cNvSpPr/>
      </dsp:nvSpPr>
      <dsp:spPr>
        <a:xfrm>
          <a:off x="10773663" y="2156586"/>
          <a:ext cx="1416141" cy="1551843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Optimal Map</a:t>
          </a:r>
        </a:p>
      </dsp:txBody>
      <dsp:txXfrm>
        <a:off x="10981052" y="2383848"/>
        <a:ext cx="1001363" cy="1097319"/>
      </dsp:txXfrm>
    </dsp:sp>
    <dsp:sp modelId="{41836E75-2D7D-6E44-BA8A-8497577DC49C}">
      <dsp:nvSpPr>
        <dsp:cNvPr id="0" name=""/>
        <dsp:cNvSpPr/>
      </dsp:nvSpPr>
      <dsp:spPr>
        <a:xfrm rot="236299">
          <a:off x="1540342" y="3145071"/>
          <a:ext cx="57196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196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2027" y="3138642"/>
        <a:ext cx="28598" cy="28598"/>
      </dsp:txXfrm>
    </dsp:sp>
    <dsp:sp modelId="{D389319E-2E1D-2A48-8624-FB91EB3BEB92}">
      <dsp:nvSpPr>
        <dsp:cNvPr id="0" name=""/>
        <dsp:cNvSpPr/>
      </dsp:nvSpPr>
      <dsp:spPr>
        <a:xfrm>
          <a:off x="2111634" y="2842139"/>
          <a:ext cx="2236757" cy="660887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30991" y="2861496"/>
        <a:ext cx="2198043" cy="622173"/>
      </dsp:txXfrm>
    </dsp:sp>
    <dsp:sp modelId="{EBB39D5B-A845-3E49-9249-B5E25DFB0C5C}">
      <dsp:nvSpPr>
        <dsp:cNvPr id="0" name=""/>
        <dsp:cNvSpPr/>
      </dsp:nvSpPr>
      <dsp:spPr>
        <a:xfrm rot="3502519">
          <a:off x="1187676" y="3757978"/>
          <a:ext cx="148572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48572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3397" y="3728705"/>
        <a:ext cx="74286" cy="74286"/>
      </dsp:txXfrm>
    </dsp:sp>
    <dsp:sp modelId="{00883208-7FB7-F047-9CAB-883A3974F789}">
      <dsp:nvSpPr>
        <dsp:cNvPr id="0" name=""/>
        <dsp:cNvSpPr/>
      </dsp:nvSpPr>
      <dsp:spPr>
        <a:xfrm>
          <a:off x="2320063" y="3988755"/>
          <a:ext cx="1982170" cy="819283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059" y="4012751"/>
        <a:ext cx="1934178" cy="771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01C6A-982C-7D42-B348-40AA5D47F8B6}">
      <dsp:nvSpPr>
        <dsp:cNvPr id="0" name=""/>
        <dsp:cNvSpPr/>
      </dsp:nvSpPr>
      <dsp:spPr>
        <a:xfrm>
          <a:off x="3624071" y="1519456"/>
          <a:ext cx="1547164" cy="36443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Transformer</a:t>
          </a:r>
        </a:p>
      </dsp:txBody>
      <dsp:txXfrm rot="16200000">
        <a:off x="3268243" y="2958300"/>
        <a:ext cx="3279951" cy="402262"/>
      </dsp:txXfrm>
    </dsp:sp>
    <dsp:sp modelId="{94A9E899-DDE2-1F47-87B0-645026190B97}">
      <dsp:nvSpPr>
        <dsp:cNvPr id="0" name=""/>
        <dsp:cNvSpPr/>
      </dsp:nvSpPr>
      <dsp:spPr>
        <a:xfrm>
          <a:off x="1935479" y="1155104"/>
          <a:ext cx="1547164" cy="40087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Extractor</a:t>
          </a:r>
        </a:p>
      </dsp:txBody>
      <dsp:txXfrm rot="16200000">
        <a:off x="1415327" y="2757907"/>
        <a:ext cx="3607867" cy="402262"/>
      </dsp:txXfrm>
    </dsp:sp>
    <dsp:sp modelId="{CA8BDE0B-2A79-364E-948B-D2329D866A1C}">
      <dsp:nvSpPr>
        <dsp:cNvPr id="0" name=""/>
        <dsp:cNvSpPr/>
      </dsp:nvSpPr>
      <dsp:spPr>
        <a:xfrm>
          <a:off x="5312663" y="1883807"/>
          <a:ext cx="1547164" cy="32800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Loader</a:t>
          </a:r>
          <a:endParaRPr lang="en-US" sz="2200" b="1" kern="1200" dirty="0"/>
        </a:p>
      </dsp:txBody>
      <dsp:txXfrm rot="16200000">
        <a:off x="5120427" y="3158694"/>
        <a:ext cx="2952035" cy="402262"/>
      </dsp:txXfrm>
    </dsp:sp>
    <dsp:sp modelId="{DA2D1205-94B8-8C43-B383-62FA28E93D48}">
      <dsp:nvSpPr>
        <dsp:cNvPr id="0" name=""/>
        <dsp:cNvSpPr/>
      </dsp:nvSpPr>
      <dsp:spPr>
        <a:xfrm>
          <a:off x="246887" y="790753"/>
          <a:ext cx="1547164" cy="437396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/>
            <a:t>Config.ini</a:t>
          </a:r>
          <a:endParaRPr lang="en-US" sz="3600" b="1" kern="1200" dirty="0"/>
        </a:p>
      </dsp:txBody>
      <dsp:txXfrm rot="16200000">
        <a:off x="-437616" y="2557907"/>
        <a:ext cx="3936571" cy="402262"/>
      </dsp:txXfrm>
    </dsp:sp>
    <dsp:sp modelId="{229BD0EF-8160-AD4A-9ED6-3DA00F1C7236}">
      <dsp:nvSpPr>
        <dsp:cNvPr id="0" name=""/>
        <dsp:cNvSpPr/>
      </dsp:nvSpPr>
      <dsp:spPr>
        <a:xfrm>
          <a:off x="7000036" y="2248159"/>
          <a:ext cx="1547164" cy="29156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Frames Creator</a:t>
          </a:r>
        </a:p>
      </dsp:txBody>
      <dsp:txXfrm rot="16200000">
        <a:off x="6971758" y="3359087"/>
        <a:ext cx="2624118" cy="402262"/>
      </dsp:txXfrm>
    </dsp:sp>
    <dsp:sp modelId="{D2B6315E-D5B8-8948-9940-ECA5B86BB9DB}">
      <dsp:nvSpPr>
        <dsp:cNvPr id="0" name=""/>
        <dsp:cNvSpPr/>
      </dsp:nvSpPr>
      <dsp:spPr>
        <a:xfrm>
          <a:off x="246887" y="790753"/>
          <a:ext cx="1083015" cy="43739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DB Credentials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 ML Duration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Locally Flag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Skip DB Ingestion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Skip Prediction</a:t>
          </a:r>
        </a:p>
      </dsp:txBody>
      <dsp:txXfrm>
        <a:off x="246887" y="790753"/>
        <a:ext cx="1083015" cy="4373968"/>
      </dsp:txXfrm>
    </dsp:sp>
    <dsp:sp modelId="{186C0D4B-FBA7-984E-9784-F70877B54732}">
      <dsp:nvSpPr>
        <dsp:cNvPr id="0" name=""/>
        <dsp:cNvSpPr/>
      </dsp:nvSpPr>
      <dsp:spPr>
        <a:xfrm>
          <a:off x="8705697" y="2612511"/>
          <a:ext cx="1547164" cy="25513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Maps Creator</a:t>
          </a:r>
        </a:p>
      </dsp:txBody>
      <dsp:txXfrm rot="16200000">
        <a:off x="8841743" y="3559480"/>
        <a:ext cx="2296202" cy="402262"/>
      </dsp:txXfrm>
    </dsp:sp>
    <dsp:sp modelId="{97B75E6A-BE01-3E40-BEB4-42CA626DFB12}">
      <dsp:nvSpPr>
        <dsp:cNvPr id="0" name=""/>
        <dsp:cNvSpPr/>
      </dsp:nvSpPr>
      <dsp:spPr>
        <a:xfrm>
          <a:off x="1935479" y="1155104"/>
          <a:ext cx="1083015" cy="400874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 Scraping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Ingesting Scraped Data into Stage Schema</a:t>
          </a:r>
        </a:p>
      </dsp:txBody>
      <dsp:txXfrm>
        <a:off x="1935479" y="1155104"/>
        <a:ext cx="1083015" cy="4008742"/>
      </dsp:txXfrm>
    </dsp:sp>
    <dsp:sp modelId="{83CB69FC-F96F-CD4E-A07C-0178FDCAE4D5}">
      <dsp:nvSpPr>
        <dsp:cNvPr id="0" name=""/>
        <dsp:cNvSpPr/>
      </dsp:nvSpPr>
      <dsp:spPr>
        <a:xfrm>
          <a:off x="10397947" y="2977737"/>
          <a:ext cx="1547164" cy="218698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Maps Tester</a:t>
          </a:r>
        </a:p>
      </dsp:txBody>
      <dsp:txXfrm rot="16200000">
        <a:off x="10697951" y="3760749"/>
        <a:ext cx="1968285" cy="402262"/>
      </dsp:txXfrm>
    </dsp:sp>
    <dsp:sp modelId="{5CB5EBFA-2604-2241-ABF8-39C941D4298F}">
      <dsp:nvSpPr>
        <dsp:cNvPr id="0" name=""/>
        <dsp:cNvSpPr/>
      </dsp:nvSpPr>
      <dsp:spPr>
        <a:xfrm>
          <a:off x="3624071" y="1519456"/>
          <a:ext cx="1083015" cy="36443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Projection Tables </a:t>
          </a:r>
          <a:r>
            <a:rPr lang="en-US" sz="1400" kern="1200" dirty="0" err="1"/>
            <a:t>PostGIS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Transpose Air Data (Station ID were Columns)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Insert Timestamp of Inserted Records</a:t>
          </a:r>
        </a:p>
      </dsp:txBody>
      <dsp:txXfrm>
        <a:off x="3624071" y="1519456"/>
        <a:ext cx="1083015" cy="3644390"/>
      </dsp:txXfrm>
    </dsp:sp>
    <dsp:sp modelId="{EEBA58E6-04F6-B445-B10E-0C90069245D5}">
      <dsp:nvSpPr>
        <dsp:cNvPr id="0" name=""/>
        <dsp:cNvSpPr/>
      </dsp:nvSpPr>
      <dsp:spPr>
        <a:xfrm>
          <a:off x="5312663" y="1883807"/>
          <a:ext cx="1083015" cy="32800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Pushes Staging Table into Public Schema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Tracks Performance</a:t>
          </a:r>
        </a:p>
      </dsp:txBody>
      <dsp:txXfrm>
        <a:off x="5312663" y="1883807"/>
        <a:ext cx="1083015" cy="3280039"/>
      </dsp:txXfrm>
    </dsp:sp>
    <dsp:sp modelId="{D1AF4A83-5007-004C-9CCC-9BA23937EA3D}">
      <dsp:nvSpPr>
        <dsp:cNvPr id="0" name=""/>
        <dsp:cNvSpPr/>
      </dsp:nvSpPr>
      <dsp:spPr>
        <a:xfrm>
          <a:off x="7000036" y="2248159"/>
          <a:ext cx="1083015" cy="29156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GeoPands</a:t>
          </a:r>
          <a:endParaRPr lang="en-US" sz="1800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H2O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Frames </a:t>
          </a:r>
        </a:p>
      </dsp:txBody>
      <dsp:txXfrm>
        <a:off x="7000036" y="2248159"/>
        <a:ext cx="1083015" cy="2915687"/>
      </dsp:txXfrm>
    </dsp:sp>
    <dsp:sp modelId="{F9D44326-9D53-2244-A160-C2B93A9B478D}">
      <dsp:nvSpPr>
        <dsp:cNvPr id="0" name=""/>
        <dsp:cNvSpPr/>
      </dsp:nvSpPr>
      <dsp:spPr>
        <a:xfrm>
          <a:off x="8705697" y="2612511"/>
          <a:ext cx="1083015" cy="25513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Creates Web Maps from Data Frames</a:t>
          </a:r>
        </a:p>
      </dsp:txBody>
      <dsp:txXfrm>
        <a:off x="8705697" y="2612511"/>
        <a:ext cx="1083015" cy="2551335"/>
      </dsp:txXfrm>
    </dsp:sp>
    <dsp:sp modelId="{87A0629B-26A7-4B42-8A52-0163C1F30896}">
      <dsp:nvSpPr>
        <dsp:cNvPr id="0" name=""/>
        <dsp:cNvSpPr/>
      </dsp:nvSpPr>
      <dsp:spPr>
        <a:xfrm>
          <a:off x="10397947" y="2977737"/>
          <a:ext cx="1083015" cy="21869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Performance Testing of Each Map Type</a:t>
          </a:r>
        </a:p>
      </dsp:txBody>
      <dsp:txXfrm>
        <a:off x="10397947" y="2977737"/>
        <a:ext cx="1083015" cy="2186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95AC-BF40-3241-A435-8C3643F689FA}">
      <dsp:nvSpPr>
        <dsp:cNvPr id="0" name=""/>
        <dsp:cNvSpPr/>
      </dsp:nvSpPr>
      <dsp:spPr>
        <a:xfrm>
          <a:off x="3251199" y="0"/>
          <a:ext cx="16256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Map</a:t>
          </a:r>
        </a:p>
      </dsp:txBody>
      <dsp:txXfrm>
        <a:off x="3251199" y="0"/>
        <a:ext cx="1625600" cy="1141941"/>
      </dsp:txXfrm>
    </dsp:sp>
    <dsp:sp modelId="{4A13A46F-355F-7A4E-BB0B-42CEF66BD4BF}">
      <dsp:nvSpPr>
        <dsp:cNvPr id="0" name=""/>
        <dsp:cNvSpPr/>
      </dsp:nvSpPr>
      <dsp:spPr>
        <a:xfrm>
          <a:off x="2438399" y="1141941"/>
          <a:ext cx="3251200" cy="1141941"/>
        </a:xfrm>
        <a:prstGeom prst="trapezoid">
          <a:avLst>
            <a:gd name="adj" fmla="val 71177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Control Layer</a:t>
          </a:r>
        </a:p>
      </dsp:txBody>
      <dsp:txXfrm>
        <a:off x="3007360" y="1141941"/>
        <a:ext cx="2113280" cy="1141941"/>
      </dsp:txXfrm>
    </dsp:sp>
    <dsp:sp modelId="{809467D8-BD22-A342-9118-6EC7C30ED548}">
      <dsp:nvSpPr>
        <dsp:cNvPr id="0" name=""/>
        <dsp:cNvSpPr/>
      </dsp:nvSpPr>
      <dsp:spPr>
        <a:xfrm>
          <a:off x="1625599" y="2283883"/>
          <a:ext cx="4876800" cy="1141941"/>
        </a:xfrm>
        <a:prstGeom prst="trapezoid">
          <a:avLst>
            <a:gd name="adj" fmla="val 7117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Feature Group</a:t>
          </a:r>
        </a:p>
      </dsp:txBody>
      <dsp:txXfrm>
        <a:off x="2479039" y="2283883"/>
        <a:ext cx="3169920" cy="1141941"/>
      </dsp:txXfrm>
    </dsp:sp>
    <dsp:sp modelId="{F7164B16-DFA6-BD45-85A6-7BA74DF51524}">
      <dsp:nvSpPr>
        <dsp:cNvPr id="0" name=""/>
        <dsp:cNvSpPr/>
      </dsp:nvSpPr>
      <dsp:spPr>
        <a:xfrm>
          <a:off x="812799" y="3425825"/>
          <a:ext cx="65024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 Cluster</a:t>
          </a:r>
        </a:p>
      </dsp:txBody>
      <dsp:txXfrm>
        <a:off x="1950719" y="3425825"/>
        <a:ext cx="4226560" cy="1141941"/>
      </dsp:txXfrm>
    </dsp:sp>
    <dsp:sp modelId="{091B5E0C-E89C-4C46-BF76-41128022A57D}">
      <dsp:nvSpPr>
        <dsp:cNvPr id="0" name=""/>
        <dsp:cNvSpPr/>
      </dsp:nvSpPr>
      <dsp:spPr>
        <a:xfrm>
          <a:off x="0" y="4567767"/>
          <a:ext cx="81280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Markers</a:t>
          </a:r>
        </a:p>
      </dsp:txBody>
      <dsp:txXfrm>
        <a:off x="1422399" y="4567767"/>
        <a:ext cx="5283200" cy="1141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25/03/24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-y-shalaby/ggr_472_project" TargetMode="External"/><Relationship Id="rId2" Type="http://schemas.openxmlformats.org/officeDocument/2006/relationships/hyperlink" Target="https://amr-y-shalaby.github.io/ggr_472_projec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s Driving Down a Street with Snow ...">
            <a:extLst>
              <a:ext uri="{FF2B5EF4-FFF2-40B4-BE49-F238E27FC236}">
                <a16:creationId xmlns:a16="http://schemas.microsoft.com/office/drawing/2014/main" id="{1F448D55-622E-696C-1DDD-E0984F14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464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E6518-683B-A309-10B7-0DBFC02A633A}"/>
              </a:ext>
            </a:extLst>
          </p:cNvPr>
          <p:cNvSpPr/>
          <p:nvPr/>
        </p:nvSpPr>
        <p:spPr>
          <a:xfrm>
            <a:off x="0" y="1720839"/>
            <a:ext cx="1235868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Toronto Weather, Pedestrians,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Vehicles, and Ai Quality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 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E88C7-1865-D9EA-72DC-D4171FAFDA29}"/>
              </a:ext>
            </a:extLst>
          </p:cNvPr>
          <p:cNvSpPr/>
          <p:nvPr/>
        </p:nvSpPr>
        <p:spPr>
          <a:xfrm>
            <a:off x="-371475" y="5842336"/>
            <a:ext cx="50482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Amr Shalaby</a:t>
            </a:r>
          </a:p>
        </p:txBody>
      </p:sp>
    </p:spTree>
    <p:extLst>
      <p:ext uri="{BB962C8B-B14F-4D97-AF65-F5344CB8AC3E}">
        <p14:creationId xmlns:p14="http://schemas.microsoft.com/office/powerpoint/2010/main" val="300419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Traffic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5CFF-BD0A-07E8-F188-72AF4C22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045244" cy="59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1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20452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Air and Traffic 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149F2-72B0-923C-8226-F25BA654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3"/>
            <a:ext cx="12045243" cy="59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8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0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3DECC-C5DF-8A22-1671-CFF92F3B0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192000" cy="59654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Optimal Maps (Loading Time)</a:t>
            </a:r>
            <a:endParaRPr lang="en-IN" sz="5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Finally: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 Map</a:t>
            </a:r>
            <a:endParaRPr lang="en-IN" sz="5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73F53-F861-B98B-1888-320AEC4CB6F2}"/>
              </a:ext>
            </a:extLst>
          </p:cNvPr>
          <p:cNvSpPr txBox="1"/>
          <p:nvPr/>
        </p:nvSpPr>
        <p:spPr>
          <a:xfrm>
            <a:off x="439387" y="1471613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2"/>
              </a:rPr>
              <a:t>https://amr-y-shalaby.github.io/ggr_472_project/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0C50A-CD9E-FC1A-9CD8-8C933053C124}"/>
              </a:ext>
            </a:extLst>
          </p:cNvPr>
          <p:cNvSpPr txBox="1"/>
          <p:nvPr/>
        </p:nvSpPr>
        <p:spPr>
          <a:xfrm>
            <a:off x="439387" y="4141582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3"/>
              </a:rPr>
              <a:t>https://github.com/amr-y-shalaby/ggr_472_project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40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-110419" y="-8763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Data Sources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B7D14E-A574-5F6B-3F02-4561B29DA553}"/>
              </a:ext>
            </a:extLst>
          </p:cNvPr>
          <p:cNvSpPr txBox="1"/>
          <p:nvPr/>
        </p:nvSpPr>
        <p:spPr>
          <a:xfrm>
            <a:off x="0" y="892552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/>
              <a:t>1. Canada Environment Air Quality and Weather Data </a:t>
            </a:r>
          </a:p>
          <a:p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	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Best</a:t>
            </a:r>
            <a:r>
              <a:rPr lang="en-US" sz="3100" b="1" dirty="0"/>
              <a:t> </a:t>
            </a:r>
            <a:r>
              <a:rPr lang="en-US" sz="3100" dirty="0"/>
              <a:t>to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FF0000"/>
                </a:solidFill>
              </a:rPr>
              <a:t>11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rgbClr val="FF0000"/>
                </a:solidFill>
              </a:rPr>
              <a:t>Worst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February 1, 2023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Today</a:t>
            </a:r>
            <a:br>
              <a:rPr lang="en-US" sz="3100" b="1" dirty="0">
                <a:solidFill>
                  <a:srgbClr val="7030A0"/>
                </a:solidFill>
              </a:rPr>
            </a:br>
            <a:endParaRPr lang="en-US" sz="3100" b="1" dirty="0">
              <a:solidFill>
                <a:srgbClr val="7030A0"/>
              </a:solidFill>
            </a:endParaRPr>
          </a:p>
          <a:p>
            <a:r>
              <a:rPr lang="en-US" sz="3100" b="1" dirty="0"/>
              <a:t>2. City of Toronto Open Data Portal</a:t>
            </a:r>
          </a:p>
          <a:p>
            <a:r>
              <a:rPr lang="en-US" sz="3100" b="1" dirty="0">
                <a:solidFill>
                  <a:srgbClr val="7030A0"/>
                </a:solidFill>
              </a:rPr>
              <a:t>	</a:t>
            </a:r>
            <a:r>
              <a:rPr lang="en-US" sz="3100" b="1" dirty="0"/>
              <a:t>Traffic</a:t>
            </a:r>
            <a:r>
              <a:rPr lang="en-US" sz="3100" dirty="0"/>
              <a:t> </a:t>
            </a:r>
            <a:r>
              <a:rPr lang="en-US" sz="3100" b="1" dirty="0"/>
              <a:t>Volume</a:t>
            </a:r>
            <a:r>
              <a:rPr lang="en-US" sz="3100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January 18</a:t>
            </a:r>
            <a:r>
              <a:rPr lang="en-US" sz="3100" b="1" baseline="30000" dirty="0">
                <a:solidFill>
                  <a:srgbClr val="7030A0"/>
                </a:solidFill>
              </a:rPr>
              <a:t> </a:t>
            </a:r>
            <a:r>
              <a:rPr lang="en-US" sz="3100" b="1" dirty="0">
                <a:solidFill>
                  <a:srgbClr val="7030A0"/>
                </a:solidFill>
              </a:rPr>
              <a:t>, 1984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December 19, 2023</a:t>
            </a:r>
            <a:br>
              <a:rPr lang="en-US" sz="3100" dirty="0">
                <a:solidFill>
                  <a:srgbClr val="7030A0"/>
                </a:solidFill>
              </a:rPr>
            </a:br>
            <a:endParaRPr lang="en-US" sz="3100" dirty="0"/>
          </a:p>
          <a:p>
            <a:r>
              <a:rPr lang="en-US" sz="3100" b="1" dirty="0"/>
              <a:t>3. ArcGIS Data Portal</a:t>
            </a:r>
          </a:p>
          <a:p>
            <a:r>
              <a:rPr lang="en-US" sz="3100" b="1" dirty="0"/>
              <a:t>	Pedestrians </a:t>
            </a:r>
            <a:r>
              <a:rPr lang="en-US" sz="3100" dirty="0"/>
              <a:t>and</a:t>
            </a:r>
            <a:r>
              <a:rPr lang="en-US" sz="3100" b="1" dirty="0"/>
              <a:t> Vehicles Counts </a:t>
            </a:r>
            <a:r>
              <a:rPr lang="en-US" sz="3100" b="1" dirty="0">
                <a:solidFill>
                  <a:srgbClr val="7030A0"/>
                </a:solidFill>
              </a:rPr>
              <a:t>Dec 1, 2003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September 7, 2016</a:t>
            </a:r>
            <a:r>
              <a:rPr lang="en-US" sz="3100" b="1" dirty="0"/>
              <a:t> </a:t>
            </a:r>
          </a:p>
          <a:p>
            <a:endParaRPr lang="en-US" sz="3100" b="1" dirty="0"/>
          </a:p>
          <a:p>
            <a:r>
              <a:rPr lang="en-US" sz="3100" b="1" dirty="0"/>
              <a:t>4. Canada Natural Resources </a:t>
            </a:r>
          </a:p>
          <a:p>
            <a:r>
              <a:rPr lang="en-US" sz="3100" b="1" dirty="0"/>
              <a:t>Geo Stations </a:t>
            </a:r>
            <a:r>
              <a:rPr lang="en-US" sz="3100" dirty="0"/>
              <a:t>Meta</a:t>
            </a:r>
            <a:r>
              <a:rPr lang="en-US" sz="3100" b="1" dirty="0"/>
              <a:t> </a:t>
            </a:r>
            <a:r>
              <a:rPr lang="en-US" sz="3100" dirty="0"/>
              <a:t>Data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 1, 1850 – March 5, 2024</a:t>
            </a:r>
            <a:endParaRPr lang="en-US" sz="3100" dirty="0"/>
          </a:p>
          <a:p>
            <a:r>
              <a:rPr lang="en-US" sz="3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72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Code Structure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ata lake - Free electronics icons">
            <a:extLst>
              <a:ext uri="{FF2B5EF4-FFF2-40B4-BE49-F238E27FC236}">
                <a16:creationId xmlns:a16="http://schemas.microsoft.com/office/drawing/2014/main" id="{A28527F0-AD88-ADE1-AAD0-D9DEFA99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51" y="1662544"/>
            <a:ext cx="2832595" cy="28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B90DBF-FABF-29EB-61F1-27059DFFA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345834"/>
              </p:ext>
            </p:extLst>
          </p:nvPr>
        </p:nvGraphicFramePr>
        <p:xfrm>
          <a:off x="0" y="1540823"/>
          <a:ext cx="11472863" cy="4135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8" name="Picture 10" descr="File Settings Icon | Line Iconpack | IconsMind">
            <a:extLst>
              <a:ext uri="{FF2B5EF4-FFF2-40B4-BE49-F238E27FC236}">
                <a16:creationId xmlns:a16="http://schemas.microsoft.com/office/drawing/2014/main" id="{090643AC-1D45-3904-4481-3C627DE3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7" y="2358052"/>
            <a:ext cx="1344716" cy="8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D5802A1-D64C-7337-8F94-58A76CFE0A90}"/>
              </a:ext>
            </a:extLst>
          </p:cNvPr>
          <p:cNvSpPr/>
          <p:nvPr/>
        </p:nvSpPr>
        <p:spPr>
          <a:xfrm>
            <a:off x="9701137" y="2311292"/>
            <a:ext cx="1955471" cy="188504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sp>
        <p:nvSpPr>
          <p:cNvPr id="60" name="Up Arrow Callout 59">
            <a:extLst>
              <a:ext uri="{FF2B5EF4-FFF2-40B4-BE49-F238E27FC236}">
                <a16:creationId xmlns:a16="http://schemas.microsoft.com/office/drawing/2014/main" id="{B092B32E-8808-5AC8-DBA6-DC8F353B12A5}"/>
              </a:ext>
            </a:extLst>
          </p:cNvPr>
          <p:cNvSpPr/>
          <p:nvPr/>
        </p:nvSpPr>
        <p:spPr>
          <a:xfrm>
            <a:off x="85341" y="5023262"/>
            <a:ext cx="2776612" cy="1635780"/>
          </a:xfrm>
          <a:prstGeom prst="upArrowCallout">
            <a:avLst>
              <a:gd name="adj1" fmla="val 25000"/>
              <a:gd name="adj2" fmla="val 25000"/>
              <a:gd name="adj3" fmla="val 23597"/>
              <a:gd name="adj4" fmla="val 49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Requirements</a:t>
            </a:r>
            <a:br>
              <a:rPr lang="en-US" dirty="0"/>
            </a:br>
            <a:r>
              <a:rPr lang="en-US" dirty="0"/>
              <a:t>DB Credentials, Auto ML Duration, Forecast Horizon</a:t>
            </a:r>
          </a:p>
        </p:txBody>
      </p:sp>
      <p:sp>
        <p:nvSpPr>
          <p:cNvPr id="62" name="Up Arrow Callout 61">
            <a:extLst>
              <a:ext uri="{FF2B5EF4-FFF2-40B4-BE49-F238E27FC236}">
                <a16:creationId xmlns:a16="http://schemas.microsoft.com/office/drawing/2014/main" id="{5C001C93-DD64-9FF8-F042-3CBBB08DBDDA}"/>
              </a:ext>
            </a:extLst>
          </p:cNvPr>
          <p:cNvSpPr/>
          <p:nvPr/>
        </p:nvSpPr>
        <p:spPr>
          <a:xfrm>
            <a:off x="9380840" y="4495139"/>
            <a:ext cx="2596064" cy="1885045"/>
          </a:xfrm>
          <a:prstGeom prst="upArrowCallout">
            <a:avLst>
              <a:gd name="adj1" fmla="val 18025"/>
              <a:gd name="adj2" fmla="val 25000"/>
              <a:gd name="adj3" fmla="val 36626"/>
              <a:gd name="adj4" fmla="val 48701"/>
            </a:avLst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Extremely Efficient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(DB Connections Bypassed)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and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8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B60B72-4A26-9FAB-8D72-5BAB3C43E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6281"/>
              </p:ext>
            </p:extLst>
          </p:nvPr>
        </p:nvGraphicFramePr>
        <p:xfrm>
          <a:off x="0" y="973777"/>
          <a:ext cx="12192000" cy="55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A42C0-2F87-55E8-3EB7-C36A146E1292}"/>
              </a:ext>
            </a:extLst>
          </p:cNvPr>
          <p:cNvCxnSpPr>
            <a:cxnSpLocks/>
          </p:cNvCxnSpPr>
          <p:nvPr/>
        </p:nvCxnSpPr>
        <p:spPr>
          <a:xfrm>
            <a:off x="4286992" y="4168115"/>
            <a:ext cx="497094" cy="0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2CF97B-A2DF-B85A-0FA0-CAE7E9A202CD}"/>
              </a:ext>
            </a:extLst>
          </p:cNvPr>
          <p:cNvCxnSpPr>
            <a:cxnSpLocks/>
          </p:cNvCxnSpPr>
          <p:nvPr/>
        </p:nvCxnSpPr>
        <p:spPr>
          <a:xfrm>
            <a:off x="8520835" y="2623158"/>
            <a:ext cx="753794" cy="12600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1381" y="98333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Auto ML Layer and Load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DB376-8715-EA3D-238B-3BE176F12618}"/>
              </a:ext>
            </a:extLst>
          </p:cNvPr>
          <p:cNvCxnSpPr>
            <a:cxnSpLocks/>
          </p:cNvCxnSpPr>
          <p:nvPr/>
        </p:nvCxnSpPr>
        <p:spPr>
          <a:xfrm flipV="1">
            <a:off x="4286992" y="4685268"/>
            <a:ext cx="819398" cy="68237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C5DDB8-C1BB-657E-A853-2450877B7596}"/>
              </a:ext>
            </a:extLst>
          </p:cNvPr>
          <p:cNvCxnSpPr>
            <a:cxnSpLocks/>
          </p:cNvCxnSpPr>
          <p:nvPr/>
        </p:nvCxnSpPr>
        <p:spPr>
          <a:xfrm>
            <a:off x="4400949" y="2580045"/>
            <a:ext cx="479809" cy="745046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870ADDA-5CE4-399A-0006-B12C6B091832}"/>
              </a:ext>
            </a:extLst>
          </p:cNvPr>
          <p:cNvSpPr/>
          <p:nvPr/>
        </p:nvSpPr>
        <p:spPr>
          <a:xfrm>
            <a:off x="4631377" y="2847893"/>
            <a:ext cx="2223128" cy="2070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CE1E9F-DDE1-D0ED-2F1D-ED8D4419658B}"/>
              </a:ext>
            </a:extLst>
          </p:cNvPr>
          <p:cNvCxnSpPr>
            <a:cxnSpLocks/>
          </p:cNvCxnSpPr>
          <p:nvPr/>
        </p:nvCxnSpPr>
        <p:spPr>
          <a:xfrm>
            <a:off x="8858992" y="3883231"/>
            <a:ext cx="4156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Up Arrow Callout 44">
            <a:extLst>
              <a:ext uri="{FF2B5EF4-FFF2-40B4-BE49-F238E27FC236}">
                <a16:creationId xmlns:a16="http://schemas.microsoft.com/office/drawing/2014/main" id="{01ABC29E-298D-D639-D25B-E7B1827E6FC9}"/>
              </a:ext>
            </a:extLst>
          </p:cNvPr>
          <p:cNvSpPr/>
          <p:nvPr/>
        </p:nvSpPr>
        <p:spPr>
          <a:xfrm>
            <a:off x="4111144" y="5231631"/>
            <a:ext cx="3137423" cy="143167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Historical and Predictive Data</a:t>
            </a:r>
          </a:p>
        </p:txBody>
      </p:sp>
      <p:sp>
        <p:nvSpPr>
          <p:cNvPr id="47" name="Down Arrow Callout 46">
            <a:extLst>
              <a:ext uri="{FF2B5EF4-FFF2-40B4-BE49-F238E27FC236}">
                <a16:creationId xmlns:a16="http://schemas.microsoft.com/office/drawing/2014/main" id="{CA3F489C-5145-9060-FAB4-774AD38AECC9}"/>
              </a:ext>
            </a:extLst>
          </p:cNvPr>
          <p:cNvSpPr/>
          <p:nvPr/>
        </p:nvSpPr>
        <p:spPr>
          <a:xfrm>
            <a:off x="9227210" y="1936007"/>
            <a:ext cx="1506104" cy="1157831"/>
          </a:xfrm>
          <a:prstGeom prst="downArrowCallout">
            <a:avLst>
              <a:gd name="adj1" fmla="val 25000"/>
              <a:gd name="adj2" fmla="val 25000"/>
              <a:gd name="adj3" fmla="val 26025"/>
              <a:gd name="adj4" fmla="val 5266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Locust</a:t>
            </a:r>
          </a:p>
        </p:txBody>
      </p:sp>
      <p:sp>
        <p:nvSpPr>
          <p:cNvPr id="2" name="Up Arrow Callout 1">
            <a:extLst>
              <a:ext uri="{FF2B5EF4-FFF2-40B4-BE49-F238E27FC236}">
                <a16:creationId xmlns:a16="http://schemas.microsoft.com/office/drawing/2014/main" id="{A0D3BBD3-8BC0-122A-0AD7-FB33BEFCC2B6}"/>
              </a:ext>
            </a:extLst>
          </p:cNvPr>
          <p:cNvSpPr/>
          <p:nvPr/>
        </p:nvSpPr>
        <p:spPr>
          <a:xfrm>
            <a:off x="9227210" y="5026457"/>
            <a:ext cx="1788453" cy="136523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effectLst/>
                <a:highlight>
                  <a:srgbClr val="1E1F22"/>
                </a:highlight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39783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9143" y="-20806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Execution Phases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6D62BB-79E9-AB60-9756-16E752C9E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830461"/>
              </p:ext>
            </p:extLst>
          </p:nvPr>
        </p:nvGraphicFramePr>
        <p:xfrm>
          <a:off x="0" y="902524"/>
          <a:ext cx="12192000" cy="595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4971E1CC-FBF4-64C3-575A-7A96A7D29E97}"/>
              </a:ext>
            </a:extLst>
          </p:cNvPr>
          <p:cNvSpPr/>
          <p:nvPr/>
        </p:nvSpPr>
        <p:spPr>
          <a:xfrm>
            <a:off x="285750" y="773936"/>
            <a:ext cx="11421357" cy="11691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Main.py</a:t>
            </a:r>
            <a:r>
              <a:rPr lang="en-US" sz="2800" b="1" dirty="0"/>
              <a:t> Executes All Steps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4244471-0DFA-43C9-01A0-B3E612099F66}"/>
              </a:ext>
            </a:extLst>
          </p:cNvPr>
          <p:cNvSpPr/>
          <p:nvPr/>
        </p:nvSpPr>
        <p:spPr>
          <a:xfrm>
            <a:off x="285749" y="5955476"/>
            <a:ext cx="11421357" cy="9025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Configs Object &amp; Data Frames Object</a:t>
            </a:r>
          </a:p>
        </p:txBody>
      </p:sp>
    </p:spTree>
    <p:extLst>
      <p:ext uri="{BB962C8B-B14F-4D97-AF65-F5344CB8AC3E}">
        <p14:creationId xmlns:p14="http://schemas.microsoft.com/office/powerpoint/2010/main" val="26698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3DDAB-DD84-466B-8C58-14383A7FC319}"/>
              </a:ext>
            </a:extLst>
          </p:cNvPr>
          <p:cNvSpPr/>
          <p:nvPr/>
        </p:nvSpPr>
        <p:spPr>
          <a:xfrm>
            <a:off x="359313" y="2609299"/>
            <a:ext cx="6166817" cy="112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D2CF18-0CDF-4FEE-BBF1-CF5CAC54B703}"/>
              </a:ext>
            </a:extLst>
          </p:cNvPr>
          <p:cNvSpPr/>
          <p:nvPr/>
        </p:nvSpPr>
        <p:spPr>
          <a:xfrm>
            <a:off x="359313" y="3122589"/>
            <a:ext cx="6166817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08CFAD2-93A9-4DFB-A25E-384C45BAF5EC}"/>
              </a:ext>
            </a:extLst>
          </p:cNvPr>
          <p:cNvSpPr/>
          <p:nvPr/>
        </p:nvSpPr>
        <p:spPr>
          <a:xfrm rot="10800000">
            <a:off x="6018444" y="2609315"/>
            <a:ext cx="1676029" cy="112502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5CFD55C9-6FD9-4599-85A2-101FC59DD362}"/>
              </a:ext>
            </a:extLst>
          </p:cNvPr>
          <p:cNvSpPr/>
          <p:nvPr/>
        </p:nvSpPr>
        <p:spPr>
          <a:xfrm rot="10800000">
            <a:off x="4254504" y="2609315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6581FCA4-B720-4EC1-A90E-76CA07F27B3C}"/>
              </a:ext>
            </a:extLst>
          </p:cNvPr>
          <p:cNvSpPr/>
          <p:nvPr/>
        </p:nvSpPr>
        <p:spPr>
          <a:xfrm rot="10800000">
            <a:off x="2490563" y="2609315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7110CA39-0D39-454E-A9D9-4AFB997A4005}"/>
              </a:ext>
            </a:extLst>
          </p:cNvPr>
          <p:cNvSpPr/>
          <p:nvPr/>
        </p:nvSpPr>
        <p:spPr>
          <a:xfrm rot="10800000">
            <a:off x="726621" y="2609315"/>
            <a:ext cx="1676029" cy="1125020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E74386-AF58-4A6C-A797-A81958A349A3}"/>
              </a:ext>
            </a:extLst>
          </p:cNvPr>
          <p:cNvSpPr/>
          <p:nvPr/>
        </p:nvSpPr>
        <p:spPr>
          <a:xfrm rot="10800000" flipH="1">
            <a:off x="79920" y="2609299"/>
            <a:ext cx="558788" cy="1125036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FCB4F5-5F6E-43F1-9DF1-55070E7F9E0B}"/>
              </a:ext>
            </a:extLst>
          </p:cNvPr>
          <p:cNvSpPr/>
          <p:nvPr/>
        </p:nvSpPr>
        <p:spPr>
          <a:xfrm>
            <a:off x="79920" y="3123665"/>
            <a:ext cx="558788" cy="610670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FCF1B-8E7F-4070-A42A-89C7A6E01114}"/>
              </a:ext>
            </a:extLst>
          </p:cNvPr>
          <p:cNvSpPr/>
          <p:nvPr/>
        </p:nvSpPr>
        <p:spPr>
          <a:xfrm>
            <a:off x="2490563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6BDA61-0024-4CD8-8F95-0C1882332896}"/>
              </a:ext>
            </a:extLst>
          </p:cNvPr>
          <p:cNvSpPr/>
          <p:nvPr/>
        </p:nvSpPr>
        <p:spPr>
          <a:xfrm>
            <a:off x="4254504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86B4C2-1232-477C-940C-A33DBD0B9A59}"/>
              </a:ext>
            </a:extLst>
          </p:cNvPr>
          <p:cNvSpPr/>
          <p:nvPr/>
        </p:nvSpPr>
        <p:spPr>
          <a:xfrm>
            <a:off x="6018444" y="3123665"/>
            <a:ext cx="1676029" cy="610670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Graphic 74" descr="Users">
            <a:extLst>
              <a:ext uri="{FF2B5EF4-FFF2-40B4-BE49-F238E27FC236}">
                <a16:creationId xmlns:a16="http://schemas.microsoft.com/office/drawing/2014/main" id="{E8BB70D9-E3EB-4B8C-AA31-DF467449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7500" y="3190646"/>
            <a:ext cx="477914" cy="477914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0C654B2F-CC56-482D-95CC-56BFB383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3560" y="3190036"/>
            <a:ext cx="477914" cy="477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119E1-E683-4300-94E8-40B224723B59}"/>
              </a:ext>
            </a:extLst>
          </p:cNvPr>
          <p:cNvSpPr/>
          <p:nvPr/>
        </p:nvSpPr>
        <p:spPr>
          <a:xfrm>
            <a:off x="1049487" y="2730198"/>
            <a:ext cx="1160574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16C34-F198-4B00-80F7-19AFD169D0DE}"/>
              </a:ext>
            </a:extLst>
          </p:cNvPr>
          <p:cNvSpPr/>
          <p:nvPr/>
        </p:nvSpPr>
        <p:spPr>
          <a:xfrm>
            <a:off x="2832081" y="2715910"/>
            <a:ext cx="1195840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Staging Tables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4C9AAC-025C-49B4-AA72-E4F9F36DA145}"/>
              </a:ext>
            </a:extLst>
          </p:cNvPr>
          <p:cNvSpPr/>
          <p:nvPr/>
        </p:nvSpPr>
        <p:spPr>
          <a:xfrm>
            <a:off x="4756079" y="2715910"/>
            <a:ext cx="91018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Transform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0A568-DE8E-477C-A1D9-E4408746D321}"/>
              </a:ext>
            </a:extLst>
          </p:cNvPr>
          <p:cNvSpPr/>
          <p:nvPr/>
        </p:nvSpPr>
        <p:spPr>
          <a:xfrm>
            <a:off x="6670540" y="2715910"/>
            <a:ext cx="52931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8B4C-3B51-4049-A2C4-69D93FC81667}"/>
              </a:ext>
            </a:extLst>
          </p:cNvPr>
          <p:cNvSpPr/>
          <p:nvPr/>
        </p:nvSpPr>
        <p:spPr>
          <a:xfrm>
            <a:off x="528496" y="4010904"/>
            <a:ext cx="167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279.1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FF0000"/>
                </a:solidFill>
              </a:rPr>
              <a:t>68%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A32DE4-0E98-4728-A0AA-51A4E4A2D9EF}"/>
              </a:ext>
            </a:extLst>
          </p:cNvPr>
          <p:cNvSpPr/>
          <p:nvPr/>
        </p:nvSpPr>
        <p:spPr>
          <a:xfrm>
            <a:off x="2490562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64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FF0000"/>
                </a:solidFill>
              </a:rPr>
              <a:t>16%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D8022D-0ED8-487A-991F-F469271475FE}"/>
              </a:ext>
            </a:extLst>
          </p:cNvPr>
          <p:cNvSpPr/>
          <p:nvPr/>
        </p:nvSpPr>
        <p:spPr>
          <a:xfrm>
            <a:off x="4254504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1.9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0.48%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6E719E-CDA3-44A2-B961-8DBD808EF949}"/>
              </a:ext>
            </a:extLst>
          </p:cNvPr>
          <p:cNvSpPr/>
          <p:nvPr/>
        </p:nvSpPr>
        <p:spPr>
          <a:xfrm>
            <a:off x="7512301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7.1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1.7%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7A606-C1D5-42A8-9908-40B955ADEC0F}"/>
              </a:ext>
            </a:extLst>
          </p:cNvPr>
          <p:cNvSpPr/>
          <p:nvPr/>
        </p:nvSpPr>
        <p:spPr>
          <a:xfrm>
            <a:off x="1287023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5ACA7B-41E6-437B-A950-6FBDDA323A62}"/>
              </a:ext>
            </a:extLst>
          </p:cNvPr>
          <p:cNvSpPr/>
          <p:nvPr/>
        </p:nvSpPr>
        <p:spPr>
          <a:xfrm>
            <a:off x="3049911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1407A6-2A16-4654-B90C-AB8230DB8DC7}"/>
              </a:ext>
            </a:extLst>
          </p:cNvPr>
          <p:cNvSpPr/>
          <p:nvPr/>
        </p:nvSpPr>
        <p:spPr>
          <a:xfrm>
            <a:off x="4812800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ABC92-3331-490F-868D-BE155D391C38}"/>
              </a:ext>
            </a:extLst>
          </p:cNvPr>
          <p:cNvSpPr/>
          <p:nvPr/>
        </p:nvSpPr>
        <p:spPr>
          <a:xfrm>
            <a:off x="6389771" y="1827449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1026" name="Picture 2" descr="Web Scraping Demo From NextStep 2019 - Overview | OutSystems">
            <a:extLst>
              <a:ext uri="{FF2B5EF4-FFF2-40B4-BE49-F238E27FC236}">
                <a16:creationId xmlns:a16="http://schemas.microsoft.com/office/drawing/2014/main" id="{DB76237C-0650-C860-E301-1C9312F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76" y="3042155"/>
            <a:ext cx="702964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 database&quot; Icon - Download for free – Iconduck">
            <a:extLst>
              <a:ext uri="{FF2B5EF4-FFF2-40B4-BE49-F238E27FC236}">
                <a16:creationId xmlns:a16="http://schemas.microsoft.com/office/drawing/2014/main" id="{9C2A9784-4822-495F-A01D-EAFE614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92" y="3120278"/>
            <a:ext cx="622618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/>
              <p:nvPr/>
            </p:nvSpPr>
            <p:spPr>
              <a:xfrm>
                <a:off x="10261018" y="1872590"/>
                <a:ext cx="1955718" cy="2684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𝑻𝒐𝒕𝒂𝒍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𝑹𝒖𝒏𝒕𝒊𝒎𝒆</m:t>
                      </m:r>
                    </m:oMath>
                  </m:oMathPara>
                </a14:m>
                <a:br>
                  <a:rPr lang="en-US" sz="2000" b="1" noProof="1">
                    <a:solidFill>
                      <a:schemeClr val="tx1"/>
                    </a:solidFill>
                  </a:rPr>
                </a:br>
                <a:endParaRPr lang="en-US" sz="2000" b="1" noProof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noProof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000" b="0" i="1" noProof="1" smtClean="0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nary>
                    </m:oMath>
                  </m:oMathPara>
                </a14:m>
                <a:endParaRPr lang="en-US" sz="2000" noProof="1"/>
              </a:p>
              <a:p>
                <a:pPr algn="ctr"/>
                <a:r>
                  <a:rPr lang="en-US" sz="2000" noProof="1">
                    <a:solidFill>
                      <a:schemeClr val="tx1"/>
                    </a:solidFill>
                  </a:rPr>
                  <a:t>= </a:t>
                </a: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br>
                  <a:rPr lang="en-US" sz="2000" noProof="1">
                    <a:solidFill>
                      <a:schemeClr val="tx1"/>
                    </a:solidFill>
                  </a:rPr>
                </a:br>
                <a:r>
                  <a:rPr lang="en-US" sz="2000" b="1" noProof="1">
                    <a:solidFill>
                      <a:schemeClr val="tx1"/>
                    </a:solidFill>
                  </a:rPr>
                  <a:t>411</a:t>
                </a:r>
                <a:r>
                  <a:rPr lang="en-US" sz="2000" noProof="1">
                    <a:solidFill>
                      <a:schemeClr val="tx1"/>
                    </a:solidFill>
                  </a:rPr>
                  <a:t> Seconds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018" y="1872590"/>
                <a:ext cx="1955718" cy="2684261"/>
              </a:xfrm>
              <a:prstGeom prst="rect">
                <a:avLst/>
              </a:prstGeom>
              <a:blipFill>
                <a:blip r:embed="rId9"/>
                <a:stretch>
                  <a:fillRect l="-24516" t="-28169" r="-1290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9D88DF0-6909-295E-455A-8E1C712A0927}"/>
              </a:ext>
            </a:extLst>
          </p:cNvPr>
          <p:cNvSpPr/>
          <p:nvPr/>
        </p:nvSpPr>
        <p:spPr>
          <a:xfrm>
            <a:off x="7911204" y="18290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10" name="Flowchart: Stored Data 34">
            <a:extLst>
              <a:ext uri="{FF2B5EF4-FFF2-40B4-BE49-F238E27FC236}">
                <a16:creationId xmlns:a16="http://schemas.microsoft.com/office/drawing/2014/main" id="{F3A878E6-EF53-965F-C60B-88209494C700}"/>
              </a:ext>
            </a:extLst>
          </p:cNvPr>
          <p:cNvSpPr/>
          <p:nvPr/>
        </p:nvSpPr>
        <p:spPr>
          <a:xfrm rot="10800000">
            <a:off x="7385867" y="2608224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E9FCF-36C0-C5E1-95BD-26732BC21C40}"/>
              </a:ext>
            </a:extLst>
          </p:cNvPr>
          <p:cNvSpPr/>
          <p:nvPr/>
        </p:nvSpPr>
        <p:spPr>
          <a:xfrm>
            <a:off x="7724833" y="2715910"/>
            <a:ext cx="1050289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Dataframes</a:t>
            </a:r>
          </a:p>
        </p:txBody>
      </p:sp>
      <p:pic>
        <p:nvPicPr>
          <p:cNvPr id="14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72D99FFD-3987-3B0A-2669-64D25077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04" y="3083547"/>
            <a:ext cx="677541" cy="6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72">
            <a:extLst>
              <a:ext uri="{FF2B5EF4-FFF2-40B4-BE49-F238E27FC236}">
                <a16:creationId xmlns:a16="http://schemas.microsoft.com/office/drawing/2014/main" id="{C3A9674D-ACD4-0617-E551-B87B6CB6AFF3}"/>
              </a:ext>
            </a:extLst>
          </p:cNvPr>
          <p:cNvSpPr/>
          <p:nvPr/>
        </p:nvSpPr>
        <p:spPr>
          <a:xfrm>
            <a:off x="7382462" y="312257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8CE97-2761-F03D-1244-A1E8D6F881C2}"/>
              </a:ext>
            </a:extLst>
          </p:cNvPr>
          <p:cNvSpPr/>
          <p:nvPr/>
        </p:nvSpPr>
        <p:spPr>
          <a:xfrm>
            <a:off x="5930533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55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13.4%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21544-9D4A-C70D-3259-90430C068231}"/>
              </a:ext>
            </a:extLst>
          </p:cNvPr>
          <p:cNvSpPr/>
          <p:nvPr/>
        </p:nvSpPr>
        <p:spPr>
          <a:xfrm>
            <a:off x="9328272" y="18335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19" name="Flowchart: Stored Data 35">
            <a:extLst>
              <a:ext uri="{FF2B5EF4-FFF2-40B4-BE49-F238E27FC236}">
                <a16:creationId xmlns:a16="http://schemas.microsoft.com/office/drawing/2014/main" id="{209FE130-ADCB-CB37-8EAF-B3494C82A004}"/>
              </a:ext>
            </a:extLst>
          </p:cNvPr>
          <p:cNvSpPr/>
          <p:nvPr/>
        </p:nvSpPr>
        <p:spPr>
          <a:xfrm rot="10800000">
            <a:off x="8762312" y="2608223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8538A-0561-A9BE-30AC-F4215E3BB9FF}"/>
              </a:ext>
            </a:extLst>
          </p:cNvPr>
          <p:cNvSpPr/>
          <p:nvPr/>
        </p:nvSpPr>
        <p:spPr>
          <a:xfrm>
            <a:off x="9188904" y="2730292"/>
            <a:ext cx="950325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Web Maps</a:t>
            </a:r>
          </a:p>
        </p:txBody>
      </p:sp>
      <p:pic>
        <p:nvPicPr>
          <p:cNvPr id="21" name="Picture 4" descr="Web Map Icons - Free SVG &amp; PNG Web Map ...">
            <a:extLst>
              <a:ext uri="{FF2B5EF4-FFF2-40B4-BE49-F238E27FC236}">
                <a16:creationId xmlns:a16="http://schemas.microsoft.com/office/drawing/2014/main" id="{B5D699C1-C065-29A8-0D62-00DB9EF4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09" y="3120195"/>
            <a:ext cx="600370" cy="6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: Shape 41">
            <a:extLst>
              <a:ext uri="{FF2B5EF4-FFF2-40B4-BE49-F238E27FC236}">
                <a16:creationId xmlns:a16="http://schemas.microsoft.com/office/drawing/2014/main" id="{3A388326-6025-D370-AF4E-A3D782DDF827}"/>
              </a:ext>
            </a:extLst>
          </p:cNvPr>
          <p:cNvSpPr/>
          <p:nvPr/>
        </p:nvSpPr>
        <p:spPr>
          <a:xfrm>
            <a:off x="8759152" y="310581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19C7F-3A8C-1AC2-F157-6EE6F2A857FA}"/>
              </a:ext>
            </a:extLst>
          </p:cNvPr>
          <p:cNvSpPr/>
          <p:nvPr/>
        </p:nvSpPr>
        <p:spPr>
          <a:xfrm>
            <a:off x="8919040" y="4025936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3.8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0.9%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0E96AA-64DB-51D1-F962-2A688F2ED095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Pipeline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43945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Maps Efficient 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70EC3B-0EA8-B1E2-E8C2-A7E70211E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015127"/>
              </p:ext>
            </p:extLst>
          </p:nvPr>
        </p:nvGraphicFramePr>
        <p:xfrm>
          <a:off x="1803753" y="791103"/>
          <a:ext cx="8128000" cy="570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5">
            <a:extLst>
              <a:ext uri="{FF2B5EF4-FFF2-40B4-BE49-F238E27FC236}">
                <a16:creationId xmlns:a16="http://schemas.microsoft.com/office/drawing/2014/main" id="{99A5F1D6-999E-09EE-18FD-5683178E0460}"/>
              </a:ext>
            </a:extLst>
          </p:cNvPr>
          <p:cNvSpPr/>
          <p:nvPr/>
        </p:nvSpPr>
        <p:spPr>
          <a:xfrm rot="10800000">
            <a:off x="10800644" y="1019703"/>
            <a:ext cx="1274762" cy="548110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4000" dirty="0"/>
              <a:t>. add Child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1448E82-096C-BCD1-0F71-4AA06FD016A1}"/>
              </a:ext>
            </a:extLst>
          </p:cNvPr>
          <p:cNvSpPr/>
          <p:nvPr/>
        </p:nvSpPr>
        <p:spPr>
          <a:xfrm rot="10800000">
            <a:off x="85902" y="971516"/>
            <a:ext cx="1257300" cy="5481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dirty="0"/>
              <a:t>. add to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5C0FCEE-44BF-725E-8497-5B8EB42920C3}"/>
              </a:ext>
            </a:extLst>
          </p:cNvPr>
          <p:cNvSpPr/>
          <p:nvPr/>
        </p:nvSpPr>
        <p:spPr>
          <a:xfrm>
            <a:off x="1636007" y="1714432"/>
            <a:ext cx="1797756" cy="171456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Bugs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82322C6-BC70-6247-94CA-15F8C4B0D439}"/>
              </a:ext>
            </a:extLst>
          </p:cNvPr>
          <p:cNvSpPr/>
          <p:nvPr/>
        </p:nvSpPr>
        <p:spPr>
          <a:xfrm>
            <a:off x="8758238" y="1728721"/>
            <a:ext cx="1951037" cy="1900304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80151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Traffic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4FCDF-1FBF-5076-899A-A38E98FE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2"/>
            <a:ext cx="12045244" cy="56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563</Words>
  <Application>Microsoft Macintosh PowerPoint</Application>
  <PresentationFormat>Widescreen</PresentationFormat>
  <Paragraphs>138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32</cp:revision>
  <dcterms:created xsi:type="dcterms:W3CDTF">2019-06-12T11:37:18Z</dcterms:created>
  <dcterms:modified xsi:type="dcterms:W3CDTF">2024-03-25T11:31:10Z</dcterms:modified>
</cp:coreProperties>
</file>