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56" r:id="rId2"/>
    <p:sldId id="358" r:id="rId3"/>
    <p:sldId id="256" r:id="rId4"/>
    <p:sldId id="355" r:id="rId5"/>
    <p:sldId id="354" r:id="rId6"/>
    <p:sldId id="353" r:id="rId7"/>
    <p:sldId id="352" r:id="rId8"/>
    <p:sldId id="357" r:id="rId9"/>
    <p:sldId id="359" r:id="rId10"/>
    <p:sldId id="360" r:id="rId11"/>
    <p:sldId id="361" r:id="rId12"/>
    <p:sldId id="3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085" y="2837703"/>
          <a:ext cx="2633589" cy="71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8085" y="2837703"/>
        <a:ext cx="2633589" cy="713846"/>
      </dsp:txXfrm>
    </dsp:sp>
    <dsp:sp modelId="{1E4A346B-A298-F443-9E51-6923E4EEEC29}">
      <dsp:nvSpPr>
        <dsp:cNvPr id="0" name=""/>
        <dsp:cNvSpPr/>
      </dsp:nvSpPr>
      <dsp:spPr>
        <a:xfrm>
          <a:off x="232321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2936" y="65883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42414" y="70707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3644" y="441723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7245" y="345230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83214" y="514092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24445" y="63470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62168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306907" y="1165415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52506" y="658831"/>
          <a:ext cx="443077" cy="443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706" y="1575508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6444" y="1792616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8290" y="1985600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4875" y="229920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21368" y="1985600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62599" y="2323324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9706" y="1937354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10414" y="1840862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3465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29866" y="707413"/>
          <a:ext cx="2168757" cy="151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429866" y="707413"/>
        <a:ext cx="2168757" cy="1518130"/>
      </dsp:txXfrm>
    </dsp:sp>
    <dsp:sp modelId="{F19D29D3-25F1-0040-A3A3-C5BE9DFAC16E}">
      <dsp:nvSpPr>
        <dsp:cNvPr id="0" name=""/>
        <dsp:cNvSpPr/>
      </dsp:nvSpPr>
      <dsp:spPr>
        <a:xfrm>
          <a:off x="5598623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95851" y="2954314"/>
          <a:ext cx="3038971" cy="11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6395851" y="2954314"/>
        <a:ext cx="3038971" cy="1143349"/>
      </dsp:txXfrm>
    </dsp:sp>
    <dsp:sp modelId="{8CAE7509-DB33-BF48-BBCC-A563AF1A7913}">
      <dsp:nvSpPr>
        <dsp:cNvPr id="0" name=""/>
        <dsp:cNvSpPr/>
      </dsp:nvSpPr>
      <dsp:spPr>
        <a:xfrm>
          <a:off x="943280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519919" y="573388"/>
          <a:ext cx="1843443" cy="184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Object</a:t>
          </a:r>
        </a:p>
      </dsp:txBody>
      <dsp:txXfrm>
        <a:off x="3789885" y="843354"/>
        <a:ext cx="1303511" cy="1303511"/>
      </dsp:txXfrm>
    </dsp:sp>
    <dsp:sp modelId="{589B1635-A6D1-464B-95D1-5F912182D18B}">
      <dsp:nvSpPr>
        <dsp:cNvPr id="0" name=""/>
        <dsp:cNvSpPr/>
      </dsp:nvSpPr>
      <dsp:spPr>
        <a:xfrm>
          <a:off x="10228016" y="2791901"/>
          <a:ext cx="2168757" cy="9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0228016" y="2791901"/>
        <a:ext cx="2168757" cy="99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310"/>
              </p:ext>
            </p:extLst>
          </p:nvPr>
        </p:nvGraphicFramePr>
        <p:xfrm>
          <a:off x="0" y="1540823"/>
          <a:ext cx="1239784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10272154" y="2017786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 rot="939392">
            <a:off x="9481276" y="4352575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/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00206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7097" t="-28302" b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721450"/>
            <a:ext cx="12045244" cy="58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431</Words>
  <Application>Microsoft Macintosh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25</cp:revision>
  <dcterms:created xsi:type="dcterms:W3CDTF">2019-06-12T11:37:18Z</dcterms:created>
  <dcterms:modified xsi:type="dcterms:W3CDTF">2024-03-24T17:58:40Z</dcterms:modified>
</cp:coreProperties>
</file>