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8" r:id="rId4"/>
    <p:sldId id="259" r:id="rId5"/>
    <p:sldId id="260" r:id="rId6"/>
    <p:sldId id="290" r:id="rId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 userDrawn="1">
          <p15:clr>
            <a:srgbClr val="A4A3A4"/>
          </p15:clr>
        </p15:guide>
        <p15:guide id="2" pos="2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B8"/>
    <a:srgbClr val="EDEEEF"/>
    <a:srgbClr val="00F9FB"/>
    <a:srgbClr val="00BAC1"/>
    <a:srgbClr val="000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692" y="420"/>
      </p:cViewPr>
      <p:guideLst>
        <p:guide orient="horz" pos="2224"/>
        <p:guide pos="2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158F6-F74B-4D46-AA42-4F86F55BF1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base"/>
            <a:fld id="{263DB197-84B0-484E-9C0F-88358ECCB797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base"/>
            <a:fld id="{E077DA78-E013-4A8C-AD75-63A150561B10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3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3048000" y="1075055"/>
            <a:ext cx="3048000" cy="470789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sz="2000">
                <a:solidFill>
                  <a:schemeClr val="bg1"/>
                </a:solidFill>
              </a:rPr>
              <a:t>Welcome to our presentation on defending against phishing attacks.</a:t>
            </a:r>
            <a:endParaRPr lang="en-US" sz="2000">
              <a:solidFill>
                <a:schemeClr val="bg1"/>
              </a:solidFill>
            </a:endParaRPr>
          </a:p>
          <a:p>
            <a:pPr algn="ctr"/>
            <a:r>
              <a:rPr lang="en-US" sz="2000">
                <a:solidFill>
                  <a:schemeClr val="bg1"/>
                </a:solidFill>
              </a:rPr>
              <a:t>Phishing attacks are a common threat in today's digital landscape, where cybercriminals attempt to trick individuals into revealing sensitive information.</a:t>
            </a:r>
            <a:endParaRPr lang="en-US" sz="2000">
              <a:solidFill>
                <a:schemeClr val="bg1"/>
              </a:solidFill>
            </a:endParaRPr>
          </a:p>
          <a:p>
            <a:pPr algn="ctr"/>
            <a:r>
              <a:rPr lang="en-US" sz="2000">
                <a:solidFill>
                  <a:schemeClr val="bg1"/>
                </a:solidFill>
              </a:rPr>
              <a:t>This presentation aims to educate you on recognizing and avoiding phishing emails, websites, and social engineering tactics.</a:t>
            </a: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图片 85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498475"/>
            <a:ext cx="91440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Phishing?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Phishing is a form of cyber attack where attackers impersonate legitimate entities to deceive individuals into providing sensitive information such as passwords, credit card numbers, or personal details.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Phishing attacks can occur via email, text messages, phone calls, or even social media platforms.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goal of phishing attacks is to steal sensitive information, compromise accounts, or install malware on victims' devices.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5"/>
          <p:cNvSpPr txBox="1"/>
          <p:nvPr/>
        </p:nvSpPr>
        <p:spPr>
          <a:xfrm>
            <a:off x="3848735" y="1141730"/>
            <a:ext cx="1423035" cy="76771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/>
            <a:endParaRPr lang="zh-CN" altLang="en-US" sz="4400" b="1" dirty="0">
              <a:solidFill>
                <a:srgbClr val="00B2B8"/>
              </a:solidFill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498475"/>
            <a:ext cx="91440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93" y="861378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93" y="560292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5" name="矩形 40"/>
          <p:cNvSpPr/>
          <p:nvPr/>
        </p:nvSpPr>
        <p:spPr>
          <a:xfrm>
            <a:off x="2353310" y="1463040"/>
            <a:ext cx="4897120" cy="165862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noAutofit/>
          </a:bodyPr>
          <a:p>
            <a:pPr algn="ctr"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Types of Phishing Attacks</a:t>
            </a:r>
            <a:endParaRPr lang="zh-CN" altLang="en-US" sz="1600" dirty="0">
              <a:solidFill>
                <a:schemeClr val="bg1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algn="ctr" defTabSz="1216025">
              <a:lnSpc>
                <a:spcPct val="120000"/>
              </a:lnSpc>
              <a:spcBef>
                <a:spcPct val="20000"/>
              </a:spcBef>
            </a:pPr>
            <a:endParaRPr lang="zh-CN" altLang="en-US" sz="1600" dirty="0">
              <a:solidFill>
                <a:schemeClr val="bg1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algn="ctr"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Email Phishing: Attackers send deceptive emails that appear to be from reputable sources, such as banks, government agencies, or popular websites.</a:t>
            </a:r>
            <a:endParaRPr lang="zh-CN" altLang="en-US" sz="1600" dirty="0">
              <a:solidFill>
                <a:schemeClr val="bg1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algn="ctr"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Spear Phishing: Targeted phishing attacks where attackers customize messages to specific individuals or organizations.</a:t>
            </a:r>
            <a:endParaRPr lang="zh-CN" altLang="en-US" sz="1600" dirty="0">
              <a:solidFill>
                <a:schemeClr val="bg1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algn="ctr"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Smishing: Phishing attacks conducted via SMS or text messages.</a:t>
            </a:r>
            <a:endParaRPr lang="zh-CN" altLang="en-US" sz="1600" dirty="0">
              <a:solidFill>
                <a:schemeClr val="bg1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algn="ctr"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Vishing: Phishing attacks conducted over voice calls, where attackers impersonate legitimate entities to trick victims into revealing sensitive information.</a:t>
            </a:r>
            <a:endParaRPr lang="zh-CN" altLang="en-US" sz="1600" dirty="0">
              <a:solidFill>
                <a:schemeClr val="bg1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图片 1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六边形 5"/>
          <p:cNvSpPr/>
          <p:nvPr/>
        </p:nvSpPr>
        <p:spPr bwMode="auto">
          <a:xfrm rot="5400000">
            <a:off x="1600200" y="709295"/>
            <a:ext cx="5942965" cy="5345430"/>
          </a:xfrm>
          <a:prstGeom prst="hexagon">
            <a:avLst>
              <a:gd name="adj" fmla="val 28540"/>
              <a:gd name="vf" fmla="val 115470"/>
            </a:avLst>
          </a:prstGeom>
          <a:solidFill>
            <a:schemeClr val="tx1"/>
          </a:solidFill>
          <a:ln w="28575">
            <a:solidFill>
              <a:srgbClr val="00B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B2B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45080" y="1397318"/>
            <a:ext cx="4053840" cy="39693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>
                <a:solidFill>
                  <a:schemeClr val="bg1"/>
                </a:solidFill>
              </a:rPr>
              <a:t>Recognizing Phishing Emails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Check the sender's email address: Look for any misspellings or suspicious domains.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Verify links before clicking: Hover over links to see the actual URL, and avoid clicking on links in unsolicited emails.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Watch out for urgent requests: Phishing emails often create a sense of urgency to prompt quick action.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Be cautious with attachments: Don't download attachments from unknown senders, as they may contain malware.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52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55" name="空心弧 4054"/>
          <p:cNvSpPr/>
          <p:nvPr/>
        </p:nvSpPr>
        <p:spPr>
          <a:xfrm rot="7927306">
            <a:off x="-506412" y="-423862"/>
            <a:ext cx="3232150" cy="3232150"/>
          </a:xfrm>
          <a:prstGeom prst="blockArc">
            <a:avLst>
              <a:gd name="adj1" fmla="val 10800000"/>
              <a:gd name="adj2" fmla="val 1"/>
              <a:gd name="adj3" fmla="val 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62" name="Oval 1682"/>
          <p:cNvSpPr>
            <a:spLocks noChangeArrowheads="1"/>
          </p:cNvSpPr>
          <p:nvPr/>
        </p:nvSpPr>
        <p:spPr bwMode="auto">
          <a:xfrm>
            <a:off x="3192463" y="3111500"/>
            <a:ext cx="41275" cy="38100"/>
          </a:xfrm>
          <a:prstGeom prst="ellipse">
            <a:avLst/>
          </a:prstGeom>
          <a:solidFill>
            <a:srgbClr val="FD9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63" name="Oval 1683"/>
          <p:cNvSpPr>
            <a:spLocks noChangeArrowheads="1"/>
          </p:cNvSpPr>
          <p:nvPr/>
        </p:nvSpPr>
        <p:spPr bwMode="auto">
          <a:xfrm>
            <a:off x="3127375" y="1976438"/>
            <a:ext cx="41275" cy="41275"/>
          </a:xfrm>
          <a:prstGeom prst="ellipse">
            <a:avLst/>
          </a:prstGeom>
          <a:solidFill>
            <a:srgbClr val="FD9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64" name="Oval 1684"/>
          <p:cNvSpPr>
            <a:spLocks noChangeArrowheads="1"/>
          </p:cNvSpPr>
          <p:nvPr/>
        </p:nvSpPr>
        <p:spPr bwMode="auto">
          <a:xfrm>
            <a:off x="5300663" y="868363"/>
            <a:ext cx="41275" cy="41275"/>
          </a:xfrm>
          <a:prstGeom prst="ellipse">
            <a:avLst/>
          </a:prstGeom>
          <a:solidFill>
            <a:srgbClr val="FD9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65" name="Oval 1685"/>
          <p:cNvSpPr>
            <a:spLocks noChangeArrowheads="1"/>
          </p:cNvSpPr>
          <p:nvPr/>
        </p:nvSpPr>
        <p:spPr bwMode="auto">
          <a:xfrm>
            <a:off x="2438400" y="2257425"/>
            <a:ext cx="42863" cy="41275"/>
          </a:xfrm>
          <a:prstGeom prst="ellipse">
            <a:avLst/>
          </a:prstGeom>
          <a:solidFill>
            <a:srgbClr val="FD9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66" name="Oval 1686"/>
          <p:cNvSpPr>
            <a:spLocks noChangeArrowheads="1"/>
          </p:cNvSpPr>
          <p:nvPr/>
        </p:nvSpPr>
        <p:spPr bwMode="auto">
          <a:xfrm>
            <a:off x="3387725" y="608013"/>
            <a:ext cx="41275" cy="41275"/>
          </a:xfrm>
          <a:prstGeom prst="ellipse">
            <a:avLst/>
          </a:prstGeom>
          <a:solidFill>
            <a:srgbClr val="FD9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69" name="Oval 1689"/>
          <p:cNvSpPr>
            <a:spLocks noChangeArrowheads="1"/>
          </p:cNvSpPr>
          <p:nvPr/>
        </p:nvSpPr>
        <p:spPr bwMode="auto">
          <a:xfrm>
            <a:off x="3268663" y="3530600"/>
            <a:ext cx="41275" cy="41275"/>
          </a:xfrm>
          <a:prstGeom prst="ellipse">
            <a:avLst/>
          </a:prstGeom>
          <a:solidFill>
            <a:srgbClr val="FD9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70" name="Oval 1690"/>
          <p:cNvSpPr>
            <a:spLocks noChangeArrowheads="1"/>
          </p:cNvSpPr>
          <p:nvPr/>
        </p:nvSpPr>
        <p:spPr bwMode="auto">
          <a:xfrm>
            <a:off x="3700463" y="2449513"/>
            <a:ext cx="41275" cy="41275"/>
          </a:xfrm>
          <a:prstGeom prst="ellipse">
            <a:avLst/>
          </a:prstGeom>
          <a:solidFill>
            <a:srgbClr val="FD9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71" name="Oval 1691"/>
          <p:cNvSpPr>
            <a:spLocks noChangeArrowheads="1"/>
          </p:cNvSpPr>
          <p:nvPr/>
        </p:nvSpPr>
        <p:spPr bwMode="auto">
          <a:xfrm>
            <a:off x="635000" y="3019425"/>
            <a:ext cx="38100" cy="41275"/>
          </a:xfrm>
          <a:prstGeom prst="ellipse">
            <a:avLst/>
          </a:prstGeom>
          <a:solidFill>
            <a:srgbClr val="FD9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72" name="Oval 1692"/>
          <p:cNvSpPr>
            <a:spLocks noChangeArrowheads="1"/>
          </p:cNvSpPr>
          <p:nvPr/>
        </p:nvSpPr>
        <p:spPr bwMode="auto">
          <a:xfrm>
            <a:off x="1474788" y="2084388"/>
            <a:ext cx="41275" cy="41275"/>
          </a:xfrm>
          <a:prstGeom prst="ellipse">
            <a:avLst/>
          </a:prstGeom>
          <a:solidFill>
            <a:srgbClr val="FD9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73" name="Oval 1693"/>
          <p:cNvSpPr>
            <a:spLocks noChangeArrowheads="1"/>
          </p:cNvSpPr>
          <p:nvPr/>
        </p:nvSpPr>
        <p:spPr bwMode="auto">
          <a:xfrm>
            <a:off x="2532063" y="2925763"/>
            <a:ext cx="41275" cy="412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74" name="Oval 1694"/>
          <p:cNvSpPr>
            <a:spLocks noChangeArrowheads="1"/>
          </p:cNvSpPr>
          <p:nvPr/>
        </p:nvSpPr>
        <p:spPr bwMode="auto">
          <a:xfrm>
            <a:off x="765175" y="582613"/>
            <a:ext cx="41275" cy="412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75" name="Oval 1695"/>
          <p:cNvSpPr>
            <a:spLocks noChangeArrowheads="1"/>
          </p:cNvSpPr>
          <p:nvPr/>
        </p:nvSpPr>
        <p:spPr bwMode="auto">
          <a:xfrm>
            <a:off x="773113" y="1982788"/>
            <a:ext cx="41275" cy="41275"/>
          </a:xfrm>
          <a:prstGeom prst="ellipse">
            <a:avLst/>
          </a:prstGeom>
          <a:solidFill>
            <a:srgbClr val="FD9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76" name="Oval 1696"/>
          <p:cNvSpPr>
            <a:spLocks noChangeArrowheads="1"/>
          </p:cNvSpPr>
          <p:nvPr/>
        </p:nvSpPr>
        <p:spPr bwMode="auto">
          <a:xfrm>
            <a:off x="3575050" y="1606550"/>
            <a:ext cx="41275" cy="36513"/>
          </a:xfrm>
          <a:prstGeom prst="ellipse">
            <a:avLst/>
          </a:prstGeom>
          <a:solidFill>
            <a:srgbClr val="FD9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77" name="Oval 1697"/>
          <p:cNvSpPr>
            <a:spLocks noChangeArrowheads="1"/>
          </p:cNvSpPr>
          <p:nvPr/>
        </p:nvSpPr>
        <p:spPr bwMode="auto">
          <a:xfrm>
            <a:off x="2176463" y="1681163"/>
            <a:ext cx="41275" cy="412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305" name="组合 4151"/>
          <p:cNvGrpSpPr/>
          <p:nvPr/>
        </p:nvGrpSpPr>
        <p:grpSpPr>
          <a:xfrm>
            <a:off x="160338" y="3117850"/>
            <a:ext cx="2574925" cy="3163888"/>
            <a:chOff x="74692" y="3213663"/>
            <a:chExt cx="2575470" cy="3164593"/>
          </a:xfrm>
        </p:grpSpPr>
        <p:grpSp>
          <p:nvGrpSpPr>
            <p:cNvPr id="12306" name="组合 4049"/>
            <p:cNvGrpSpPr/>
            <p:nvPr/>
          </p:nvGrpSpPr>
          <p:grpSpPr>
            <a:xfrm rot="640026">
              <a:off x="1398560" y="3213663"/>
              <a:ext cx="1251602" cy="2653238"/>
              <a:chOff x="2549327" y="2196221"/>
              <a:chExt cx="1153692" cy="2445681"/>
            </a:xfrm>
          </p:grpSpPr>
          <p:sp>
            <p:nvSpPr>
              <p:cNvPr id="3942" name="Freeform 1571"/>
              <p:cNvSpPr/>
              <p:nvPr/>
            </p:nvSpPr>
            <p:spPr bwMode="auto">
              <a:xfrm>
                <a:off x="2549327" y="3599819"/>
                <a:ext cx="726668" cy="823719"/>
              </a:xfrm>
              <a:custGeom>
                <a:avLst/>
                <a:gdLst>
                  <a:gd name="T0" fmla="*/ 166 w 253"/>
                  <a:gd name="T1" fmla="*/ 0 h 287"/>
                  <a:gd name="T2" fmla="*/ 61 w 253"/>
                  <a:gd name="T3" fmla="*/ 108 h 287"/>
                  <a:gd name="T4" fmla="*/ 2 w 253"/>
                  <a:gd name="T5" fmla="*/ 276 h 287"/>
                  <a:gd name="T6" fmla="*/ 13 w 253"/>
                  <a:gd name="T7" fmla="*/ 282 h 287"/>
                  <a:gd name="T8" fmla="*/ 171 w 253"/>
                  <a:gd name="T9" fmla="*/ 160 h 287"/>
                  <a:gd name="T10" fmla="*/ 166 w 253"/>
                  <a:gd name="T11" fmla="*/ 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3" h="287">
                    <a:moveTo>
                      <a:pt x="166" y="0"/>
                    </a:moveTo>
                    <a:cubicBezTo>
                      <a:pt x="166" y="0"/>
                      <a:pt x="115" y="14"/>
                      <a:pt x="61" y="108"/>
                    </a:cubicBezTo>
                    <a:cubicBezTo>
                      <a:pt x="39" y="148"/>
                      <a:pt x="13" y="237"/>
                      <a:pt x="2" y="276"/>
                    </a:cubicBezTo>
                    <a:cubicBezTo>
                      <a:pt x="0" y="283"/>
                      <a:pt x="8" y="287"/>
                      <a:pt x="13" y="282"/>
                    </a:cubicBezTo>
                    <a:cubicBezTo>
                      <a:pt x="47" y="244"/>
                      <a:pt x="126" y="153"/>
                      <a:pt x="171" y="160"/>
                    </a:cubicBezTo>
                    <a:cubicBezTo>
                      <a:pt x="253" y="174"/>
                      <a:pt x="166" y="0"/>
                      <a:pt x="166" y="0"/>
                    </a:cubicBezTo>
                    <a:close/>
                  </a:path>
                </a:pathLst>
              </a:custGeom>
              <a:solidFill>
                <a:srgbClr val="EFF7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43" name="Freeform 1572"/>
              <p:cNvSpPr/>
              <p:nvPr/>
            </p:nvSpPr>
            <p:spPr bwMode="auto">
              <a:xfrm>
                <a:off x="3043073" y="3700509"/>
                <a:ext cx="585945" cy="941393"/>
              </a:xfrm>
              <a:custGeom>
                <a:avLst/>
                <a:gdLst>
                  <a:gd name="T0" fmla="*/ 153 w 204"/>
                  <a:gd name="T1" fmla="*/ 0 h 328"/>
                  <a:gd name="T2" fmla="*/ 201 w 204"/>
                  <a:gd name="T3" fmla="*/ 144 h 328"/>
                  <a:gd name="T4" fmla="*/ 182 w 204"/>
                  <a:gd name="T5" fmla="*/ 321 h 328"/>
                  <a:gd name="T6" fmla="*/ 169 w 204"/>
                  <a:gd name="T7" fmla="*/ 322 h 328"/>
                  <a:gd name="T8" fmla="*/ 79 w 204"/>
                  <a:gd name="T9" fmla="*/ 143 h 328"/>
                  <a:gd name="T10" fmla="*/ 153 w 204"/>
                  <a:gd name="T11" fmla="*/ 0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4" h="328">
                    <a:moveTo>
                      <a:pt x="153" y="0"/>
                    </a:moveTo>
                    <a:cubicBezTo>
                      <a:pt x="153" y="0"/>
                      <a:pt x="193" y="35"/>
                      <a:pt x="201" y="144"/>
                    </a:cubicBezTo>
                    <a:cubicBezTo>
                      <a:pt x="204" y="190"/>
                      <a:pt x="189" y="281"/>
                      <a:pt x="182" y="321"/>
                    </a:cubicBezTo>
                    <a:cubicBezTo>
                      <a:pt x="181" y="328"/>
                      <a:pt x="171" y="328"/>
                      <a:pt x="169" y="322"/>
                    </a:cubicBezTo>
                    <a:cubicBezTo>
                      <a:pt x="155" y="273"/>
                      <a:pt x="123" y="156"/>
                      <a:pt x="79" y="143"/>
                    </a:cubicBezTo>
                    <a:cubicBezTo>
                      <a:pt x="0" y="121"/>
                      <a:pt x="153" y="0"/>
                      <a:pt x="153" y="0"/>
                    </a:cubicBezTo>
                  </a:path>
                </a:pathLst>
              </a:custGeom>
              <a:solidFill>
                <a:srgbClr val="BD13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44" name="Freeform 1573"/>
              <p:cNvSpPr/>
              <p:nvPr/>
            </p:nvSpPr>
            <p:spPr bwMode="auto">
              <a:xfrm>
                <a:off x="2870808" y="3921299"/>
                <a:ext cx="611420" cy="306924"/>
              </a:xfrm>
              <a:custGeom>
                <a:avLst/>
                <a:gdLst>
                  <a:gd name="T0" fmla="*/ 3 w 504"/>
                  <a:gd name="T1" fmla="*/ 0 h 253"/>
                  <a:gd name="T2" fmla="*/ 0 w 504"/>
                  <a:gd name="T3" fmla="*/ 17 h 253"/>
                  <a:gd name="T4" fmla="*/ 10 w 504"/>
                  <a:gd name="T5" fmla="*/ 81 h 253"/>
                  <a:gd name="T6" fmla="*/ 3 w 504"/>
                  <a:gd name="T7" fmla="*/ 109 h 253"/>
                  <a:gd name="T8" fmla="*/ 45 w 504"/>
                  <a:gd name="T9" fmla="*/ 144 h 253"/>
                  <a:gd name="T10" fmla="*/ 38 w 504"/>
                  <a:gd name="T11" fmla="*/ 170 h 253"/>
                  <a:gd name="T12" fmla="*/ 213 w 504"/>
                  <a:gd name="T13" fmla="*/ 234 h 253"/>
                  <a:gd name="T14" fmla="*/ 395 w 504"/>
                  <a:gd name="T15" fmla="*/ 253 h 253"/>
                  <a:gd name="T16" fmla="*/ 403 w 504"/>
                  <a:gd name="T17" fmla="*/ 225 h 253"/>
                  <a:gd name="T18" fmla="*/ 455 w 504"/>
                  <a:gd name="T19" fmla="*/ 211 h 253"/>
                  <a:gd name="T20" fmla="*/ 462 w 504"/>
                  <a:gd name="T21" fmla="*/ 185 h 253"/>
                  <a:gd name="T22" fmla="*/ 497 w 504"/>
                  <a:gd name="T23" fmla="*/ 130 h 253"/>
                  <a:gd name="T24" fmla="*/ 504 w 504"/>
                  <a:gd name="T25" fmla="*/ 114 h 253"/>
                  <a:gd name="T26" fmla="*/ 261 w 504"/>
                  <a:gd name="T27" fmla="*/ 24 h 253"/>
                  <a:gd name="T28" fmla="*/ 3 w 504"/>
                  <a:gd name="T2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4" h="253">
                    <a:moveTo>
                      <a:pt x="3" y="0"/>
                    </a:moveTo>
                    <a:lnTo>
                      <a:pt x="0" y="17"/>
                    </a:lnTo>
                    <a:lnTo>
                      <a:pt x="10" y="81"/>
                    </a:lnTo>
                    <a:lnTo>
                      <a:pt x="3" y="109"/>
                    </a:lnTo>
                    <a:lnTo>
                      <a:pt x="45" y="144"/>
                    </a:lnTo>
                    <a:lnTo>
                      <a:pt x="38" y="170"/>
                    </a:lnTo>
                    <a:lnTo>
                      <a:pt x="213" y="234"/>
                    </a:lnTo>
                    <a:lnTo>
                      <a:pt x="395" y="253"/>
                    </a:lnTo>
                    <a:lnTo>
                      <a:pt x="403" y="225"/>
                    </a:lnTo>
                    <a:lnTo>
                      <a:pt x="455" y="211"/>
                    </a:lnTo>
                    <a:lnTo>
                      <a:pt x="462" y="185"/>
                    </a:lnTo>
                    <a:lnTo>
                      <a:pt x="497" y="130"/>
                    </a:lnTo>
                    <a:lnTo>
                      <a:pt x="504" y="114"/>
                    </a:lnTo>
                    <a:lnTo>
                      <a:pt x="261" y="2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EFF7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45" name="Freeform 1574"/>
              <p:cNvSpPr/>
              <p:nvPr/>
            </p:nvSpPr>
            <p:spPr bwMode="auto">
              <a:xfrm>
                <a:off x="2870808" y="3921299"/>
                <a:ext cx="611420" cy="306924"/>
              </a:xfrm>
              <a:custGeom>
                <a:avLst/>
                <a:gdLst>
                  <a:gd name="T0" fmla="*/ 3 w 504"/>
                  <a:gd name="T1" fmla="*/ 0 h 253"/>
                  <a:gd name="T2" fmla="*/ 0 w 504"/>
                  <a:gd name="T3" fmla="*/ 17 h 253"/>
                  <a:gd name="T4" fmla="*/ 10 w 504"/>
                  <a:gd name="T5" fmla="*/ 81 h 253"/>
                  <a:gd name="T6" fmla="*/ 3 w 504"/>
                  <a:gd name="T7" fmla="*/ 109 h 253"/>
                  <a:gd name="T8" fmla="*/ 45 w 504"/>
                  <a:gd name="T9" fmla="*/ 144 h 253"/>
                  <a:gd name="T10" fmla="*/ 38 w 504"/>
                  <a:gd name="T11" fmla="*/ 170 h 253"/>
                  <a:gd name="T12" fmla="*/ 213 w 504"/>
                  <a:gd name="T13" fmla="*/ 234 h 253"/>
                  <a:gd name="T14" fmla="*/ 395 w 504"/>
                  <a:gd name="T15" fmla="*/ 253 h 253"/>
                  <a:gd name="T16" fmla="*/ 403 w 504"/>
                  <a:gd name="T17" fmla="*/ 225 h 253"/>
                  <a:gd name="T18" fmla="*/ 455 w 504"/>
                  <a:gd name="T19" fmla="*/ 211 h 253"/>
                  <a:gd name="T20" fmla="*/ 462 w 504"/>
                  <a:gd name="T21" fmla="*/ 185 h 253"/>
                  <a:gd name="T22" fmla="*/ 497 w 504"/>
                  <a:gd name="T23" fmla="*/ 130 h 253"/>
                  <a:gd name="T24" fmla="*/ 504 w 504"/>
                  <a:gd name="T25" fmla="*/ 114 h 253"/>
                  <a:gd name="T26" fmla="*/ 261 w 504"/>
                  <a:gd name="T27" fmla="*/ 24 h 253"/>
                  <a:gd name="T28" fmla="*/ 3 w 504"/>
                  <a:gd name="T2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4" h="253">
                    <a:moveTo>
                      <a:pt x="3" y="0"/>
                    </a:moveTo>
                    <a:lnTo>
                      <a:pt x="0" y="17"/>
                    </a:lnTo>
                    <a:lnTo>
                      <a:pt x="10" y="81"/>
                    </a:lnTo>
                    <a:lnTo>
                      <a:pt x="3" y="109"/>
                    </a:lnTo>
                    <a:lnTo>
                      <a:pt x="45" y="144"/>
                    </a:lnTo>
                    <a:lnTo>
                      <a:pt x="38" y="170"/>
                    </a:lnTo>
                    <a:lnTo>
                      <a:pt x="213" y="234"/>
                    </a:lnTo>
                    <a:lnTo>
                      <a:pt x="395" y="253"/>
                    </a:lnTo>
                    <a:lnTo>
                      <a:pt x="403" y="225"/>
                    </a:lnTo>
                    <a:lnTo>
                      <a:pt x="455" y="211"/>
                    </a:lnTo>
                    <a:lnTo>
                      <a:pt x="462" y="185"/>
                    </a:lnTo>
                    <a:lnTo>
                      <a:pt x="497" y="130"/>
                    </a:lnTo>
                    <a:lnTo>
                      <a:pt x="504" y="114"/>
                    </a:lnTo>
                    <a:lnTo>
                      <a:pt x="261" y="24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46" name="Freeform 1575"/>
              <p:cNvSpPr/>
              <p:nvPr/>
            </p:nvSpPr>
            <p:spPr bwMode="auto">
              <a:xfrm>
                <a:off x="2874447" y="2408520"/>
                <a:ext cx="828572" cy="1651077"/>
              </a:xfrm>
              <a:custGeom>
                <a:avLst/>
                <a:gdLst>
                  <a:gd name="T0" fmla="*/ 212 w 289"/>
                  <a:gd name="T1" fmla="*/ 575 h 575"/>
                  <a:gd name="T2" fmla="*/ 240 w 289"/>
                  <a:gd name="T3" fmla="*/ 477 h 575"/>
                  <a:gd name="T4" fmla="*/ 228 w 289"/>
                  <a:gd name="T5" fmla="*/ 14 h 575"/>
                  <a:gd name="T6" fmla="*/ 17 w 289"/>
                  <a:gd name="T7" fmla="*/ 427 h 575"/>
                  <a:gd name="T8" fmla="*/ 0 w 289"/>
                  <a:gd name="T9" fmla="*/ 527 h 575"/>
                  <a:gd name="T10" fmla="*/ 212 w 289"/>
                  <a:gd name="T11" fmla="*/ 57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9" h="575">
                    <a:moveTo>
                      <a:pt x="212" y="575"/>
                    </a:moveTo>
                    <a:cubicBezTo>
                      <a:pt x="223" y="544"/>
                      <a:pt x="232" y="512"/>
                      <a:pt x="240" y="477"/>
                    </a:cubicBezTo>
                    <a:cubicBezTo>
                      <a:pt x="280" y="300"/>
                      <a:pt x="289" y="28"/>
                      <a:pt x="228" y="14"/>
                    </a:cubicBezTo>
                    <a:cubicBezTo>
                      <a:pt x="166" y="0"/>
                      <a:pt x="57" y="249"/>
                      <a:pt x="17" y="427"/>
                    </a:cubicBezTo>
                    <a:cubicBezTo>
                      <a:pt x="9" y="461"/>
                      <a:pt x="3" y="495"/>
                      <a:pt x="0" y="527"/>
                    </a:cubicBezTo>
                    <a:cubicBezTo>
                      <a:pt x="212" y="575"/>
                      <a:pt x="212" y="575"/>
                      <a:pt x="212" y="575"/>
                    </a:cubicBezTo>
                  </a:path>
                </a:pathLst>
              </a:custGeom>
              <a:solidFill>
                <a:srgbClr val="60C6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47" name="Freeform 1576"/>
              <p:cNvSpPr/>
              <p:nvPr/>
            </p:nvSpPr>
            <p:spPr bwMode="auto">
              <a:xfrm>
                <a:off x="2874447" y="4053531"/>
                <a:ext cx="548337" cy="160134"/>
              </a:xfrm>
              <a:custGeom>
                <a:avLst/>
                <a:gdLst>
                  <a:gd name="T0" fmla="*/ 185 w 191"/>
                  <a:gd name="T1" fmla="*/ 56 h 56"/>
                  <a:gd name="T2" fmla="*/ 191 w 191"/>
                  <a:gd name="T3" fmla="*/ 43 h 56"/>
                  <a:gd name="T4" fmla="*/ 0 w 191"/>
                  <a:gd name="T5" fmla="*/ 0 h 56"/>
                  <a:gd name="T6" fmla="*/ 0 w 191"/>
                  <a:gd name="T7" fmla="*/ 14 h 56"/>
                  <a:gd name="T8" fmla="*/ 185 w 191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56">
                    <a:moveTo>
                      <a:pt x="185" y="56"/>
                    </a:moveTo>
                    <a:cubicBezTo>
                      <a:pt x="187" y="52"/>
                      <a:pt x="189" y="48"/>
                      <a:pt x="191" y="4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9"/>
                      <a:pt x="0" y="14"/>
                    </a:cubicBezTo>
                    <a:cubicBezTo>
                      <a:pt x="185" y="56"/>
                      <a:pt x="185" y="56"/>
                      <a:pt x="185" y="56"/>
                    </a:cubicBezTo>
                  </a:path>
                </a:pathLst>
              </a:custGeom>
              <a:solidFill>
                <a:srgbClr val="A6E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48" name="Freeform 1577"/>
              <p:cNvSpPr/>
              <p:nvPr/>
            </p:nvSpPr>
            <p:spPr bwMode="auto">
              <a:xfrm>
                <a:off x="2916907" y="4127532"/>
                <a:ext cx="433090" cy="169839"/>
              </a:xfrm>
              <a:custGeom>
                <a:avLst/>
                <a:gdLst>
                  <a:gd name="T0" fmla="*/ 134 w 151"/>
                  <a:gd name="T1" fmla="*/ 59 h 59"/>
                  <a:gd name="T2" fmla="*/ 151 w 151"/>
                  <a:gd name="T3" fmla="*/ 35 h 59"/>
                  <a:gd name="T4" fmla="*/ 0 w 151"/>
                  <a:gd name="T5" fmla="*/ 0 h 59"/>
                  <a:gd name="T6" fmla="*/ 6 w 151"/>
                  <a:gd name="T7" fmla="*/ 29 h 59"/>
                  <a:gd name="T8" fmla="*/ 134 w 151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59">
                    <a:moveTo>
                      <a:pt x="134" y="59"/>
                    </a:moveTo>
                    <a:cubicBezTo>
                      <a:pt x="140" y="51"/>
                      <a:pt x="146" y="43"/>
                      <a:pt x="151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1"/>
                      <a:pt x="3" y="20"/>
                      <a:pt x="6" y="29"/>
                    </a:cubicBezTo>
                    <a:cubicBezTo>
                      <a:pt x="134" y="59"/>
                      <a:pt x="134" y="59"/>
                      <a:pt x="134" y="59"/>
                    </a:cubicBezTo>
                  </a:path>
                </a:pathLst>
              </a:custGeom>
              <a:solidFill>
                <a:srgbClr val="4DA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49" name="Freeform 1578"/>
              <p:cNvSpPr/>
              <p:nvPr/>
            </p:nvSpPr>
            <p:spPr bwMode="auto">
              <a:xfrm>
                <a:off x="2865955" y="3941923"/>
                <a:ext cx="607781" cy="220791"/>
              </a:xfrm>
              <a:custGeom>
                <a:avLst/>
                <a:gdLst>
                  <a:gd name="T0" fmla="*/ 201 w 212"/>
                  <a:gd name="T1" fmla="*/ 77 h 77"/>
                  <a:gd name="T2" fmla="*/ 212 w 212"/>
                  <a:gd name="T3" fmla="*/ 48 h 77"/>
                  <a:gd name="T4" fmla="*/ 2 w 212"/>
                  <a:gd name="T5" fmla="*/ 0 h 77"/>
                  <a:gd name="T6" fmla="*/ 0 w 212"/>
                  <a:gd name="T7" fmla="*/ 31 h 77"/>
                  <a:gd name="T8" fmla="*/ 201 w 212"/>
                  <a:gd name="T9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77">
                    <a:moveTo>
                      <a:pt x="201" y="77"/>
                    </a:moveTo>
                    <a:cubicBezTo>
                      <a:pt x="205" y="67"/>
                      <a:pt x="209" y="58"/>
                      <a:pt x="212" y="48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1"/>
                      <a:pt x="0" y="21"/>
                      <a:pt x="0" y="31"/>
                    </a:cubicBezTo>
                    <a:cubicBezTo>
                      <a:pt x="201" y="77"/>
                      <a:pt x="201" y="77"/>
                      <a:pt x="201" y="77"/>
                    </a:cubicBezTo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50" name="Freeform 1579"/>
              <p:cNvSpPr/>
              <p:nvPr/>
            </p:nvSpPr>
            <p:spPr bwMode="auto">
              <a:xfrm>
                <a:off x="3488294" y="2196221"/>
                <a:ext cx="100691" cy="263251"/>
              </a:xfrm>
              <a:custGeom>
                <a:avLst/>
                <a:gdLst>
                  <a:gd name="T0" fmla="*/ 27 w 35"/>
                  <a:gd name="T1" fmla="*/ 92 h 92"/>
                  <a:gd name="T2" fmla="*/ 34 w 35"/>
                  <a:gd name="T3" fmla="*/ 0 h 92"/>
                  <a:gd name="T4" fmla="*/ 0 w 35"/>
                  <a:gd name="T5" fmla="*/ 85 h 92"/>
                  <a:gd name="T6" fmla="*/ 27 w 35"/>
                  <a:gd name="T7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92">
                    <a:moveTo>
                      <a:pt x="27" y="92"/>
                    </a:moveTo>
                    <a:cubicBezTo>
                      <a:pt x="34" y="37"/>
                      <a:pt x="35" y="1"/>
                      <a:pt x="34" y="0"/>
                    </a:cubicBezTo>
                    <a:cubicBezTo>
                      <a:pt x="32" y="0"/>
                      <a:pt x="17" y="33"/>
                      <a:pt x="0" y="85"/>
                    </a:cubicBezTo>
                    <a:cubicBezTo>
                      <a:pt x="27" y="92"/>
                      <a:pt x="27" y="92"/>
                      <a:pt x="27" y="92"/>
                    </a:cubicBezTo>
                  </a:path>
                </a:pathLst>
              </a:custGeom>
              <a:solidFill>
                <a:srgbClr val="EFF7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51" name="Freeform 1580"/>
              <p:cNvSpPr/>
              <p:nvPr/>
            </p:nvSpPr>
            <p:spPr bwMode="auto">
              <a:xfrm>
                <a:off x="3286913" y="2318748"/>
                <a:ext cx="362728" cy="428237"/>
              </a:xfrm>
              <a:custGeom>
                <a:avLst/>
                <a:gdLst>
                  <a:gd name="T0" fmla="*/ 126 w 126"/>
                  <a:gd name="T1" fmla="*/ 149 h 149"/>
                  <a:gd name="T2" fmla="*/ 93 w 126"/>
                  <a:gd name="T3" fmla="*/ 1 h 149"/>
                  <a:gd name="T4" fmla="*/ 0 w 126"/>
                  <a:gd name="T5" fmla="*/ 120 h 149"/>
                  <a:gd name="T6" fmla="*/ 126 w 126"/>
                  <a:gd name="T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6" h="149">
                    <a:moveTo>
                      <a:pt x="126" y="149"/>
                    </a:moveTo>
                    <a:cubicBezTo>
                      <a:pt x="121" y="63"/>
                      <a:pt x="101" y="3"/>
                      <a:pt x="93" y="1"/>
                    </a:cubicBezTo>
                    <a:cubicBezTo>
                      <a:pt x="86" y="0"/>
                      <a:pt x="43" y="45"/>
                      <a:pt x="0" y="120"/>
                    </a:cubicBezTo>
                    <a:cubicBezTo>
                      <a:pt x="126" y="149"/>
                      <a:pt x="126" y="149"/>
                      <a:pt x="126" y="149"/>
                    </a:cubicBezTo>
                  </a:path>
                </a:pathLst>
              </a:custGeom>
              <a:solidFill>
                <a:srgbClr val="EFF7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52" name="Freeform 1581"/>
              <p:cNvSpPr/>
              <p:nvPr/>
            </p:nvSpPr>
            <p:spPr bwMode="auto">
              <a:xfrm>
                <a:off x="3212912" y="2908332"/>
                <a:ext cx="340891" cy="340891"/>
              </a:xfrm>
              <a:custGeom>
                <a:avLst/>
                <a:gdLst>
                  <a:gd name="T0" fmla="*/ 113 w 119"/>
                  <a:gd name="T1" fmla="*/ 71 h 119"/>
                  <a:gd name="T2" fmla="*/ 48 w 119"/>
                  <a:gd name="T3" fmla="*/ 112 h 119"/>
                  <a:gd name="T4" fmla="*/ 7 w 119"/>
                  <a:gd name="T5" fmla="*/ 47 h 119"/>
                  <a:gd name="T6" fmla="*/ 72 w 119"/>
                  <a:gd name="T7" fmla="*/ 7 h 119"/>
                  <a:gd name="T8" fmla="*/ 113 w 119"/>
                  <a:gd name="T9" fmla="*/ 71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9">
                    <a:moveTo>
                      <a:pt x="113" y="71"/>
                    </a:moveTo>
                    <a:cubicBezTo>
                      <a:pt x="106" y="100"/>
                      <a:pt x="77" y="119"/>
                      <a:pt x="48" y="112"/>
                    </a:cubicBezTo>
                    <a:cubicBezTo>
                      <a:pt x="19" y="105"/>
                      <a:pt x="0" y="76"/>
                      <a:pt x="7" y="47"/>
                    </a:cubicBezTo>
                    <a:cubicBezTo>
                      <a:pt x="14" y="18"/>
                      <a:pt x="43" y="0"/>
                      <a:pt x="72" y="7"/>
                    </a:cubicBezTo>
                    <a:cubicBezTo>
                      <a:pt x="101" y="13"/>
                      <a:pt x="119" y="42"/>
                      <a:pt x="113" y="71"/>
                    </a:cubicBezTo>
                  </a:path>
                </a:pathLst>
              </a:custGeom>
              <a:solidFill>
                <a:srgbClr val="EFF7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53" name="Freeform 1582"/>
              <p:cNvSpPr/>
              <p:nvPr/>
            </p:nvSpPr>
            <p:spPr bwMode="auto">
              <a:xfrm>
                <a:off x="3244453" y="2939873"/>
                <a:ext cx="277808" cy="277808"/>
              </a:xfrm>
              <a:custGeom>
                <a:avLst/>
                <a:gdLst>
                  <a:gd name="T0" fmla="*/ 15 w 97"/>
                  <a:gd name="T1" fmla="*/ 22 h 97"/>
                  <a:gd name="T2" fmla="*/ 75 w 97"/>
                  <a:gd name="T3" fmla="*/ 15 h 97"/>
                  <a:gd name="T4" fmla="*/ 82 w 97"/>
                  <a:gd name="T5" fmla="*/ 75 h 97"/>
                  <a:gd name="T6" fmla="*/ 22 w 97"/>
                  <a:gd name="T7" fmla="*/ 82 h 97"/>
                  <a:gd name="T8" fmla="*/ 15 w 97"/>
                  <a:gd name="T9" fmla="*/ 2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7">
                    <a:moveTo>
                      <a:pt x="15" y="22"/>
                    </a:moveTo>
                    <a:cubicBezTo>
                      <a:pt x="30" y="3"/>
                      <a:pt x="57" y="0"/>
                      <a:pt x="75" y="15"/>
                    </a:cubicBezTo>
                    <a:cubicBezTo>
                      <a:pt x="94" y="29"/>
                      <a:pt x="97" y="56"/>
                      <a:pt x="82" y="75"/>
                    </a:cubicBezTo>
                    <a:cubicBezTo>
                      <a:pt x="68" y="93"/>
                      <a:pt x="41" y="97"/>
                      <a:pt x="22" y="82"/>
                    </a:cubicBezTo>
                    <a:cubicBezTo>
                      <a:pt x="4" y="67"/>
                      <a:pt x="0" y="40"/>
                      <a:pt x="15" y="22"/>
                    </a:cubicBezTo>
                  </a:path>
                </a:pathLst>
              </a:custGeom>
              <a:solidFill>
                <a:srgbClr val="F9E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54" name="Freeform 1583"/>
              <p:cNvSpPr>
                <a:spLocks noEditPoints="1"/>
              </p:cNvSpPr>
              <p:nvPr/>
            </p:nvSpPr>
            <p:spPr bwMode="auto">
              <a:xfrm>
                <a:off x="3261437" y="2953217"/>
                <a:ext cx="169839" cy="198954"/>
              </a:xfrm>
              <a:custGeom>
                <a:avLst/>
                <a:gdLst>
                  <a:gd name="T0" fmla="*/ 53 w 59"/>
                  <a:gd name="T1" fmla="*/ 2 h 69"/>
                  <a:gd name="T2" fmla="*/ 59 w 59"/>
                  <a:gd name="T3" fmla="*/ 4 h 69"/>
                  <a:gd name="T4" fmla="*/ 8 w 59"/>
                  <a:gd name="T5" fmla="*/ 69 h 69"/>
                  <a:gd name="T6" fmla="*/ 5 w 59"/>
                  <a:gd name="T7" fmla="*/ 63 h 69"/>
                  <a:gd name="T8" fmla="*/ 53 w 59"/>
                  <a:gd name="T9" fmla="*/ 2 h 69"/>
                  <a:gd name="T10" fmla="*/ 3 w 59"/>
                  <a:gd name="T11" fmla="*/ 59 h 69"/>
                  <a:gd name="T12" fmla="*/ 49 w 59"/>
                  <a:gd name="T13" fmla="*/ 1 h 69"/>
                  <a:gd name="T14" fmla="*/ 36 w 59"/>
                  <a:gd name="T15" fmla="*/ 1 h 69"/>
                  <a:gd name="T16" fmla="*/ 0 w 59"/>
                  <a:gd name="T17" fmla="*/ 46 h 69"/>
                  <a:gd name="T18" fmla="*/ 3 w 59"/>
                  <a:gd name="T19" fmla="*/ 5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69">
                    <a:moveTo>
                      <a:pt x="53" y="2"/>
                    </a:moveTo>
                    <a:cubicBezTo>
                      <a:pt x="55" y="2"/>
                      <a:pt x="57" y="3"/>
                      <a:pt x="59" y="4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7" y="67"/>
                      <a:pt x="6" y="65"/>
                      <a:pt x="5" y="63"/>
                    </a:cubicBezTo>
                    <a:cubicBezTo>
                      <a:pt x="53" y="2"/>
                      <a:pt x="53" y="2"/>
                      <a:pt x="53" y="2"/>
                    </a:cubicBezTo>
                    <a:moveTo>
                      <a:pt x="3" y="59"/>
                    </a:moveTo>
                    <a:cubicBezTo>
                      <a:pt x="49" y="1"/>
                      <a:pt x="49" y="1"/>
                      <a:pt x="49" y="1"/>
                    </a:cubicBezTo>
                    <a:cubicBezTo>
                      <a:pt x="44" y="0"/>
                      <a:pt x="40" y="0"/>
                      <a:pt x="36" y="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51"/>
                      <a:pt x="1" y="55"/>
                      <a:pt x="3" y="5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55" name="Freeform 1584"/>
              <p:cNvSpPr/>
              <p:nvPr/>
            </p:nvSpPr>
            <p:spPr bwMode="auto">
              <a:xfrm>
                <a:off x="3032155" y="3732050"/>
                <a:ext cx="289940" cy="815227"/>
              </a:xfrm>
              <a:custGeom>
                <a:avLst/>
                <a:gdLst>
                  <a:gd name="T0" fmla="*/ 7 w 101"/>
                  <a:gd name="T1" fmla="*/ 283 h 284"/>
                  <a:gd name="T2" fmla="*/ 16 w 101"/>
                  <a:gd name="T3" fmla="*/ 277 h 284"/>
                  <a:gd name="T4" fmla="*/ 94 w 101"/>
                  <a:gd name="T5" fmla="*/ 47 h 284"/>
                  <a:gd name="T6" fmla="*/ 70 w 101"/>
                  <a:gd name="T7" fmla="*/ 4 h 284"/>
                  <a:gd name="T8" fmla="*/ 30 w 101"/>
                  <a:gd name="T9" fmla="*/ 32 h 284"/>
                  <a:gd name="T10" fmla="*/ 1 w 101"/>
                  <a:gd name="T11" fmla="*/ 274 h 284"/>
                  <a:gd name="T12" fmla="*/ 7 w 101"/>
                  <a:gd name="T13" fmla="*/ 283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284">
                    <a:moveTo>
                      <a:pt x="7" y="283"/>
                    </a:moveTo>
                    <a:cubicBezTo>
                      <a:pt x="11" y="284"/>
                      <a:pt x="15" y="281"/>
                      <a:pt x="16" y="277"/>
                    </a:cubicBezTo>
                    <a:cubicBezTo>
                      <a:pt x="94" y="47"/>
                      <a:pt x="94" y="47"/>
                      <a:pt x="94" y="47"/>
                    </a:cubicBezTo>
                    <a:cubicBezTo>
                      <a:pt x="101" y="28"/>
                      <a:pt x="89" y="8"/>
                      <a:pt x="70" y="4"/>
                    </a:cubicBezTo>
                    <a:cubicBezTo>
                      <a:pt x="51" y="0"/>
                      <a:pt x="32" y="13"/>
                      <a:pt x="30" y="32"/>
                    </a:cubicBezTo>
                    <a:cubicBezTo>
                      <a:pt x="1" y="274"/>
                      <a:pt x="1" y="274"/>
                      <a:pt x="1" y="274"/>
                    </a:cubicBezTo>
                    <a:cubicBezTo>
                      <a:pt x="0" y="278"/>
                      <a:pt x="3" y="282"/>
                      <a:pt x="7" y="283"/>
                    </a:cubicBezTo>
                  </a:path>
                </a:pathLst>
              </a:custGeom>
              <a:solidFill>
                <a:srgbClr val="EFF7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56" name="Freeform 1585"/>
              <p:cNvSpPr/>
              <p:nvPr/>
            </p:nvSpPr>
            <p:spPr bwMode="auto">
              <a:xfrm>
                <a:off x="3370619" y="3814543"/>
                <a:ext cx="249906" cy="824932"/>
              </a:xfrm>
              <a:custGeom>
                <a:avLst/>
                <a:gdLst>
                  <a:gd name="T0" fmla="*/ 64 w 87"/>
                  <a:gd name="T1" fmla="*/ 0 h 287"/>
                  <a:gd name="T2" fmla="*/ 39 w 87"/>
                  <a:gd name="T3" fmla="*/ 85 h 287"/>
                  <a:gd name="T4" fmla="*/ 39 w 87"/>
                  <a:gd name="T5" fmla="*/ 85 h 287"/>
                  <a:gd name="T6" fmla="*/ 36 w 87"/>
                  <a:gd name="T7" fmla="*/ 92 h 287"/>
                  <a:gd name="T8" fmla="*/ 25 w 87"/>
                  <a:gd name="T9" fmla="*/ 121 h 287"/>
                  <a:gd name="T10" fmla="*/ 25 w 87"/>
                  <a:gd name="T11" fmla="*/ 121 h 287"/>
                  <a:gd name="T12" fmla="*/ 20 w 87"/>
                  <a:gd name="T13" fmla="*/ 119 h 287"/>
                  <a:gd name="T14" fmla="*/ 18 w 87"/>
                  <a:gd name="T15" fmla="*/ 126 h 287"/>
                  <a:gd name="T16" fmla="*/ 12 w 87"/>
                  <a:gd name="T17" fmla="*/ 139 h 287"/>
                  <a:gd name="T18" fmla="*/ 12 w 87"/>
                  <a:gd name="T19" fmla="*/ 139 h 287"/>
                  <a:gd name="T20" fmla="*/ 0 w 87"/>
                  <a:gd name="T21" fmla="*/ 136 h 287"/>
                  <a:gd name="T22" fmla="*/ 55 w 87"/>
                  <a:gd name="T23" fmla="*/ 282 h 287"/>
                  <a:gd name="T24" fmla="*/ 61 w 87"/>
                  <a:gd name="T25" fmla="*/ 287 h 287"/>
                  <a:gd name="T26" fmla="*/ 68 w 87"/>
                  <a:gd name="T27" fmla="*/ 281 h 287"/>
                  <a:gd name="T28" fmla="*/ 87 w 87"/>
                  <a:gd name="T29" fmla="*/ 118 h 287"/>
                  <a:gd name="T30" fmla="*/ 87 w 87"/>
                  <a:gd name="T31" fmla="*/ 104 h 287"/>
                  <a:gd name="T32" fmla="*/ 64 w 87"/>
                  <a:gd name="T33" fmla="*/ 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7" h="287">
                    <a:moveTo>
                      <a:pt x="64" y="0"/>
                    </a:moveTo>
                    <a:cubicBezTo>
                      <a:pt x="57" y="30"/>
                      <a:pt x="48" y="58"/>
                      <a:pt x="39" y="85"/>
                    </a:cubicBezTo>
                    <a:cubicBezTo>
                      <a:pt x="39" y="85"/>
                      <a:pt x="39" y="85"/>
                      <a:pt x="39" y="85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3" y="102"/>
                      <a:pt x="29" y="111"/>
                      <a:pt x="25" y="121"/>
                    </a:cubicBezTo>
                    <a:cubicBezTo>
                      <a:pt x="25" y="121"/>
                      <a:pt x="25" y="121"/>
                      <a:pt x="25" y="121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18" y="126"/>
                      <a:pt x="18" y="126"/>
                      <a:pt x="18" y="126"/>
                    </a:cubicBezTo>
                    <a:cubicBezTo>
                      <a:pt x="16" y="131"/>
                      <a:pt x="14" y="135"/>
                      <a:pt x="12" y="139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6" y="178"/>
                      <a:pt x="45" y="247"/>
                      <a:pt x="55" y="282"/>
                    </a:cubicBezTo>
                    <a:cubicBezTo>
                      <a:pt x="56" y="285"/>
                      <a:pt x="59" y="287"/>
                      <a:pt x="61" y="287"/>
                    </a:cubicBezTo>
                    <a:cubicBezTo>
                      <a:pt x="64" y="287"/>
                      <a:pt x="67" y="285"/>
                      <a:pt x="68" y="281"/>
                    </a:cubicBezTo>
                    <a:cubicBezTo>
                      <a:pt x="74" y="245"/>
                      <a:pt x="87" y="167"/>
                      <a:pt x="87" y="118"/>
                    </a:cubicBezTo>
                    <a:cubicBezTo>
                      <a:pt x="87" y="113"/>
                      <a:pt x="87" y="108"/>
                      <a:pt x="87" y="104"/>
                    </a:cubicBezTo>
                    <a:cubicBezTo>
                      <a:pt x="83" y="56"/>
                      <a:pt x="73" y="23"/>
                      <a:pt x="64" y="0"/>
                    </a:cubicBezTo>
                  </a:path>
                </a:pathLst>
              </a:custGeom>
              <a:solidFill>
                <a:srgbClr val="DCE4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57" name="Freeform 1586"/>
              <p:cNvSpPr/>
              <p:nvPr/>
            </p:nvSpPr>
            <p:spPr bwMode="auto">
              <a:xfrm>
                <a:off x="3246879" y="4007432"/>
                <a:ext cx="235348" cy="71575"/>
              </a:xfrm>
              <a:custGeom>
                <a:avLst/>
                <a:gdLst>
                  <a:gd name="T0" fmla="*/ 7 w 194"/>
                  <a:gd name="T1" fmla="*/ 0 h 59"/>
                  <a:gd name="T2" fmla="*/ 0 w 194"/>
                  <a:gd name="T3" fmla="*/ 17 h 59"/>
                  <a:gd name="T4" fmla="*/ 187 w 194"/>
                  <a:gd name="T5" fmla="*/ 59 h 59"/>
                  <a:gd name="T6" fmla="*/ 187 w 194"/>
                  <a:gd name="T7" fmla="*/ 59 h 59"/>
                  <a:gd name="T8" fmla="*/ 194 w 194"/>
                  <a:gd name="T9" fmla="*/ 43 h 59"/>
                  <a:gd name="T10" fmla="*/ 7 w 194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59">
                    <a:moveTo>
                      <a:pt x="7" y="0"/>
                    </a:moveTo>
                    <a:lnTo>
                      <a:pt x="0" y="17"/>
                    </a:lnTo>
                    <a:lnTo>
                      <a:pt x="187" y="59"/>
                    </a:lnTo>
                    <a:lnTo>
                      <a:pt x="187" y="59"/>
                    </a:lnTo>
                    <a:lnTo>
                      <a:pt x="194" y="4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EFF7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58" name="Freeform 1587"/>
              <p:cNvSpPr/>
              <p:nvPr/>
            </p:nvSpPr>
            <p:spPr bwMode="auto">
              <a:xfrm>
                <a:off x="3246879" y="4007432"/>
                <a:ext cx="235348" cy="71575"/>
              </a:xfrm>
              <a:custGeom>
                <a:avLst/>
                <a:gdLst>
                  <a:gd name="T0" fmla="*/ 7 w 194"/>
                  <a:gd name="T1" fmla="*/ 0 h 59"/>
                  <a:gd name="T2" fmla="*/ 0 w 194"/>
                  <a:gd name="T3" fmla="*/ 17 h 59"/>
                  <a:gd name="T4" fmla="*/ 187 w 194"/>
                  <a:gd name="T5" fmla="*/ 59 h 59"/>
                  <a:gd name="T6" fmla="*/ 187 w 194"/>
                  <a:gd name="T7" fmla="*/ 59 h 59"/>
                  <a:gd name="T8" fmla="*/ 194 w 194"/>
                  <a:gd name="T9" fmla="*/ 43 h 59"/>
                  <a:gd name="T10" fmla="*/ 7 w 194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59">
                    <a:moveTo>
                      <a:pt x="7" y="0"/>
                    </a:moveTo>
                    <a:lnTo>
                      <a:pt x="0" y="17"/>
                    </a:lnTo>
                    <a:lnTo>
                      <a:pt x="187" y="59"/>
                    </a:lnTo>
                    <a:lnTo>
                      <a:pt x="187" y="59"/>
                    </a:lnTo>
                    <a:lnTo>
                      <a:pt x="194" y="43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59" name="Freeform 1588"/>
              <p:cNvSpPr/>
              <p:nvPr/>
            </p:nvSpPr>
            <p:spPr bwMode="auto">
              <a:xfrm>
                <a:off x="3255372" y="4007432"/>
                <a:ext cx="226857" cy="52165"/>
              </a:xfrm>
              <a:custGeom>
                <a:avLst/>
                <a:gdLst>
                  <a:gd name="T0" fmla="*/ 0 w 187"/>
                  <a:gd name="T1" fmla="*/ 0 h 43"/>
                  <a:gd name="T2" fmla="*/ 0 w 187"/>
                  <a:gd name="T3" fmla="*/ 0 h 43"/>
                  <a:gd name="T4" fmla="*/ 187 w 187"/>
                  <a:gd name="T5" fmla="*/ 43 h 43"/>
                  <a:gd name="T6" fmla="*/ 0 w 187"/>
                  <a:gd name="T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7" h="43">
                    <a:moveTo>
                      <a:pt x="0" y="0"/>
                    </a:moveTo>
                    <a:lnTo>
                      <a:pt x="0" y="0"/>
                    </a:lnTo>
                    <a:lnTo>
                      <a:pt x="187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70F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60" name="Freeform 1589"/>
              <p:cNvSpPr/>
              <p:nvPr/>
            </p:nvSpPr>
            <p:spPr bwMode="auto">
              <a:xfrm>
                <a:off x="3255372" y="4007432"/>
                <a:ext cx="226857" cy="52165"/>
              </a:xfrm>
              <a:custGeom>
                <a:avLst/>
                <a:gdLst>
                  <a:gd name="T0" fmla="*/ 0 w 187"/>
                  <a:gd name="T1" fmla="*/ 0 h 43"/>
                  <a:gd name="T2" fmla="*/ 0 w 187"/>
                  <a:gd name="T3" fmla="*/ 0 h 43"/>
                  <a:gd name="T4" fmla="*/ 187 w 187"/>
                  <a:gd name="T5" fmla="*/ 43 h 43"/>
                  <a:gd name="T6" fmla="*/ 0 w 187"/>
                  <a:gd name="T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7" h="43">
                    <a:moveTo>
                      <a:pt x="0" y="0"/>
                    </a:moveTo>
                    <a:lnTo>
                      <a:pt x="0" y="0"/>
                    </a:lnTo>
                    <a:lnTo>
                      <a:pt x="187" y="4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61" name="Freeform 1590"/>
              <p:cNvSpPr/>
              <p:nvPr/>
            </p:nvSpPr>
            <p:spPr bwMode="auto">
              <a:xfrm>
                <a:off x="3246879" y="4007432"/>
                <a:ext cx="8492" cy="20624"/>
              </a:xfrm>
              <a:custGeom>
                <a:avLst/>
                <a:gdLst>
                  <a:gd name="T0" fmla="*/ 7 w 7"/>
                  <a:gd name="T1" fmla="*/ 0 h 17"/>
                  <a:gd name="T2" fmla="*/ 0 w 7"/>
                  <a:gd name="T3" fmla="*/ 17 h 17"/>
                  <a:gd name="T4" fmla="*/ 0 w 7"/>
                  <a:gd name="T5" fmla="*/ 17 h 17"/>
                  <a:gd name="T6" fmla="*/ 7 w 7"/>
                  <a:gd name="T7" fmla="*/ 0 h 17"/>
                  <a:gd name="T8" fmla="*/ 7 w 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7">
                    <a:moveTo>
                      <a:pt x="7" y="0"/>
                    </a:moveTo>
                    <a:lnTo>
                      <a:pt x="0" y="17"/>
                    </a:lnTo>
                    <a:lnTo>
                      <a:pt x="0" y="1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9C03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62" name="Freeform 1591"/>
              <p:cNvSpPr/>
              <p:nvPr/>
            </p:nvSpPr>
            <p:spPr bwMode="auto">
              <a:xfrm>
                <a:off x="3246879" y="4007432"/>
                <a:ext cx="8492" cy="20624"/>
              </a:xfrm>
              <a:custGeom>
                <a:avLst/>
                <a:gdLst>
                  <a:gd name="T0" fmla="*/ 7 w 7"/>
                  <a:gd name="T1" fmla="*/ 0 h 17"/>
                  <a:gd name="T2" fmla="*/ 0 w 7"/>
                  <a:gd name="T3" fmla="*/ 17 h 17"/>
                  <a:gd name="T4" fmla="*/ 0 w 7"/>
                  <a:gd name="T5" fmla="*/ 17 h 17"/>
                  <a:gd name="T6" fmla="*/ 7 w 7"/>
                  <a:gd name="T7" fmla="*/ 0 h 17"/>
                  <a:gd name="T8" fmla="*/ 7 w 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7">
                    <a:moveTo>
                      <a:pt x="7" y="0"/>
                    </a:moveTo>
                    <a:lnTo>
                      <a:pt x="0" y="17"/>
                    </a:lnTo>
                    <a:lnTo>
                      <a:pt x="0" y="17"/>
                    </a:lnTo>
                    <a:lnTo>
                      <a:pt x="7" y="0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63" name="Freeform 1592"/>
              <p:cNvSpPr/>
              <p:nvPr/>
            </p:nvSpPr>
            <p:spPr bwMode="auto">
              <a:xfrm>
                <a:off x="3212912" y="4110548"/>
                <a:ext cx="214725" cy="66723"/>
              </a:xfrm>
              <a:custGeom>
                <a:avLst/>
                <a:gdLst>
                  <a:gd name="T0" fmla="*/ 7 w 177"/>
                  <a:gd name="T1" fmla="*/ 0 h 55"/>
                  <a:gd name="T2" fmla="*/ 0 w 177"/>
                  <a:gd name="T3" fmla="*/ 17 h 55"/>
                  <a:gd name="T4" fmla="*/ 173 w 177"/>
                  <a:gd name="T5" fmla="*/ 55 h 55"/>
                  <a:gd name="T6" fmla="*/ 173 w 177"/>
                  <a:gd name="T7" fmla="*/ 55 h 55"/>
                  <a:gd name="T8" fmla="*/ 177 w 177"/>
                  <a:gd name="T9" fmla="*/ 38 h 55"/>
                  <a:gd name="T10" fmla="*/ 7 w 177"/>
                  <a:gd name="T1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55">
                    <a:moveTo>
                      <a:pt x="7" y="0"/>
                    </a:moveTo>
                    <a:lnTo>
                      <a:pt x="0" y="17"/>
                    </a:lnTo>
                    <a:lnTo>
                      <a:pt x="173" y="55"/>
                    </a:lnTo>
                    <a:lnTo>
                      <a:pt x="173" y="55"/>
                    </a:lnTo>
                    <a:lnTo>
                      <a:pt x="177" y="3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EFF7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64" name="Freeform 1593"/>
              <p:cNvSpPr/>
              <p:nvPr/>
            </p:nvSpPr>
            <p:spPr bwMode="auto">
              <a:xfrm>
                <a:off x="3212912" y="4110548"/>
                <a:ext cx="214725" cy="66723"/>
              </a:xfrm>
              <a:custGeom>
                <a:avLst/>
                <a:gdLst>
                  <a:gd name="T0" fmla="*/ 7 w 177"/>
                  <a:gd name="T1" fmla="*/ 0 h 55"/>
                  <a:gd name="T2" fmla="*/ 0 w 177"/>
                  <a:gd name="T3" fmla="*/ 17 h 55"/>
                  <a:gd name="T4" fmla="*/ 173 w 177"/>
                  <a:gd name="T5" fmla="*/ 55 h 55"/>
                  <a:gd name="T6" fmla="*/ 173 w 177"/>
                  <a:gd name="T7" fmla="*/ 55 h 55"/>
                  <a:gd name="T8" fmla="*/ 177 w 177"/>
                  <a:gd name="T9" fmla="*/ 38 h 55"/>
                  <a:gd name="T10" fmla="*/ 7 w 177"/>
                  <a:gd name="T1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55">
                    <a:moveTo>
                      <a:pt x="7" y="0"/>
                    </a:moveTo>
                    <a:lnTo>
                      <a:pt x="0" y="17"/>
                    </a:lnTo>
                    <a:lnTo>
                      <a:pt x="173" y="55"/>
                    </a:lnTo>
                    <a:lnTo>
                      <a:pt x="173" y="55"/>
                    </a:lnTo>
                    <a:lnTo>
                      <a:pt x="177" y="38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65" name="Freeform 1594"/>
              <p:cNvSpPr/>
              <p:nvPr/>
            </p:nvSpPr>
            <p:spPr bwMode="auto">
              <a:xfrm>
                <a:off x="3212912" y="4131172"/>
                <a:ext cx="209873" cy="46099"/>
              </a:xfrm>
              <a:custGeom>
                <a:avLst/>
                <a:gdLst>
                  <a:gd name="T0" fmla="*/ 0 w 173"/>
                  <a:gd name="T1" fmla="*/ 0 h 38"/>
                  <a:gd name="T2" fmla="*/ 0 w 173"/>
                  <a:gd name="T3" fmla="*/ 0 h 38"/>
                  <a:gd name="T4" fmla="*/ 173 w 173"/>
                  <a:gd name="T5" fmla="*/ 38 h 38"/>
                  <a:gd name="T6" fmla="*/ 0 w 173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3" h="38">
                    <a:moveTo>
                      <a:pt x="0" y="0"/>
                    </a:moveTo>
                    <a:lnTo>
                      <a:pt x="0" y="0"/>
                    </a:lnTo>
                    <a:lnTo>
                      <a:pt x="173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B11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66" name="Freeform 1595"/>
              <p:cNvSpPr/>
              <p:nvPr/>
            </p:nvSpPr>
            <p:spPr bwMode="auto">
              <a:xfrm>
                <a:off x="3212912" y="4131172"/>
                <a:ext cx="209873" cy="46099"/>
              </a:xfrm>
              <a:custGeom>
                <a:avLst/>
                <a:gdLst>
                  <a:gd name="T0" fmla="*/ 0 w 173"/>
                  <a:gd name="T1" fmla="*/ 0 h 38"/>
                  <a:gd name="T2" fmla="*/ 0 w 173"/>
                  <a:gd name="T3" fmla="*/ 0 h 38"/>
                  <a:gd name="T4" fmla="*/ 173 w 173"/>
                  <a:gd name="T5" fmla="*/ 38 h 38"/>
                  <a:gd name="T6" fmla="*/ 0 w 173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3" h="38">
                    <a:moveTo>
                      <a:pt x="0" y="0"/>
                    </a:moveTo>
                    <a:lnTo>
                      <a:pt x="0" y="0"/>
                    </a:lnTo>
                    <a:lnTo>
                      <a:pt x="173" y="3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67" name="Freeform 1596"/>
              <p:cNvSpPr>
                <a:spLocks noEditPoints="1"/>
              </p:cNvSpPr>
              <p:nvPr/>
            </p:nvSpPr>
            <p:spPr bwMode="auto">
              <a:xfrm>
                <a:off x="3129206" y="4110548"/>
                <a:ext cx="92198" cy="94625"/>
              </a:xfrm>
              <a:custGeom>
                <a:avLst/>
                <a:gdLst>
                  <a:gd name="T0" fmla="*/ 12 w 76"/>
                  <a:gd name="T1" fmla="*/ 22 h 78"/>
                  <a:gd name="T2" fmla="*/ 0 w 76"/>
                  <a:gd name="T3" fmla="*/ 78 h 78"/>
                  <a:gd name="T4" fmla="*/ 12 w 76"/>
                  <a:gd name="T5" fmla="*/ 24 h 78"/>
                  <a:gd name="T6" fmla="*/ 12 w 76"/>
                  <a:gd name="T7" fmla="*/ 22 h 78"/>
                  <a:gd name="T8" fmla="*/ 76 w 76"/>
                  <a:gd name="T9" fmla="*/ 0 h 78"/>
                  <a:gd name="T10" fmla="*/ 69 w 76"/>
                  <a:gd name="T11" fmla="*/ 17 h 78"/>
                  <a:gd name="T12" fmla="*/ 69 w 76"/>
                  <a:gd name="T13" fmla="*/ 17 h 78"/>
                  <a:gd name="T14" fmla="*/ 76 w 76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8">
                    <a:moveTo>
                      <a:pt x="12" y="22"/>
                    </a:moveTo>
                    <a:lnTo>
                      <a:pt x="0" y="78"/>
                    </a:lnTo>
                    <a:lnTo>
                      <a:pt x="12" y="24"/>
                    </a:lnTo>
                    <a:lnTo>
                      <a:pt x="12" y="22"/>
                    </a:lnTo>
                    <a:close/>
                    <a:moveTo>
                      <a:pt x="76" y="0"/>
                    </a:moveTo>
                    <a:lnTo>
                      <a:pt x="69" y="17"/>
                    </a:lnTo>
                    <a:lnTo>
                      <a:pt x="69" y="17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9C03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68" name="Freeform 1597"/>
              <p:cNvSpPr>
                <a:spLocks noEditPoints="1"/>
              </p:cNvSpPr>
              <p:nvPr/>
            </p:nvSpPr>
            <p:spPr bwMode="auto">
              <a:xfrm>
                <a:off x="3129206" y="4110548"/>
                <a:ext cx="92198" cy="94625"/>
              </a:xfrm>
              <a:custGeom>
                <a:avLst/>
                <a:gdLst>
                  <a:gd name="T0" fmla="*/ 12 w 76"/>
                  <a:gd name="T1" fmla="*/ 22 h 78"/>
                  <a:gd name="T2" fmla="*/ 0 w 76"/>
                  <a:gd name="T3" fmla="*/ 78 h 78"/>
                  <a:gd name="T4" fmla="*/ 12 w 76"/>
                  <a:gd name="T5" fmla="*/ 24 h 78"/>
                  <a:gd name="T6" fmla="*/ 12 w 76"/>
                  <a:gd name="T7" fmla="*/ 22 h 78"/>
                  <a:gd name="T8" fmla="*/ 76 w 76"/>
                  <a:gd name="T9" fmla="*/ 0 h 78"/>
                  <a:gd name="T10" fmla="*/ 69 w 76"/>
                  <a:gd name="T11" fmla="*/ 17 h 78"/>
                  <a:gd name="T12" fmla="*/ 69 w 76"/>
                  <a:gd name="T13" fmla="*/ 17 h 78"/>
                  <a:gd name="T14" fmla="*/ 76 w 76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8">
                    <a:moveTo>
                      <a:pt x="12" y="22"/>
                    </a:moveTo>
                    <a:lnTo>
                      <a:pt x="0" y="78"/>
                    </a:lnTo>
                    <a:lnTo>
                      <a:pt x="12" y="24"/>
                    </a:lnTo>
                    <a:lnTo>
                      <a:pt x="12" y="22"/>
                    </a:lnTo>
                    <a:moveTo>
                      <a:pt x="76" y="0"/>
                    </a:moveTo>
                    <a:lnTo>
                      <a:pt x="69" y="17"/>
                    </a:lnTo>
                    <a:lnTo>
                      <a:pt x="69" y="17"/>
                    </a:lnTo>
                    <a:lnTo>
                      <a:pt x="7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69" name="Freeform 1598"/>
              <p:cNvSpPr/>
              <p:nvPr/>
            </p:nvSpPr>
            <p:spPr bwMode="auto">
              <a:xfrm>
                <a:off x="3192289" y="4168779"/>
                <a:ext cx="163774" cy="59444"/>
              </a:xfrm>
              <a:custGeom>
                <a:avLst/>
                <a:gdLst>
                  <a:gd name="T0" fmla="*/ 7 w 135"/>
                  <a:gd name="T1" fmla="*/ 0 h 49"/>
                  <a:gd name="T2" fmla="*/ 0 w 135"/>
                  <a:gd name="T3" fmla="*/ 19 h 49"/>
                  <a:gd name="T4" fmla="*/ 130 w 135"/>
                  <a:gd name="T5" fmla="*/ 49 h 49"/>
                  <a:gd name="T6" fmla="*/ 130 w 135"/>
                  <a:gd name="T7" fmla="*/ 49 h 49"/>
                  <a:gd name="T8" fmla="*/ 135 w 135"/>
                  <a:gd name="T9" fmla="*/ 28 h 49"/>
                  <a:gd name="T10" fmla="*/ 7 w 135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5" h="49">
                    <a:moveTo>
                      <a:pt x="7" y="0"/>
                    </a:moveTo>
                    <a:lnTo>
                      <a:pt x="0" y="1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5" y="2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EFF7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70" name="Freeform 1599"/>
              <p:cNvSpPr/>
              <p:nvPr/>
            </p:nvSpPr>
            <p:spPr bwMode="auto">
              <a:xfrm>
                <a:off x="3192289" y="4168779"/>
                <a:ext cx="163774" cy="59444"/>
              </a:xfrm>
              <a:custGeom>
                <a:avLst/>
                <a:gdLst>
                  <a:gd name="T0" fmla="*/ 7 w 135"/>
                  <a:gd name="T1" fmla="*/ 0 h 49"/>
                  <a:gd name="T2" fmla="*/ 0 w 135"/>
                  <a:gd name="T3" fmla="*/ 19 h 49"/>
                  <a:gd name="T4" fmla="*/ 130 w 135"/>
                  <a:gd name="T5" fmla="*/ 49 h 49"/>
                  <a:gd name="T6" fmla="*/ 130 w 135"/>
                  <a:gd name="T7" fmla="*/ 49 h 49"/>
                  <a:gd name="T8" fmla="*/ 135 w 135"/>
                  <a:gd name="T9" fmla="*/ 28 h 49"/>
                  <a:gd name="T10" fmla="*/ 7 w 135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5" h="49">
                    <a:moveTo>
                      <a:pt x="7" y="0"/>
                    </a:moveTo>
                    <a:lnTo>
                      <a:pt x="0" y="1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5" y="28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71" name="Freeform 1600"/>
              <p:cNvSpPr/>
              <p:nvPr/>
            </p:nvSpPr>
            <p:spPr bwMode="auto">
              <a:xfrm>
                <a:off x="3192289" y="4168779"/>
                <a:ext cx="8492" cy="23050"/>
              </a:xfrm>
              <a:custGeom>
                <a:avLst/>
                <a:gdLst>
                  <a:gd name="T0" fmla="*/ 7 w 7"/>
                  <a:gd name="T1" fmla="*/ 0 h 19"/>
                  <a:gd name="T2" fmla="*/ 0 w 7"/>
                  <a:gd name="T3" fmla="*/ 19 h 19"/>
                  <a:gd name="T4" fmla="*/ 0 w 7"/>
                  <a:gd name="T5" fmla="*/ 19 h 19"/>
                  <a:gd name="T6" fmla="*/ 7 w 7"/>
                  <a:gd name="T7" fmla="*/ 0 h 19"/>
                  <a:gd name="T8" fmla="*/ 7 w 7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7" y="0"/>
                    </a:moveTo>
                    <a:lnTo>
                      <a:pt x="0" y="19"/>
                    </a:lnTo>
                    <a:lnTo>
                      <a:pt x="0" y="1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9C03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72" name="Freeform 1601"/>
              <p:cNvSpPr/>
              <p:nvPr/>
            </p:nvSpPr>
            <p:spPr bwMode="auto">
              <a:xfrm>
                <a:off x="3192289" y="4168779"/>
                <a:ext cx="8492" cy="23050"/>
              </a:xfrm>
              <a:custGeom>
                <a:avLst/>
                <a:gdLst>
                  <a:gd name="T0" fmla="*/ 7 w 7"/>
                  <a:gd name="T1" fmla="*/ 0 h 19"/>
                  <a:gd name="T2" fmla="*/ 0 w 7"/>
                  <a:gd name="T3" fmla="*/ 19 h 19"/>
                  <a:gd name="T4" fmla="*/ 0 w 7"/>
                  <a:gd name="T5" fmla="*/ 19 h 19"/>
                  <a:gd name="T6" fmla="*/ 7 w 7"/>
                  <a:gd name="T7" fmla="*/ 0 h 19"/>
                  <a:gd name="T8" fmla="*/ 7 w 7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7" y="0"/>
                    </a:moveTo>
                    <a:lnTo>
                      <a:pt x="0" y="19"/>
                    </a:lnTo>
                    <a:lnTo>
                      <a:pt x="0" y="19"/>
                    </a:lnTo>
                    <a:lnTo>
                      <a:pt x="7" y="0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73" name="Freeform 1602"/>
              <p:cNvSpPr/>
              <p:nvPr/>
            </p:nvSpPr>
            <p:spPr bwMode="auto">
              <a:xfrm>
                <a:off x="3235962" y="2706951"/>
                <a:ext cx="435516" cy="1352646"/>
              </a:xfrm>
              <a:custGeom>
                <a:avLst/>
                <a:gdLst>
                  <a:gd name="T0" fmla="*/ 64 w 152"/>
                  <a:gd name="T1" fmla="*/ 77 h 471"/>
                  <a:gd name="T2" fmla="*/ 105 w 152"/>
                  <a:gd name="T3" fmla="*/ 136 h 471"/>
                  <a:gd name="T4" fmla="*/ 105 w 152"/>
                  <a:gd name="T5" fmla="*/ 136 h 471"/>
                  <a:gd name="T6" fmla="*/ 105 w 152"/>
                  <a:gd name="T7" fmla="*/ 136 h 471"/>
                  <a:gd name="T8" fmla="*/ 105 w 152"/>
                  <a:gd name="T9" fmla="*/ 136 h 471"/>
                  <a:gd name="T10" fmla="*/ 105 w 152"/>
                  <a:gd name="T11" fmla="*/ 136 h 471"/>
                  <a:gd name="T12" fmla="*/ 105 w 152"/>
                  <a:gd name="T13" fmla="*/ 137 h 471"/>
                  <a:gd name="T14" fmla="*/ 105 w 152"/>
                  <a:gd name="T15" fmla="*/ 137 h 471"/>
                  <a:gd name="T16" fmla="*/ 105 w 152"/>
                  <a:gd name="T17" fmla="*/ 137 h 471"/>
                  <a:gd name="T18" fmla="*/ 105 w 152"/>
                  <a:gd name="T19" fmla="*/ 137 h 471"/>
                  <a:gd name="T20" fmla="*/ 105 w 152"/>
                  <a:gd name="T21" fmla="*/ 137 h 471"/>
                  <a:gd name="T22" fmla="*/ 105 w 152"/>
                  <a:gd name="T23" fmla="*/ 137 h 471"/>
                  <a:gd name="T24" fmla="*/ 105 w 152"/>
                  <a:gd name="T25" fmla="*/ 138 h 471"/>
                  <a:gd name="T26" fmla="*/ 105 w 152"/>
                  <a:gd name="T27" fmla="*/ 138 h 471"/>
                  <a:gd name="T28" fmla="*/ 105 w 152"/>
                  <a:gd name="T29" fmla="*/ 138 h 471"/>
                  <a:gd name="T30" fmla="*/ 105 w 152"/>
                  <a:gd name="T31" fmla="*/ 138 h 471"/>
                  <a:gd name="T32" fmla="*/ 105 w 152"/>
                  <a:gd name="T33" fmla="*/ 138 h 471"/>
                  <a:gd name="T34" fmla="*/ 105 w 152"/>
                  <a:gd name="T35" fmla="*/ 138 h 471"/>
                  <a:gd name="T36" fmla="*/ 105 w 152"/>
                  <a:gd name="T37" fmla="*/ 139 h 471"/>
                  <a:gd name="T38" fmla="*/ 105 w 152"/>
                  <a:gd name="T39" fmla="*/ 139 h 471"/>
                  <a:gd name="T40" fmla="*/ 105 w 152"/>
                  <a:gd name="T41" fmla="*/ 139 h 471"/>
                  <a:gd name="T42" fmla="*/ 105 w 152"/>
                  <a:gd name="T43" fmla="*/ 139 h 471"/>
                  <a:gd name="T44" fmla="*/ 105 w 152"/>
                  <a:gd name="T45" fmla="*/ 141 h 471"/>
                  <a:gd name="T46" fmla="*/ 105 w 152"/>
                  <a:gd name="T47" fmla="*/ 141 h 471"/>
                  <a:gd name="T48" fmla="*/ 52 w 152"/>
                  <a:gd name="T49" fmla="*/ 183 h 471"/>
                  <a:gd name="T50" fmla="*/ 0 w 152"/>
                  <a:gd name="T51" fmla="*/ 361 h 471"/>
                  <a:gd name="T52" fmla="*/ 24 w 152"/>
                  <a:gd name="T53" fmla="*/ 401 h 471"/>
                  <a:gd name="T54" fmla="*/ 24 w 152"/>
                  <a:gd name="T55" fmla="*/ 401 h 471"/>
                  <a:gd name="T56" fmla="*/ 24 w 152"/>
                  <a:gd name="T57" fmla="*/ 401 h 471"/>
                  <a:gd name="T58" fmla="*/ 24 w 152"/>
                  <a:gd name="T59" fmla="*/ 401 h 471"/>
                  <a:gd name="T60" fmla="*/ 24 w 152"/>
                  <a:gd name="T61" fmla="*/ 401 h 471"/>
                  <a:gd name="T62" fmla="*/ 24 w 152"/>
                  <a:gd name="T63" fmla="*/ 401 h 471"/>
                  <a:gd name="T64" fmla="*/ 24 w 152"/>
                  <a:gd name="T65" fmla="*/ 401 h 471"/>
                  <a:gd name="T66" fmla="*/ 24 w 152"/>
                  <a:gd name="T67" fmla="*/ 401 h 471"/>
                  <a:gd name="T68" fmla="*/ 24 w 152"/>
                  <a:gd name="T69" fmla="*/ 401 h 471"/>
                  <a:gd name="T70" fmla="*/ 24 w 152"/>
                  <a:gd name="T71" fmla="*/ 402 h 471"/>
                  <a:gd name="T72" fmla="*/ 24 w 152"/>
                  <a:gd name="T73" fmla="*/ 402 h 471"/>
                  <a:gd name="T74" fmla="*/ 24 w 152"/>
                  <a:gd name="T75" fmla="*/ 402 h 471"/>
                  <a:gd name="T76" fmla="*/ 24 w 152"/>
                  <a:gd name="T77" fmla="*/ 402 h 471"/>
                  <a:gd name="T78" fmla="*/ 24 w 152"/>
                  <a:gd name="T79" fmla="*/ 402 h 471"/>
                  <a:gd name="T80" fmla="*/ 24 w 152"/>
                  <a:gd name="T81" fmla="*/ 402 h 471"/>
                  <a:gd name="T82" fmla="*/ 24 w 152"/>
                  <a:gd name="T83" fmla="*/ 402 h 471"/>
                  <a:gd name="T84" fmla="*/ 24 w 152"/>
                  <a:gd name="T85" fmla="*/ 402 h 471"/>
                  <a:gd name="T86" fmla="*/ 24 w 152"/>
                  <a:gd name="T87" fmla="*/ 402 h 471"/>
                  <a:gd name="T88" fmla="*/ 24 w 152"/>
                  <a:gd name="T89" fmla="*/ 403 h 471"/>
                  <a:gd name="T90" fmla="*/ 24 w 152"/>
                  <a:gd name="T91" fmla="*/ 403 h 471"/>
                  <a:gd name="T92" fmla="*/ 24 w 152"/>
                  <a:gd name="T93" fmla="*/ 403 h 471"/>
                  <a:gd name="T94" fmla="*/ 24 w 152"/>
                  <a:gd name="T95" fmla="*/ 403 h 471"/>
                  <a:gd name="T96" fmla="*/ 24 w 152"/>
                  <a:gd name="T97" fmla="*/ 403 h 471"/>
                  <a:gd name="T98" fmla="*/ 24 w 152"/>
                  <a:gd name="T99" fmla="*/ 403 h 471"/>
                  <a:gd name="T100" fmla="*/ 24 w 152"/>
                  <a:gd name="T101" fmla="*/ 403 h 471"/>
                  <a:gd name="T102" fmla="*/ 24 w 152"/>
                  <a:gd name="T103" fmla="*/ 403 h 471"/>
                  <a:gd name="T104" fmla="*/ 24 w 152"/>
                  <a:gd name="T105" fmla="*/ 404 h 471"/>
                  <a:gd name="T106" fmla="*/ 23 w 152"/>
                  <a:gd name="T107" fmla="*/ 404 h 471"/>
                  <a:gd name="T108" fmla="*/ 23 w 152"/>
                  <a:gd name="T109" fmla="*/ 404 h 471"/>
                  <a:gd name="T110" fmla="*/ 23 w 152"/>
                  <a:gd name="T111" fmla="*/ 404 h 471"/>
                  <a:gd name="T112" fmla="*/ 7 w 152"/>
                  <a:gd name="T113" fmla="*/ 453 h 471"/>
                  <a:gd name="T114" fmla="*/ 111 w 152"/>
                  <a:gd name="T115" fmla="*/ 386 h 471"/>
                  <a:gd name="T116" fmla="*/ 143 w 152"/>
                  <a:gd name="T117" fmla="*/ 14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2" h="471">
                    <a:moveTo>
                      <a:pt x="82" y="0"/>
                    </a:moveTo>
                    <a:cubicBezTo>
                      <a:pt x="64" y="77"/>
                      <a:pt x="64" y="77"/>
                      <a:pt x="64" y="77"/>
                    </a:cubicBezTo>
                    <a:cubicBezTo>
                      <a:pt x="91" y="83"/>
                      <a:pt x="109" y="109"/>
                      <a:pt x="105" y="136"/>
                    </a:cubicBezTo>
                    <a:cubicBezTo>
                      <a:pt x="105" y="136"/>
                      <a:pt x="105" y="136"/>
                      <a:pt x="105" y="136"/>
                    </a:cubicBezTo>
                    <a:cubicBezTo>
                      <a:pt x="105" y="136"/>
                      <a:pt x="105" y="136"/>
                      <a:pt x="105" y="136"/>
                    </a:cubicBezTo>
                    <a:cubicBezTo>
                      <a:pt x="105" y="136"/>
                      <a:pt x="105" y="136"/>
                      <a:pt x="105" y="136"/>
                    </a:cubicBezTo>
                    <a:cubicBezTo>
                      <a:pt x="105" y="136"/>
                      <a:pt x="105" y="136"/>
                      <a:pt x="105" y="136"/>
                    </a:cubicBezTo>
                    <a:cubicBezTo>
                      <a:pt x="105" y="136"/>
                      <a:pt x="105" y="136"/>
                      <a:pt x="105" y="136"/>
                    </a:cubicBezTo>
                    <a:cubicBezTo>
                      <a:pt x="105" y="136"/>
                      <a:pt x="105" y="136"/>
                      <a:pt x="105" y="136"/>
                    </a:cubicBezTo>
                    <a:cubicBezTo>
                      <a:pt x="105" y="136"/>
                      <a:pt x="105" y="136"/>
                      <a:pt x="105" y="136"/>
                    </a:cubicBezTo>
                    <a:cubicBezTo>
                      <a:pt x="105" y="136"/>
                      <a:pt x="105" y="136"/>
                      <a:pt x="105" y="136"/>
                    </a:cubicBezTo>
                    <a:cubicBezTo>
                      <a:pt x="105" y="136"/>
                      <a:pt x="105" y="136"/>
                      <a:pt x="105" y="136"/>
                    </a:cubicBezTo>
                    <a:cubicBezTo>
                      <a:pt x="105" y="136"/>
                      <a:pt x="105" y="136"/>
                      <a:pt x="105" y="137"/>
                    </a:cubicBezTo>
                    <a:cubicBezTo>
                      <a:pt x="105" y="137"/>
                      <a:pt x="105" y="137"/>
                      <a:pt x="105" y="137"/>
                    </a:cubicBezTo>
                    <a:cubicBezTo>
                      <a:pt x="105" y="137"/>
                      <a:pt x="105" y="137"/>
                      <a:pt x="105" y="137"/>
                    </a:cubicBezTo>
                    <a:cubicBezTo>
                      <a:pt x="105" y="137"/>
                      <a:pt x="105" y="137"/>
                      <a:pt x="105" y="137"/>
                    </a:cubicBezTo>
                    <a:cubicBezTo>
                      <a:pt x="105" y="137"/>
                      <a:pt x="105" y="137"/>
                      <a:pt x="105" y="137"/>
                    </a:cubicBezTo>
                    <a:cubicBezTo>
                      <a:pt x="105" y="137"/>
                      <a:pt x="105" y="137"/>
                      <a:pt x="105" y="137"/>
                    </a:cubicBezTo>
                    <a:cubicBezTo>
                      <a:pt x="105" y="137"/>
                      <a:pt x="105" y="137"/>
                      <a:pt x="105" y="137"/>
                    </a:cubicBezTo>
                    <a:cubicBezTo>
                      <a:pt x="105" y="137"/>
                      <a:pt x="105" y="137"/>
                      <a:pt x="105" y="137"/>
                    </a:cubicBezTo>
                    <a:cubicBezTo>
                      <a:pt x="105" y="137"/>
                      <a:pt x="105" y="137"/>
                      <a:pt x="105" y="137"/>
                    </a:cubicBezTo>
                    <a:cubicBezTo>
                      <a:pt x="105" y="137"/>
                      <a:pt x="105" y="137"/>
                      <a:pt x="105" y="137"/>
                    </a:cubicBezTo>
                    <a:cubicBezTo>
                      <a:pt x="105" y="137"/>
                      <a:pt x="105" y="137"/>
                      <a:pt x="105" y="137"/>
                    </a:cubicBezTo>
                    <a:cubicBezTo>
                      <a:pt x="105" y="137"/>
                      <a:pt x="105" y="137"/>
                      <a:pt x="105" y="137"/>
                    </a:cubicBezTo>
                    <a:cubicBezTo>
                      <a:pt x="105" y="137"/>
                      <a:pt x="105" y="137"/>
                      <a:pt x="105" y="138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105" y="139"/>
                      <a:pt x="105" y="139"/>
                      <a:pt x="105" y="139"/>
                    </a:cubicBezTo>
                    <a:cubicBezTo>
                      <a:pt x="105" y="139"/>
                      <a:pt x="105" y="139"/>
                      <a:pt x="105" y="139"/>
                    </a:cubicBezTo>
                    <a:cubicBezTo>
                      <a:pt x="105" y="139"/>
                      <a:pt x="105" y="139"/>
                      <a:pt x="105" y="139"/>
                    </a:cubicBezTo>
                    <a:cubicBezTo>
                      <a:pt x="105" y="139"/>
                      <a:pt x="105" y="139"/>
                      <a:pt x="105" y="139"/>
                    </a:cubicBezTo>
                    <a:cubicBezTo>
                      <a:pt x="105" y="139"/>
                      <a:pt x="105" y="139"/>
                      <a:pt x="105" y="139"/>
                    </a:cubicBezTo>
                    <a:cubicBezTo>
                      <a:pt x="105" y="139"/>
                      <a:pt x="105" y="139"/>
                      <a:pt x="105" y="139"/>
                    </a:cubicBezTo>
                    <a:cubicBezTo>
                      <a:pt x="105" y="139"/>
                      <a:pt x="105" y="139"/>
                      <a:pt x="105" y="139"/>
                    </a:cubicBezTo>
                    <a:cubicBezTo>
                      <a:pt x="105" y="139"/>
                      <a:pt x="105" y="139"/>
                      <a:pt x="105" y="139"/>
                    </a:cubicBezTo>
                    <a:cubicBezTo>
                      <a:pt x="105" y="139"/>
                      <a:pt x="105" y="139"/>
                      <a:pt x="105" y="139"/>
                    </a:cubicBezTo>
                    <a:cubicBezTo>
                      <a:pt x="105" y="140"/>
                      <a:pt x="105" y="141"/>
                      <a:pt x="105" y="141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5" y="141"/>
                      <a:pt x="105" y="141"/>
                      <a:pt x="104" y="141"/>
                    </a:cubicBezTo>
                    <a:cubicBezTo>
                      <a:pt x="99" y="166"/>
                      <a:pt x="76" y="183"/>
                      <a:pt x="52" y="183"/>
                    </a:cubicBezTo>
                    <a:cubicBezTo>
                      <a:pt x="48" y="183"/>
                      <a:pt x="44" y="183"/>
                      <a:pt x="40" y="182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17" y="365"/>
                      <a:pt x="28" y="383"/>
                      <a:pt x="24" y="401"/>
                    </a:cubicBezTo>
                    <a:cubicBezTo>
                      <a:pt x="24" y="401"/>
                      <a:pt x="24" y="401"/>
                      <a:pt x="24" y="401"/>
                    </a:cubicBezTo>
                    <a:cubicBezTo>
                      <a:pt x="24" y="401"/>
                      <a:pt x="24" y="401"/>
                      <a:pt x="24" y="401"/>
                    </a:cubicBezTo>
                    <a:cubicBezTo>
                      <a:pt x="24" y="401"/>
                      <a:pt x="24" y="401"/>
                      <a:pt x="24" y="401"/>
                    </a:cubicBezTo>
                    <a:cubicBezTo>
                      <a:pt x="24" y="401"/>
                      <a:pt x="24" y="401"/>
                      <a:pt x="24" y="401"/>
                    </a:cubicBezTo>
                    <a:cubicBezTo>
                      <a:pt x="24" y="401"/>
                      <a:pt x="24" y="401"/>
                      <a:pt x="24" y="401"/>
                    </a:cubicBezTo>
                    <a:cubicBezTo>
                      <a:pt x="24" y="401"/>
                      <a:pt x="24" y="401"/>
                      <a:pt x="24" y="401"/>
                    </a:cubicBezTo>
                    <a:cubicBezTo>
                      <a:pt x="24" y="401"/>
                      <a:pt x="24" y="401"/>
                      <a:pt x="24" y="401"/>
                    </a:cubicBezTo>
                    <a:cubicBezTo>
                      <a:pt x="24" y="401"/>
                      <a:pt x="24" y="401"/>
                      <a:pt x="24" y="401"/>
                    </a:cubicBezTo>
                    <a:cubicBezTo>
                      <a:pt x="24" y="401"/>
                      <a:pt x="24" y="401"/>
                      <a:pt x="24" y="401"/>
                    </a:cubicBezTo>
                    <a:cubicBezTo>
                      <a:pt x="24" y="401"/>
                      <a:pt x="24" y="401"/>
                      <a:pt x="24" y="401"/>
                    </a:cubicBezTo>
                    <a:cubicBezTo>
                      <a:pt x="24" y="401"/>
                      <a:pt x="24" y="401"/>
                      <a:pt x="24" y="401"/>
                    </a:cubicBezTo>
                    <a:cubicBezTo>
                      <a:pt x="24" y="401"/>
                      <a:pt x="24" y="401"/>
                      <a:pt x="24" y="401"/>
                    </a:cubicBezTo>
                    <a:cubicBezTo>
                      <a:pt x="24" y="401"/>
                      <a:pt x="24" y="401"/>
                      <a:pt x="24" y="401"/>
                    </a:cubicBezTo>
                    <a:cubicBezTo>
                      <a:pt x="24" y="401"/>
                      <a:pt x="24" y="401"/>
                      <a:pt x="24" y="401"/>
                    </a:cubicBezTo>
                    <a:cubicBezTo>
                      <a:pt x="24" y="401"/>
                      <a:pt x="24" y="401"/>
                      <a:pt x="24" y="401"/>
                    </a:cubicBezTo>
                    <a:cubicBezTo>
                      <a:pt x="24" y="401"/>
                      <a:pt x="24" y="401"/>
                      <a:pt x="24" y="401"/>
                    </a:cubicBezTo>
                    <a:cubicBezTo>
                      <a:pt x="24" y="401"/>
                      <a:pt x="24" y="401"/>
                      <a:pt x="24" y="401"/>
                    </a:cubicBezTo>
                    <a:cubicBezTo>
                      <a:pt x="24" y="401"/>
                      <a:pt x="24" y="401"/>
                      <a:pt x="24" y="402"/>
                    </a:cubicBezTo>
                    <a:cubicBezTo>
                      <a:pt x="24" y="402"/>
                      <a:pt x="24" y="402"/>
                      <a:pt x="24" y="402"/>
                    </a:cubicBezTo>
                    <a:cubicBezTo>
                      <a:pt x="24" y="402"/>
                      <a:pt x="24" y="402"/>
                      <a:pt x="24" y="402"/>
                    </a:cubicBezTo>
                    <a:cubicBezTo>
                      <a:pt x="24" y="402"/>
                      <a:pt x="24" y="402"/>
                      <a:pt x="24" y="402"/>
                    </a:cubicBezTo>
                    <a:cubicBezTo>
                      <a:pt x="24" y="402"/>
                      <a:pt x="24" y="402"/>
                      <a:pt x="24" y="402"/>
                    </a:cubicBezTo>
                    <a:cubicBezTo>
                      <a:pt x="24" y="402"/>
                      <a:pt x="24" y="402"/>
                      <a:pt x="24" y="402"/>
                    </a:cubicBezTo>
                    <a:cubicBezTo>
                      <a:pt x="24" y="402"/>
                      <a:pt x="24" y="402"/>
                      <a:pt x="24" y="402"/>
                    </a:cubicBezTo>
                    <a:cubicBezTo>
                      <a:pt x="24" y="402"/>
                      <a:pt x="24" y="402"/>
                      <a:pt x="24" y="402"/>
                    </a:cubicBezTo>
                    <a:cubicBezTo>
                      <a:pt x="24" y="402"/>
                      <a:pt x="24" y="402"/>
                      <a:pt x="24" y="402"/>
                    </a:cubicBezTo>
                    <a:cubicBezTo>
                      <a:pt x="24" y="402"/>
                      <a:pt x="24" y="402"/>
                      <a:pt x="24" y="402"/>
                    </a:cubicBezTo>
                    <a:cubicBezTo>
                      <a:pt x="24" y="402"/>
                      <a:pt x="24" y="402"/>
                      <a:pt x="24" y="402"/>
                    </a:cubicBezTo>
                    <a:cubicBezTo>
                      <a:pt x="24" y="402"/>
                      <a:pt x="24" y="402"/>
                      <a:pt x="24" y="402"/>
                    </a:cubicBezTo>
                    <a:cubicBezTo>
                      <a:pt x="24" y="402"/>
                      <a:pt x="24" y="402"/>
                      <a:pt x="24" y="402"/>
                    </a:cubicBezTo>
                    <a:cubicBezTo>
                      <a:pt x="24" y="402"/>
                      <a:pt x="24" y="402"/>
                      <a:pt x="24" y="402"/>
                    </a:cubicBezTo>
                    <a:cubicBezTo>
                      <a:pt x="24" y="402"/>
                      <a:pt x="24" y="402"/>
                      <a:pt x="24" y="402"/>
                    </a:cubicBezTo>
                    <a:cubicBezTo>
                      <a:pt x="24" y="402"/>
                      <a:pt x="24" y="402"/>
                      <a:pt x="24" y="402"/>
                    </a:cubicBezTo>
                    <a:cubicBezTo>
                      <a:pt x="24" y="402"/>
                      <a:pt x="24" y="402"/>
                      <a:pt x="24" y="402"/>
                    </a:cubicBezTo>
                    <a:cubicBezTo>
                      <a:pt x="24" y="402"/>
                      <a:pt x="24" y="402"/>
                      <a:pt x="24" y="402"/>
                    </a:cubicBezTo>
                    <a:cubicBezTo>
                      <a:pt x="24" y="402"/>
                      <a:pt x="24" y="402"/>
                      <a:pt x="24" y="402"/>
                    </a:cubicBezTo>
                    <a:cubicBezTo>
                      <a:pt x="24" y="403"/>
                      <a:pt x="24" y="403"/>
                      <a:pt x="24" y="403"/>
                    </a:cubicBezTo>
                    <a:cubicBezTo>
                      <a:pt x="24" y="403"/>
                      <a:pt x="24" y="403"/>
                      <a:pt x="24" y="403"/>
                    </a:cubicBezTo>
                    <a:cubicBezTo>
                      <a:pt x="24" y="403"/>
                      <a:pt x="24" y="403"/>
                      <a:pt x="24" y="403"/>
                    </a:cubicBezTo>
                    <a:cubicBezTo>
                      <a:pt x="24" y="403"/>
                      <a:pt x="24" y="403"/>
                      <a:pt x="24" y="403"/>
                    </a:cubicBezTo>
                    <a:cubicBezTo>
                      <a:pt x="24" y="403"/>
                      <a:pt x="24" y="403"/>
                      <a:pt x="24" y="403"/>
                    </a:cubicBezTo>
                    <a:cubicBezTo>
                      <a:pt x="24" y="403"/>
                      <a:pt x="24" y="403"/>
                      <a:pt x="24" y="403"/>
                    </a:cubicBezTo>
                    <a:cubicBezTo>
                      <a:pt x="24" y="403"/>
                      <a:pt x="24" y="403"/>
                      <a:pt x="24" y="403"/>
                    </a:cubicBezTo>
                    <a:cubicBezTo>
                      <a:pt x="24" y="403"/>
                      <a:pt x="24" y="403"/>
                      <a:pt x="24" y="403"/>
                    </a:cubicBezTo>
                    <a:cubicBezTo>
                      <a:pt x="24" y="403"/>
                      <a:pt x="24" y="403"/>
                      <a:pt x="24" y="403"/>
                    </a:cubicBezTo>
                    <a:cubicBezTo>
                      <a:pt x="24" y="403"/>
                      <a:pt x="24" y="403"/>
                      <a:pt x="24" y="403"/>
                    </a:cubicBezTo>
                    <a:cubicBezTo>
                      <a:pt x="24" y="403"/>
                      <a:pt x="24" y="403"/>
                      <a:pt x="24" y="403"/>
                    </a:cubicBezTo>
                    <a:cubicBezTo>
                      <a:pt x="24" y="403"/>
                      <a:pt x="24" y="403"/>
                      <a:pt x="24" y="403"/>
                    </a:cubicBezTo>
                    <a:cubicBezTo>
                      <a:pt x="24" y="403"/>
                      <a:pt x="24" y="403"/>
                      <a:pt x="24" y="403"/>
                    </a:cubicBezTo>
                    <a:cubicBezTo>
                      <a:pt x="24" y="403"/>
                      <a:pt x="24" y="403"/>
                      <a:pt x="24" y="403"/>
                    </a:cubicBezTo>
                    <a:cubicBezTo>
                      <a:pt x="24" y="403"/>
                      <a:pt x="24" y="403"/>
                      <a:pt x="24" y="403"/>
                    </a:cubicBezTo>
                    <a:cubicBezTo>
                      <a:pt x="24" y="403"/>
                      <a:pt x="24" y="403"/>
                      <a:pt x="24" y="403"/>
                    </a:cubicBezTo>
                    <a:cubicBezTo>
                      <a:pt x="24" y="403"/>
                      <a:pt x="24" y="404"/>
                      <a:pt x="24" y="404"/>
                    </a:cubicBezTo>
                    <a:cubicBezTo>
                      <a:pt x="24" y="404"/>
                      <a:pt x="24" y="404"/>
                      <a:pt x="24" y="404"/>
                    </a:cubicBezTo>
                    <a:cubicBezTo>
                      <a:pt x="23" y="404"/>
                      <a:pt x="23" y="404"/>
                      <a:pt x="23" y="404"/>
                    </a:cubicBezTo>
                    <a:cubicBezTo>
                      <a:pt x="23" y="404"/>
                      <a:pt x="23" y="404"/>
                      <a:pt x="23" y="404"/>
                    </a:cubicBezTo>
                    <a:cubicBezTo>
                      <a:pt x="23" y="404"/>
                      <a:pt x="23" y="404"/>
                      <a:pt x="23" y="404"/>
                    </a:cubicBezTo>
                    <a:cubicBezTo>
                      <a:pt x="23" y="404"/>
                      <a:pt x="23" y="404"/>
                      <a:pt x="23" y="404"/>
                    </a:cubicBezTo>
                    <a:cubicBezTo>
                      <a:pt x="23" y="404"/>
                      <a:pt x="23" y="404"/>
                      <a:pt x="23" y="404"/>
                    </a:cubicBezTo>
                    <a:cubicBezTo>
                      <a:pt x="23" y="404"/>
                      <a:pt x="23" y="404"/>
                      <a:pt x="23" y="404"/>
                    </a:cubicBezTo>
                    <a:cubicBezTo>
                      <a:pt x="7" y="453"/>
                      <a:pt x="7" y="453"/>
                      <a:pt x="7" y="453"/>
                    </a:cubicBezTo>
                    <a:cubicBezTo>
                      <a:pt x="86" y="471"/>
                      <a:pt x="86" y="471"/>
                      <a:pt x="86" y="471"/>
                    </a:cubicBezTo>
                    <a:cubicBezTo>
                      <a:pt x="95" y="444"/>
                      <a:pt x="104" y="416"/>
                      <a:pt x="111" y="386"/>
                    </a:cubicBezTo>
                    <a:cubicBezTo>
                      <a:pt x="112" y="382"/>
                      <a:pt x="113" y="378"/>
                      <a:pt x="114" y="373"/>
                    </a:cubicBezTo>
                    <a:cubicBezTo>
                      <a:pt x="139" y="262"/>
                      <a:pt x="152" y="112"/>
                      <a:pt x="143" y="14"/>
                    </a:cubicBezTo>
                    <a:cubicBezTo>
                      <a:pt x="82" y="0"/>
                      <a:pt x="82" y="0"/>
                      <a:pt x="82" y="0"/>
                    </a:cubicBezTo>
                  </a:path>
                </a:pathLst>
              </a:custGeom>
              <a:solidFill>
                <a:srgbClr val="249A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74" name="Freeform 1603"/>
              <p:cNvSpPr/>
              <p:nvPr/>
            </p:nvSpPr>
            <p:spPr bwMode="auto">
              <a:xfrm>
                <a:off x="3471310" y="2448553"/>
                <a:ext cx="174691" cy="298431"/>
              </a:xfrm>
              <a:custGeom>
                <a:avLst/>
                <a:gdLst>
                  <a:gd name="T0" fmla="*/ 20 w 61"/>
                  <a:gd name="T1" fmla="*/ 0 h 104"/>
                  <a:gd name="T2" fmla="*/ 0 w 61"/>
                  <a:gd name="T3" fmla="*/ 90 h 104"/>
                  <a:gd name="T4" fmla="*/ 61 w 61"/>
                  <a:gd name="T5" fmla="*/ 104 h 104"/>
                  <a:gd name="T6" fmla="*/ 61 w 61"/>
                  <a:gd name="T7" fmla="*/ 104 h 104"/>
                  <a:gd name="T8" fmla="*/ 0 w 61"/>
                  <a:gd name="T9" fmla="*/ 90 h 104"/>
                  <a:gd name="T10" fmla="*/ 20 w 61"/>
                  <a:gd name="T11" fmla="*/ 0 h 104"/>
                  <a:gd name="T12" fmla="*/ 20 w 61"/>
                  <a:gd name="T13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104">
                    <a:moveTo>
                      <a:pt x="20" y="0"/>
                    </a:moveTo>
                    <a:cubicBezTo>
                      <a:pt x="0" y="90"/>
                      <a:pt x="0" y="90"/>
                      <a:pt x="0" y="90"/>
                    </a:cubicBezTo>
                    <a:cubicBezTo>
                      <a:pt x="61" y="104"/>
                      <a:pt x="61" y="104"/>
                      <a:pt x="61" y="104"/>
                    </a:cubicBezTo>
                    <a:cubicBezTo>
                      <a:pt x="61" y="104"/>
                      <a:pt x="61" y="104"/>
                      <a:pt x="61" y="104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rgbClr val="470F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75" name="Freeform 1604"/>
              <p:cNvSpPr>
                <a:spLocks noEditPoints="1"/>
              </p:cNvSpPr>
              <p:nvPr/>
            </p:nvSpPr>
            <p:spPr bwMode="auto">
              <a:xfrm>
                <a:off x="3349996" y="2927742"/>
                <a:ext cx="198954" cy="304497"/>
              </a:xfrm>
              <a:custGeom>
                <a:avLst/>
                <a:gdLst>
                  <a:gd name="T0" fmla="*/ 12 w 69"/>
                  <a:gd name="T1" fmla="*/ 106 h 106"/>
                  <a:gd name="T2" fmla="*/ 0 w 69"/>
                  <a:gd name="T3" fmla="*/ 105 h 106"/>
                  <a:gd name="T4" fmla="*/ 64 w 69"/>
                  <a:gd name="T5" fmla="*/ 64 h 106"/>
                  <a:gd name="T6" fmla="*/ 65 w 69"/>
                  <a:gd name="T7" fmla="*/ 62 h 106"/>
                  <a:gd name="T8" fmla="*/ 65 w 69"/>
                  <a:gd name="T9" fmla="*/ 62 h 106"/>
                  <a:gd name="T10" fmla="*/ 65 w 69"/>
                  <a:gd name="T11" fmla="*/ 62 h 106"/>
                  <a:gd name="T12" fmla="*/ 65 w 69"/>
                  <a:gd name="T13" fmla="*/ 62 h 106"/>
                  <a:gd name="T14" fmla="*/ 65 w 69"/>
                  <a:gd name="T15" fmla="*/ 62 h 106"/>
                  <a:gd name="T16" fmla="*/ 65 w 69"/>
                  <a:gd name="T17" fmla="*/ 62 h 106"/>
                  <a:gd name="T18" fmla="*/ 65 w 69"/>
                  <a:gd name="T19" fmla="*/ 62 h 106"/>
                  <a:gd name="T20" fmla="*/ 65 w 69"/>
                  <a:gd name="T21" fmla="*/ 61 h 106"/>
                  <a:gd name="T22" fmla="*/ 65 w 69"/>
                  <a:gd name="T23" fmla="*/ 61 h 106"/>
                  <a:gd name="T24" fmla="*/ 65 w 69"/>
                  <a:gd name="T25" fmla="*/ 61 h 106"/>
                  <a:gd name="T26" fmla="*/ 65 w 69"/>
                  <a:gd name="T27" fmla="*/ 61 h 106"/>
                  <a:gd name="T28" fmla="*/ 65 w 69"/>
                  <a:gd name="T29" fmla="*/ 61 h 106"/>
                  <a:gd name="T30" fmla="*/ 65 w 69"/>
                  <a:gd name="T31" fmla="*/ 61 h 106"/>
                  <a:gd name="T32" fmla="*/ 65 w 69"/>
                  <a:gd name="T33" fmla="*/ 61 h 106"/>
                  <a:gd name="T34" fmla="*/ 65 w 69"/>
                  <a:gd name="T35" fmla="*/ 61 h 106"/>
                  <a:gd name="T36" fmla="*/ 65 w 69"/>
                  <a:gd name="T37" fmla="*/ 61 h 106"/>
                  <a:gd name="T38" fmla="*/ 65 w 69"/>
                  <a:gd name="T39" fmla="*/ 60 h 106"/>
                  <a:gd name="T40" fmla="*/ 65 w 69"/>
                  <a:gd name="T41" fmla="*/ 60 h 106"/>
                  <a:gd name="T42" fmla="*/ 65 w 69"/>
                  <a:gd name="T43" fmla="*/ 60 h 106"/>
                  <a:gd name="T44" fmla="*/ 65 w 69"/>
                  <a:gd name="T45" fmla="*/ 60 h 106"/>
                  <a:gd name="T46" fmla="*/ 65 w 69"/>
                  <a:gd name="T47" fmla="*/ 60 h 106"/>
                  <a:gd name="T48" fmla="*/ 65 w 69"/>
                  <a:gd name="T49" fmla="*/ 60 h 106"/>
                  <a:gd name="T50" fmla="*/ 65 w 69"/>
                  <a:gd name="T51" fmla="*/ 60 h 106"/>
                  <a:gd name="T52" fmla="*/ 65 w 69"/>
                  <a:gd name="T53" fmla="*/ 60 h 106"/>
                  <a:gd name="T54" fmla="*/ 65 w 69"/>
                  <a:gd name="T55" fmla="*/ 60 h 106"/>
                  <a:gd name="T56" fmla="*/ 65 w 69"/>
                  <a:gd name="T57" fmla="*/ 59 h 106"/>
                  <a:gd name="T58" fmla="*/ 65 w 69"/>
                  <a:gd name="T59" fmla="*/ 59 h 106"/>
                  <a:gd name="T60" fmla="*/ 65 w 69"/>
                  <a:gd name="T61" fmla="*/ 59 h 106"/>
                  <a:gd name="T62" fmla="*/ 65 w 69"/>
                  <a:gd name="T63" fmla="*/ 59 h 106"/>
                  <a:gd name="T64" fmla="*/ 65 w 69"/>
                  <a:gd name="T65" fmla="*/ 59 h 106"/>
                  <a:gd name="T66" fmla="*/ 65 w 69"/>
                  <a:gd name="T67" fmla="*/ 59 h 106"/>
                  <a:gd name="T68" fmla="*/ 24 w 69"/>
                  <a:gd name="T69" fmla="*/ 0 h 106"/>
                  <a:gd name="T70" fmla="*/ 22 w 69"/>
                  <a:gd name="T71" fmla="*/ 11 h 106"/>
                  <a:gd name="T72" fmla="*/ 65 w 69"/>
                  <a:gd name="T73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06">
                    <a:moveTo>
                      <a:pt x="64" y="64"/>
                    </a:moveTo>
                    <a:cubicBezTo>
                      <a:pt x="59" y="89"/>
                      <a:pt x="36" y="106"/>
                      <a:pt x="12" y="106"/>
                    </a:cubicBezTo>
                    <a:cubicBezTo>
                      <a:pt x="8" y="106"/>
                      <a:pt x="4" y="106"/>
                      <a:pt x="0" y="10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4" y="106"/>
                      <a:pt x="8" y="106"/>
                      <a:pt x="12" y="106"/>
                    </a:cubicBezTo>
                    <a:cubicBezTo>
                      <a:pt x="36" y="106"/>
                      <a:pt x="59" y="89"/>
                      <a:pt x="64" y="64"/>
                    </a:cubicBezTo>
                    <a:moveTo>
                      <a:pt x="65" y="62"/>
                    </a:move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62"/>
                      <a:pt x="65" y="62"/>
                      <a:pt x="65" y="62"/>
                    </a:cubicBezTo>
                    <a:moveTo>
                      <a:pt x="65" y="62"/>
                    </a:move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62"/>
                      <a:pt x="65" y="62"/>
                      <a:pt x="65" y="62"/>
                    </a:cubicBezTo>
                    <a:moveTo>
                      <a:pt x="65" y="62"/>
                    </a:move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62"/>
                      <a:pt x="65" y="62"/>
                      <a:pt x="65" y="62"/>
                    </a:cubicBezTo>
                    <a:moveTo>
                      <a:pt x="65" y="62"/>
                    </a:move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62"/>
                      <a:pt x="65" y="62"/>
                      <a:pt x="65" y="62"/>
                    </a:cubicBezTo>
                    <a:moveTo>
                      <a:pt x="65" y="61"/>
                    </a:move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62"/>
                      <a:pt x="65" y="62"/>
                      <a:pt x="65" y="61"/>
                    </a:cubicBezTo>
                    <a:moveTo>
                      <a:pt x="65" y="61"/>
                    </a:moveTo>
                    <a:cubicBezTo>
                      <a:pt x="65" y="61"/>
                      <a:pt x="65" y="61"/>
                      <a:pt x="65" y="61"/>
                    </a:cubicBezTo>
                    <a:cubicBezTo>
                      <a:pt x="65" y="61"/>
                      <a:pt x="65" y="61"/>
                      <a:pt x="65" y="61"/>
                    </a:cubicBezTo>
                    <a:moveTo>
                      <a:pt x="65" y="61"/>
                    </a:moveTo>
                    <a:cubicBezTo>
                      <a:pt x="65" y="61"/>
                      <a:pt x="65" y="61"/>
                      <a:pt x="65" y="61"/>
                    </a:cubicBezTo>
                    <a:cubicBezTo>
                      <a:pt x="65" y="61"/>
                      <a:pt x="65" y="61"/>
                      <a:pt x="65" y="61"/>
                    </a:cubicBezTo>
                    <a:moveTo>
                      <a:pt x="65" y="61"/>
                    </a:moveTo>
                    <a:cubicBezTo>
                      <a:pt x="65" y="61"/>
                      <a:pt x="65" y="61"/>
                      <a:pt x="65" y="61"/>
                    </a:cubicBezTo>
                    <a:cubicBezTo>
                      <a:pt x="65" y="61"/>
                      <a:pt x="65" y="61"/>
                      <a:pt x="65" y="61"/>
                    </a:cubicBezTo>
                    <a:moveTo>
                      <a:pt x="65" y="61"/>
                    </a:moveTo>
                    <a:cubicBezTo>
                      <a:pt x="65" y="61"/>
                      <a:pt x="65" y="61"/>
                      <a:pt x="65" y="61"/>
                    </a:cubicBezTo>
                    <a:cubicBezTo>
                      <a:pt x="65" y="61"/>
                      <a:pt x="65" y="61"/>
                      <a:pt x="65" y="61"/>
                    </a:cubicBezTo>
                    <a:moveTo>
                      <a:pt x="65" y="61"/>
                    </a:moveTo>
                    <a:cubicBezTo>
                      <a:pt x="65" y="61"/>
                      <a:pt x="65" y="61"/>
                      <a:pt x="65" y="61"/>
                    </a:cubicBezTo>
                    <a:cubicBezTo>
                      <a:pt x="65" y="61"/>
                      <a:pt x="65" y="61"/>
                      <a:pt x="65" y="61"/>
                    </a:cubicBezTo>
                    <a:moveTo>
                      <a:pt x="65" y="60"/>
                    </a:moveTo>
                    <a:cubicBezTo>
                      <a:pt x="65" y="60"/>
                      <a:pt x="65" y="60"/>
                      <a:pt x="65" y="61"/>
                    </a:cubicBezTo>
                    <a:cubicBezTo>
                      <a:pt x="65" y="60"/>
                      <a:pt x="65" y="60"/>
                      <a:pt x="65" y="60"/>
                    </a:cubicBezTo>
                    <a:moveTo>
                      <a:pt x="65" y="60"/>
                    </a:move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60"/>
                      <a:pt x="65" y="60"/>
                      <a:pt x="65" y="60"/>
                    </a:cubicBezTo>
                    <a:moveTo>
                      <a:pt x="65" y="60"/>
                    </a:move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60"/>
                      <a:pt x="65" y="60"/>
                      <a:pt x="65" y="60"/>
                    </a:cubicBezTo>
                    <a:moveTo>
                      <a:pt x="65" y="60"/>
                    </a:move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60"/>
                      <a:pt x="65" y="60"/>
                      <a:pt x="65" y="60"/>
                    </a:cubicBezTo>
                    <a:moveTo>
                      <a:pt x="65" y="60"/>
                    </a:move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60"/>
                      <a:pt x="65" y="60"/>
                      <a:pt x="65" y="60"/>
                    </a:cubicBezTo>
                    <a:moveTo>
                      <a:pt x="65" y="60"/>
                    </a:move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60"/>
                      <a:pt x="65" y="60"/>
                      <a:pt x="65" y="60"/>
                    </a:cubicBezTo>
                    <a:moveTo>
                      <a:pt x="65" y="59"/>
                    </a:moveTo>
                    <a:cubicBezTo>
                      <a:pt x="65" y="59"/>
                      <a:pt x="65" y="59"/>
                      <a:pt x="65" y="60"/>
                    </a:cubicBezTo>
                    <a:cubicBezTo>
                      <a:pt x="65" y="59"/>
                      <a:pt x="65" y="59"/>
                      <a:pt x="65" y="59"/>
                    </a:cubicBezTo>
                    <a:moveTo>
                      <a:pt x="65" y="59"/>
                    </a:moveTo>
                    <a:cubicBezTo>
                      <a:pt x="65" y="59"/>
                      <a:pt x="65" y="59"/>
                      <a:pt x="65" y="59"/>
                    </a:cubicBezTo>
                    <a:cubicBezTo>
                      <a:pt x="65" y="59"/>
                      <a:pt x="65" y="59"/>
                      <a:pt x="65" y="59"/>
                    </a:cubicBezTo>
                    <a:moveTo>
                      <a:pt x="65" y="59"/>
                    </a:moveTo>
                    <a:cubicBezTo>
                      <a:pt x="65" y="59"/>
                      <a:pt x="65" y="59"/>
                      <a:pt x="65" y="59"/>
                    </a:cubicBezTo>
                    <a:cubicBezTo>
                      <a:pt x="65" y="59"/>
                      <a:pt x="65" y="59"/>
                      <a:pt x="65" y="59"/>
                    </a:cubicBezTo>
                    <a:moveTo>
                      <a:pt x="65" y="59"/>
                    </a:moveTo>
                    <a:cubicBezTo>
                      <a:pt x="65" y="59"/>
                      <a:pt x="65" y="59"/>
                      <a:pt x="65" y="59"/>
                    </a:cubicBezTo>
                    <a:cubicBezTo>
                      <a:pt x="65" y="59"/>
                      <a:pt x="65" y="59"/>
                      <a:pt x="65" y="59"/>
                    </a:cubicBezTo>
                    <a:moveTo>
                      <a:pt x="65" y="59"/>
                    </a:moveTo>
                    <a:cubicBezTo>
                      <a:pt x="65" y="59"/>
                      <a:pt x="65" y="59"/>
                      <a:pt x="65" y="59"/>
                    </a:cubicBezTo>
                    <a:cubicBezTo>
                      <a:pt x="65" y="59"/>
                      <a:pt x="65" y="59"/>
                      <a:pt x="65" y="59"/>
                    </a:cubicBezTo>
                    <a:moveTo>
                      <a:pt x="24" y="0"/>
                    </a:move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51" y="6"/>
                      <a:pt x="69" y="32"/>
                      <a:pt x="65" y="59"/>
                    </a:cubicBezTo>
                    <a:cubicBezTo>
                      <a:pt x="69" y="32"/>
                      <a:pt x="51" y="6"/>
                      <a:pt x="24" y="0"/>
                    </a:cubicBezTo>
                  </a:path>
                </a:pathLst>
              </a:custGeom>
              <a:solidFill>
                <a:srgbClr val="470F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76" name="Freeform 1605"/>
              <p:cNvSpPr>
                <a:spLocks noEditPoints="1"/>
              </p:cNvSpPr>
              <p:nvPr/>
            </p:nvSpPr>
            <p:spPr bwMode="auto">
              <a:xfrm>
                <a:off x="3381538" y="2959283"/>
                <a:ext cx="31542" cy="129806"/>
              </a:xfrm>
              <a:custGeom>
                <a:avLst/>
                <a:gdLst>
                  <a:gd name="T0" fmla="*/ 17 w 26"/>
                  <a:gd name="T1" fmla="*/ 36 h 107"/>
                  <a:gd name="T2" fmla="*/ 17 w 26"/>
                  <a:gd name="T3" fmla="*/ 36 h 107"/>
                  <a:gd name="T4" fmla="*/ 0 w 26"/>
                  <a:gd name="T5" fmla="*/ 107 h 107"/>
                  <a:gd name="T6" fmla="*/ 10 w 26"/>
                  <a:gd name="T7" fmla="*/ 71 h 107"/>
                  <a:gd name="T8" fmla="*/ 17 w 26"/>
                  <a:gd name="T9" fmla="*/ 36 h 107"/>
                  <a:gd name="T10" fmla="*/ 26 w 26"/>
                  <a:gd name="T11" fmla="*/ 0 h 107"/>
                  <a:gd name="T12" fmla="*/ 24 w 26"/>
                  <a:gd name="T13" fmla="*/ 2 h 107"/>
                  <a:gd name="T14" fmla="*/ 24 w 26"/>
                  <a:gd name="T15" fmla="*/ 2 h 107"/>
                  <a:gd name="T16" fmla="*/ 26 w 26"/>
                  <a:gd name="T17" fmla="*/ 0 h 107"/>
                  <a:gd name="T18" fmla="*/ 26 w 26"/>
                  <a:gd name="T19" fmla="*/ 0 h 107"/>
                  <a:gd name="T20" fmla="*/ 26 w 26"/>
                  <a:gd name="T21" fmla="*/ 0 h 107"/>
                  <a:gd name="T22" fmla="*/ 26 w 26"/>
                  <a:gd name="T2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" h="107">
                    <a:moveTo>
                      <a:pt x="17" y="36"/>
                    </a:moveTo>
                    <a:lnTo>
                      <a:pt x="17" y="36"/>
                    </a:lnTo>
                    <a:lnTo>
                      <a:pt x="0" y="107"/>
                    </a:lnTo>
                    <a:lnTo>
                      <a:pt x="10" y="71"/>
                    </a:lnTo>
                    <a:lnTo>
                      <a:pt x="17" y="36"/>
                    </a:lnTo>
                    <a:close/>
                    <a:moveTo>
                      <a:pt x="26" y="0"/>
                    </a:moveTo>
                    <a:lnTo>
                      <a:pt x="24" y="2"/>
                    </a:lnTo>
                    <a:lnTo>
                      <a:pt x="24" y="2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5EBA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77" name="Freeform 1606"/>
              <p:cNvSpPr>
                <a:spLocks noEditPoints="1"/>
              </p:cNvSpPr>
              <p:nvPr/>
            </p:nvSpPr>
            <p:spPr bwMode="auto">
              <a:xfrm>
                <a:off x="3381538" y="2959283"/>
                <a:ext cx="31542" cy="129806"/>
              </a:xfrm>
              <a:custGeom>
                <a:avLst/>
                <a:gdLst>
                  <a:gd name="T0" fmla="*/ 17 w 26"/>
                  <a:gd name="T1" fmla="*/ 36 h 107"/>
                  <a:gd name="T2" fmla="*/ 17 w 26"/>
                  <a:gd name="T3" fmla="*/ 36 h 107"/>
                  <a:gd name="T4" fmla="*/ 0 w 26"/>
                  <a:gd name="T5" fmla="*/ 107 h 107"/>
                  <a:gd name="T6" fmla="*/ 10 w 26"/>
                  <a:gd name="T7" fmla="*/ 71 h 107"/>
                  <a:gd name="T8" fmla="*/ 17 w 26"/>
                  <a:gd name="T9" fmla="*/ 36 h 107"/>
                  <a:gd name="T10" fmla="*/ 26 w 26"/>
                  <a:gd name="T11" fmla="*/ 0 h 107"/>
                  <a:gd name="T12" fmla="*/ 24 w 26"/>
                  <a:gd name="T13" fmla="*/ 2 h 107"/>
                  <a:gd name="T14" fmla="*/ 24 w 26"/>
                  <a:gd name="T15" fmla="*/ 2 h 107"/>
                  <a:gd name="T16" fmla="*/ 26 w 26"/>
                  <a:gd name="T17" fmla="*/ 0 h 107"/>
                  <a:gd name="T18" fmla="*/ 26 w 26"/>
                  <a:gd name="T19" fmla="*/ 0 h 107"/>
                  <a:gd name="T20" fmla="*/ 26 w 26"/>
                  <a:gd name="T21" fmla="*/ 0 h 107"/>
                  <a:gd name="T22" fmla="*/ 26 w 26"/>
                  <a:gd name="T2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" h="107">
                    <a:moveTo>
                      <a:pt x="17" y="36"/>
                    </a:moveTo>
                    <a:lnTo>
                      <a:pt x="17" y="36"/>
                    </a:lnTo>
                    <a:lnTo>
                      <a:pt x="0" y="107"/>
                    </a:lnTo>
                    <a:lnTo>
                      <a:pt x="10" y="71"/>
                    </a:lnTo>
                    <a:lnTo>
                      <a:pt x="17" y="36"/>
                    </a:lnTo>
                    <a:moveTo>
                      <a:pt x="26" y="0"/>
                    </a:moveTo>
                    <a:lnTo>
                      <a:pt x="24" y="2"/>
                    </a:lnTo>
                    <a:lnTo>
                      <a:pt x="24" y="2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78" name="Freeform 1607"/>
              <p:cNvSpPr/>
              <p:nvPr/>
            </p:nvSpPr>
            <p:spPr bwMode="auto">
              <a:xfrm>
                <a:off x="3402161" y="2961710"/>
                <a:ext cx="8492" cy="41247"/>
              </a:xfrm>
              <a:custGeom>
                <a:avLst/>
                <a:gdLst>
                  <a:gd name="T0" fmla="*/ 7 w 7"/>
                  <a:gd name="T1" fmla="*/ 0 h 34"/>
                  <a:gd name="T2" fmla="*/ 7 w 7"/>
                  <a:gd name="T3" fmla="*/ 0 h 34"/>
                  <a:gd name="T4" fmla="*/ 0 w 7"/>
                  <a:gd name="T5" fmla="*/ 34 h 34"/>
                  <a:gd name="T6" fmla="*/ 0 w 7"/>
                  <a:gd name="T7" fmla="*/ 34 h 34"/>
                  <a:gd name="T8" fmla="*/ 7 w 7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4">
                    <a:moveTo>
                      <a:pt x="7" y="0"/>
                    </a:moveTo>
                    <a:lnTo>
                      <a:pt x="7" y="0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60C6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79" name="Freeform 1608"/>
              <p:cNvSpPr/>
              <p:nvPr/>
            </p:nvSpPr>
            <p:spPr bwMode="auto">
              <a:xfrm>
                <a:off x="3402161" y="2961710"/>
                <a:ext cx="8492" cy="41247"/>
              </a:xfrm>
              <a:custGeom>
                <a:avLst/>
                <a:gdLst>
                  <a:gd name="T0" fmla="*/ 7 w 7"/>
                  <a:gd name="T1" fmla="*/ 0 h 34"/>
                  <a:gd name="T2" fmla="*/ 7 w 7"/>
                  <a:gd name="T3" fmla="*/ 0 h 34"/>
                  <a:gd name="T4" fmla="*/ 0 w 7"/>
                  <a:gd name="T5" fmla="*/ 34 h 34"/>
                  <a:gd name="T6" fmla="*/ 0 w 7"/>
                  <a:gd name="T7" fmla="*/ 34 h 34"/>
                  <a:gd name="T8" fmla="*/ 7 w 7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4">
                    <a:moveTo>
                      <a:pt x="7" y="0"/>
                    </a:moveTo>
                    <a:lnTo>
                      <a:pt x="7" y="0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80" name="Freeform 1609"/>
              <p:cNvSpPr>
                <a:spLocks noEditPoints="1"/>
              </p:cNvSpPr>
              <p:nvPr/>
            </p:nvSpPr>
            <p:spPr bwMode="auto">
              <a:xfrm>
                <a:off x="3235962" y="3742969"/>
                <a:ext cx="80067" cy="264463"/>
              </a:xfrm>
              <a:custGeom>
                <a:avLst/>
                <a:gdLst>
                  <a:gd name="T0" fmla="*/ 23 w 28"/>
                  <a:gd name="T1" fmla="*/ 43 h 92"/>
                  <a:gd name="T2" fmla="*/ 23 w 28"/>
                  <a:gd name="T3" fmla="*/ 43 h 92"/>
                  <a:gd name="T4" fmla="*/ 23 w 28"/>
                  <a:gd name="T5" fmla="*/ 43 h 92"/>
                  <a:gd name="T6" fmla="*/ 23 w 28"/>
                  <a:gd name="T7" fmla="*/ 43 h 92"/>
                  <a:gd name="T8" fmla="*/ 23 w 28"/>
                  <a:gd name="T9" fmla="*/ 43 h 92"/>
                  <a:gd name="T10" fmla="*/ 24 w 28"/>
                  <a:gd name="T11" fmla="*/ 43 h 92"/>
                  <a:gd name="T12" fmla="*/ 24 w 28"/>
                  <a:gd name="T13" fmla="*/ 43 h 92"/>
                  <a:gd name="T14" fmla="*/ 24 w 28"/>
                  <a:gd name="T15" fmla="*/ 42 h 92"/>
                  <a:gd name="T16" fmla="*/ 24 w 28"/>
                  <a:gd name="T17" fmla="*/ 42 h 92"/>
                  <a:gd name="T18" fmla="*/ 24 w 28"/>
                  <a:gd name="T19" fmla="*/ 42 h 92"/>
                  <a:gd name="T20" fmla="*/ 24 w 28"/>
                  <a:gd name="T21" fmla="*/ 42 h 92"/>
                  <a:gd name="T22" fmla="*/ 24 w 28"/>
                  <a:gd name="T23" fmla="*/ 42 h 92"/>
                  <a:gd name="T24" fmla="*/ 24 w 28"/>
                  <a:gd name="T25" fmla="*/ 42 h 92"/>
                  <a:gd name="T26" fmla="*/ 24 w 28"/>
                  <a:gd name="T27" fmla="*/ 42 h 92"/>
                  <a:gd name="T28" fmla="*/ 24 w 28"/>
                  <a:gd name="T29" fmla="*/ 42 h 92"/>
                  <a:gd name="T30" fmla="*/ 24 w 28"/>
                  <a:gd name="T31" fmla="*/ 42 h 92"/>
                  <a:gd name="T32" fmla="*/ 24 w 28"/>
                  <a:gd name="T33" fmla="*/ 42 h 92"/>
                  <a:gd name="T34" fmla="*/ 24 w 28"/>
                  <a:gd name="T35" fmla="*/ 42 h 92"/>
                  <a:gd name="T36" fmla="*/ 24 w 28"/>
                  <a:gd name="T37" fmla="*/ 42 h 92"/>
                  <a:gd name="T38" fmla="*/ 24 w 28"/>
                  <a:gd name="T39" fmla="*/ 41 h 92"/>
                  <a:gd name="T40" fmla="*/ 24 w 28"/>
                  <a:gd name="T41" fmla="*/ 41 h 92"/>
                  <a:gd name="T42" fmla="*/ 24 w 28"/>
                  <a:gd name="T43" fmla="*/ 41 h 92"/>
                  <a:gd name="T44" fmla="*/ 24 w 28"/>
                  <a:gd name="T45" fmla="*/ 41 h 92"/>
                  <a:gd name="T46" fmla="*/ 24 w 28"/>
                  <a:gd name="T47" fmla="*/ 41 h 92"/>
                  <a:gd name="T48" fmla="*/ 24 w 28"/>
                  <a:gd name="T49" fmla="*/ 41 h 92"/>
                  <a:gd name="T50" fmla="*/ 24 w 28"/>
                  <a:gd name="T51" fmla="*/ 41 h 92"/>
                  <a:gd name="T52" fmla="*/ 24 w 28"/>
                  <a:gd name="T53" fmla="*/ 41 h 92"/>
                  <a:gd name="T54" fmla="*/ 24 w 28"/>
                  <a:gd name="T55" fmla="*/ 41 h 92"/>
                  <a:gd name="T56" fmla="*/ 24 w 28"/>
                  <a:gd name="T57" fmla="*/ 41 h 92"/>
                  <a:gd name="T58" fmla="*/ 24 w 28"/>
                  <a:gd name="T59" fmla="*/ 41 h 92"/>
                  <a:gd name="T60" fmla="*/ 24 w 28"/>
                  <a:gd name="T61" fmla="*/ 41 h 92"/>
                  <a:gd name="T62" fmla="*/ 24 w 28"/>
                  <a:gd name="T63" fmla="*/ 41 h 92"/>
                  <a:gd name="T64" fmla="*/ 24 w 28"/>
                  <a:gd name="T65" fmla="*/ 40 h 92"/>
                  <a:gd name="T66" fmla="*/ 24 w 28"/>
                  <a:gd name="T67" fmla="*/ 40 h 92"/>
                  <a:gd name="T68" fmla="*/ 24 w 28"/>
                  <a:gd name="T69" fmla="*/ 40 h 92"/>
                  <a:gd name="T70" fmla="*/ 24 w 28"/>
                  <a:gd name="T71" fmla="*/ 40 h 92"/>
                  <a:gd name="T72" fmla="*/ 24 w 28"/>
                  <a:gd name="T73" fmla="*/ 40 h 92"/>
                  <a:gd name="T74" fmla="*/ 24 w 28"/>
                  <a:gd name="T75" fmla="*/ 40 h 92"/>
                  <a:gd name="T76" fmla="*/ 24 w 28"/>
                  <a:gd name="T77" fmla="*/ 40 h 92"/>
                  <a:gd name="T78" fmla="*/ 24 w 28"/>
                  <a:gd name="T79" fmla="*/ 40 h 92"/>
                  <a:gd name="T80" fmla="*/ 24 w 28"/>
                  <a:gd name="T81" fmla="*/ 40 h 92"/>
                  <a:gd name="T82" fmla="*/ 24 w 28"/>
                  <a:gd name="T83" fmla="*/ 40 h 92"/>
                  <a:gd name="T84" fmla="*/ 24 w 28"/>
                  <a:gd name="T85" fmla="*/ 40 h 92"/>
                  <a:gd name="T86" fmla="*/ 24 w 28"/>
                  <a:gd name="T87" fmla="*/ 40 h 92"/>
                  <a:gd name="T88" fmla="*/ 24 w 28"/>
                  <a:gd name="T89" fmla="*/ 40 h 92"/>
                  <a:gd name="T90" fmla="*/ 24 w 28"/>
                  <a:gd name="T91" fmla="*/ 40 h 92"/>
                  <a:gd name="T92" fmla="*/ 0 w 28"/>
                  <a:gd name="T93" fmla="*/ 0 h 92"/>
                  <a:gd name="T94" fmla="*/ 0 w 28"/>
                  <a:gd name="T95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" h="92">
                    <a:moveTo>
                      <a:pt x="23" y="43"/>
                    </a:moveTo>
                    <a:cubicBezTo>
                      <a:pt x="23" y="43"/>
                      <a:pt x="23" y="43"/>
                      <a:pt x="23" y="43"/>
                    </a:cubicBezTo>
                    <a:cubicBezTo>
                      <a:pt x="7" y="92"/>
                      <a:pt x="7" y="92"/>
                      <a:pt x="7" y="92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43"/>
                      <a:pt x="23" y="43"/>
                      <a:pt x="23" y="43"/>
                    </a:cubicBezTo>
                    <a:moveTo>
                      <a:pt x="23" y="43"/>
                    </a:move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43"/>
                      <a:pt x="23" y="43"/>
                      <a:pt x="23" y="43"/>
                    </a:cubicBezTo>
                    <a:moveTo>
                      <a:pt x="23" y="43"/>
                    </a:move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43"/>
                      <a:pt x="23" y="43"/>
                      <a:pt x="23" y="43"/>
                    </a:cubicBezTo>
                    <a:moveTo>
                      <a:pt x="24" y="43"/>
                    </a:move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3"/>
                      <a:pt x="24" y="43"/>
                      <a:pt x="24" y="43"/>
                    </a:cubicBezTo>
                    <a:moveTo>
                      <a:pt x="24" y="42"/>
                    </a:move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42"/>
                      <a:pt x="24" y="42"/>
                      <a:pt x="24" y="42"/>
                    </a:cubicBezTo>
                    <a:moveTo>
                      <a:pt x="24" y="42"/>
                    </a:move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42"/>
                      <a:pt x="24" y="42"/>
                      <a:pt x="24" y="42"/>
                    </a:cubicBezTo>
                    <a:moveTo>
                      <a:pt x="24" y="42"/>
                    </a:move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42"/>
                      <a:pt x="24" y="42"/>
                      <a:pt x="24" y="42"/>
                    </a:cubicBezTo>
                    <a:moveTo>
                      <a:pt x="24" y="42"/>
                    </a:move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42"/>
                      <a:pt x="24" y="42"/>
                      <a:pt x="24" y="42"/>
                    </a:cubicBezTo>
                    <a:moveTo>
                      <a:pt x="24" y="42"/>
                    </a:move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42"/>
                      <a:pt x="24" y="42"/>
                      <a:pt x="24" y="42"/>
                    </a:cubicBezTo>
                    <a:moveTo>
                      <a:pt x="24" y="42"/>
                    </a:move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42"/>
                      <a:pt x="24" y="42"/>
                      <a:pt x="24" y="42"/>
                    </a:cubicBezTo>
                    <a:moveTo>
                      <a:pt x="24" y="42"/>
                    </a:move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42"/>
                      <a:pt x="24" y="42"/>
                      <a:pt x="24" y="42"/>
                    </a:cubicBezTo>
                    <a:moveTo>
                      <a:pt x="24" y="42"/>
                    </a:move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42"/>
                      <a:pt x="24" y="42"/>
                      <a:pt x="24" y="42"/>
                    </a:cubicBezTo>
                    <a:moveTo>
                      <a:pt x="24" y="41"/>
                    </a:move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1"/>
                      <a:pt x="24" y="41"/>
                      <a:pt x="24" y="41"/>
                    </a:cubicBezTo>
                    <a:moveTo>
                      <a:pt x="24" y="41"/>
                    </a:move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1"/>
                      <a:pt x="24" y="41"/>
                      <a:pt x="24" y="41"/>
                    </a:cubicBezTo>
                    <a:moveTo>
                      <a:pt x="24" y="41"/>
                    </a:move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1"/>
                      <a:pt x="24" y="41"/>
                      <a:pt x="24" y="41"/>
                    </a:cubicBezTo>
                    <a:moveTo>
                      <a:pt x="24" y="41"/>
                    </a:move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1"/>
                      <a:pt x="24" y="41"/>
                      <a:pt x="24" y="41"/>
                    </a:cubicBezTo>
                    <a:moveTo>
                      <a:pt x="24" y="41"/>
                    </a:move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1"/>
                      <a:pt x="24" y="41"/>
                      <a:pt x="24" y="41"/>
                    </a:cubicBezTo>
                    <a:moveTo>
                      <a:pt x="24" y="41"/>
                    </a:move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1"/>
                      <a:pt x="24" y="41"/>
                      <a:pt x="24" y="41"/>
                    </a:cubicBezTo>
                    <a:moveTo>
                      <a:pt x="24" y="41"/>
                    </a:move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1"/>
                      <a:pt x="24" y="41"/>
                      <a:pt x="24" y="41"/>
                    </a:cubicBezTo>
                    <a:moveTo>
                      <a:pt x="24" y="41"/>
                    </a:move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1"/>
                      <a:pt x="24" y="41"/>
                      <a:pt x="24" y="41"/>
                    </a:cubicBezTo>
                    <a:moveTo>
                      <a:pt x="24" y="41"/>
                    </a:move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1"/>
                      <a:pt x="24" y="41"/>
                      <a:pt x="24" y="41"/>
                    </a:cubicBezTo>
                    <a:moveTo>
                      <a:pt x="24" y="40"/>
                    </a:moveTo>
                    <a:cubicBezTo>
                      <a:pt x="24" y="40"/>
                      <a:pt x="24" y="40"/>
                      <a:pt x="24" y="41"/>
                    </a:cubicBezTo>
                    <a:cubicBezTo>
                      <a:pt x="24" y="40"/>
                      <a:pt x="24" y="40"/>
                      <a:pt x="24" y="40"/>
                    </a:cubicBezTo>
                    <a:moveTo>
                      <a:pt x="24" y="40"/>
                    </a:move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0"/>
                      <a:pt x="24" y="40"/>
                      <a:pt x="24" y="40"/>
                    </a:cubicBezTo>
                    <a:moveTo>
                      <a:pt x="24" y="40"/>
                    </a:move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0"/>
                      <a:pt x="24" y="40"/>
                      <a:pt x="24" y="40"/>
                    </a:cubicBezTo>
                    <a:moveTo>
                      <a:pt x="24" y="40"/>
                    </a:move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0"/>
                      <a:pt x="24" y="40"/>
                      <a:pt x="24" y="40"/>
                    </a:cubicBezTo>
                    <a:moveTo>
                      <a:pt x="24" y="40"/>
                    </a:move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0"/>
                      <a:pt x="24" y="40"/>
                      <a:pt x="24" y="40"/>
                    </a:cubicBezTo>
                    <a:moveTo>
                      <a:pt x="24" y="40"/>
                    </a:move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0"/>
                      <a:pt x="24" y="40"/>
                      <a:pt x="24" y="40"/>
                    </a:cubicBezTo>
                    <a:moveTo>
                      <a:pt x="24" y="40"/>
                    </a:move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0"/>
                      <a:pt x="24" y="40"/>
                      <a:pt x="24" y="40"/>
                    </a:cubicBezTo>
                    <a:moveTo>
                      <a:pt x="24" y="40"/>
                    </a:move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0"/>
                      <a:pt x="24" y="40"/>
                      <a:pt x="24" y="40"/>
                    </a:cubicBezTo>
                    <a:moveTo>
                      <a:pt x="24" y="40"/>
                    </a:move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0"/>
                      <a:pt x="24" y="40"/>
                      <a:pt x="24" y="4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7" y="4"/>
                      <a:pt x="28" y="22"/>
                      <a:pt x="24" y="40"/>
                    </a:cubicBezTo>
                    <a:cubicBezTo>
                      <a:pt x="28" y="22"/>
                      <a:pt x="17" y="4"/>
                      <a:pt x="0" y="0"/>
                    </a:cubicBezTo>
                  </a:path>
                </a:pathLst>
              </a:custGeom>
              <a:solidFill>
                <a:srgbClr val="4F2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81" name="Freeform 1610"/>
              <p:cNvSpPr/>
              <p:nvPr/>
            </p:nvSpPr>
            <p:spPr bwMode="auto">
              <a:xfrm>
                <a:off x="3143763" y="4116614"/>
                <a:ext cx="6066" cy="23050"/>
              </a:xfrm>
              <a:custGeom>
                <a:avLst/>
                <a:gdLst>
                  <a:gd name="T0" fmla="*/ 5 w 5"/>
                  <a:gd name="T1" fmla="*/ 0 h 19"/>
                  <a:gd name="T2" fmla="*/ 0 w 5"/>
                  <a:gd name="T3" fmla="*/ 17 h 19"/>
                  <a:gd name="T4" fmla="*/ 0 w 5"/>
                  <a:gd name="T5" fmla="*/ 19 h 19"/>
                  <a:gd name="T6" fmla="*/ 5 w 5"/>
                  <a:gd name="T7" fmla="*/ 0 h 19"/>
                  <a:gd name="T8" fmla="*/ 5 w 5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9">
                    <a:moveTo>
                      <a:pt x="5" y="0"/>
                    </a:moveTo>
                    <a:lnTo>
                      <a:pt x="0" y="17"/>
                    </a:lnTo>
                    <a:lnTo>
                      <a:pt x="0" y="1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8926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82" name="Freeform 1611"/>
              <p:cNvSpPr/>
              <p:nvPr/>
            </p:nvSpPr>
            <p:spPr bwMode="auto">
              <a:xfrm>
                <a:off x="3143763" y="4116614"/>
                <a:ext cx="6066" cy="23050"/>
              </a:xfrm>
              <a:custGeom>
                <a:avLst/>
                <a:gdLst>
                  <a:gd name="T0" fmla="*/ 5 w 5"/>
                  <a:gd name="T1" fmla="*/ 0 h 19"/>
                  <a:gd name="T2" fmla="*/ 0 w 5"/>
                  <a:gd name="T3" fmla="*/ 17 h 19"/>
                  <a:gd name="T4" fmla="*/ 0 w 5"/>
                  <a:gd name="T5" fmla="*/ 19 h 19"/>
                  <a:gd name="T6" fmla="*/ 5 w 5"/>
                  <a:gd name="T7" fmla="*/ 0 h 19"/>
                  <a:gd name="T8" fmla="*/ 5 w 5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9">
                    <a:moveTo>
                      <a:pt x="5" y="0"/>
                    </a:moveTo>
                    <a:lnTo>
                      <a:pt x="0" y="17"/>
                    </a:lnTo>
                    <a:lnTo>
                      <a:pt x="0" y="19"/>
                    </a:lnTo>
                    <a:lnTo>
                      <a:pt x="5" y="0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83" name="Freeform 1612"/>
              <p:cNvSpPr/>
              <p:nvPr/>
            </p:nvSpPr>
            <p:spPr bwMode="auto">
              <a:xfrm>
                <a:off x="3356062" y="4202747"/>
                <a:ext cx="14558" cy="2426"/>
              </a:xfrm>
              <a:custGeom>
                <a:avLst/>
                <a:gdLst>
                  <a:gd name="T0" fmla="*/ 0 w 12"/>
                  <a:gd name="T1" fmla="*/ 0 h 2"/>
                  <a:gd name="T2" fmla="*/ 0 w 12"/>
                  <a:gd name="T3" fmla="*/ 0 h 2"/>
                  <a:gd name="T4" fmla="*/ 12 w 12"/>
                  <a:gd name="T5" fmla="*/ 2 h 2"/>
                  <a:gd name="T6" fmla="*/ 12 w 12"/>
                  <a:gd name="T7" fmla="*/ 2 h 2"/>
                  <a:gd name="T8" fmla="*/ 0 w 1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">
                    <a:moveTo>
                      <a:pt x="0" y="0"/>
                    </a:moveTo>
                    <a:lnTo>
                      <a:pt x="0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E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84" name="Freeform 1613"/>
              <p:cNvSpPr/>
              <p:nvPr/>
            </p:nvSpPr>
            <p:spPr bwMode="auto">
              <a:xfrm>
                <a:off x="3356062" y="4202747"/>
                <a:ext cx="14558" cy="2426"/>
              </a:xfrm>
              <a:custGeom>
                <a:avLst/>
                <a:gdLst>
                  <a:gd name="T0" fmla="*/ 0 w 12"/>
                  <a:gd name="T1" fmla="*/ 0 h 2"/>
                  <a:gd name="T2" fmla="*/ 0 w 12"/>
                  <a:gd name="T3" fmla="*/ 0 h 2"/>
                  <a:gd name="T4" fmla="*/ 12 w 12"/>
                  <a:gd name="T5" fmla="*/ 2 h 2"/>
                  <a:gd name="T6" fmla="*/ 12 w 12"/>
                  <a:gd name="T7" fmla="*/ 2 h 2"/>
                  <a:gd name="T8" fmla="*/ 0 w 1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">
                    <a:moveTo>
                      <a:pt x="0" y="0"/>
                    </a:moveTo>
                    <a:lnTo>
                      <a:pt x="0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85" name="Freeform 1614"/>
              <p:cNvSpPr/>
              <p:nvPr/>
            </p:nvSpPr>
            <p:spPr bwMode="auto">
              <a:xfrm>
                <a:off x="3370619" y="4205173"/>
                <a:ext cx="33968" cy="8492"/>
              </a:xfrm>
              <a:custGeom>
                <a:avLst/>
                <a:gdLst>
                  <a:gd name="T0" fmla="*/ 0 w 28"/>
                  <a:gd name="T1" fmla="*/ 0 h 7"/>
                  <a:gd name="T2" fmla="*/ 0 w 28"/>
                  <a:gd name="T3" fmla="*/ 0 h 7"/>
                  <a:gd name="T4" fmla="*/ 28 w 28"/>
                  <a:gd name="T5" fmla="*/ 7 h 7"/>
                  <a:gd name="T6" fmla="*/ 0 w 28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7">
                    <a:moveTo>
                      <a:pt x="0" y="0"/>
                    </a:moveTo>
                    <a:lnTo>
                      <a:pt x="0" y="0"/>
                    </a:lnTo>
                    <a:lnTo>
                      <a:pt x="2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B11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86" name="Freeform 1615"/>
              <p:cNvSpPr/>
              <p:nvPr/>
            </p:nvSpPr>
            <p:spPr bwMode="auto">
              <a:xfrm>
                <a:off x="3370619" y="4205173"/>
                <a:ext cx="33968" cy="8492"/>
              </a:xfrm>
              <a:custGeom>
                <a:avLst/>
                <a:gdLst>
                  <a:gd name="T0" fmla="*/ 0 w 28"/>
                  <a:gd name="T1" fmla="*/ 0 h 7"/>
                  <a:gd name="T2" fmla="*/ 0 w 28"/>
                  <a:gd name="T3" fmla="*/ 0 h 7"/>
                  <a:gd name="T4" fmla="*/ 28 w 28"/>
                  <a:gd name="T5" fmla="*/ 7 h 7"/>
                  <a:gd name="T6" fmla="*/ 0 w 28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7">
                    <a:moveTo>
                      <a:pt x="0" y="0"/>
                    </a:moveTo>
                    <a:lnTo>
                      <a:pt x="0" y="0"/>
                    </a:lnTo>
                    <a:lnTo>
                      <a:pt x="28" y="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87" name="Freeform 1616"/>
              <p:cNvSpPr/>
              <p:nvPr/>
            </p:nvSpPr>
            <p:spPr bwMode="auto">
              <a:xfrm>
                <a:off x="3200780" y="4131172"/>
                <a:ext cx="222004" cy="82493"/>
              </a:xfrm>
              <a:custGeom>
                <a:avLst/>
                <a:gdLst>
                  <a:gd name="T0" fmla="*/ 4 w 77"/>
                  <a:gd name="T1" fmla="*/ 0 h 29"/>
                  <a:gd name="T2" fmla="*/ 0 w 77"/>
                  <a:gd name="T3" fmla="*/ 13 h 29"/>
                  <a:gd name="T4" fmla="*/ 54 w 77"/>
                  <a:gd name="T5" fmla="*/ 25 h 29"/>
                  <a:gd name="T6" fmla="*/ 59 w 77"/>
                  <a:gd name="T7" fmla="*/ 26 h 29"/>
                  <a:gd name="T8" fmla="*/ 71 w 77"/>
                  <a:gd name="T9" fmla="*/ 29 h 29"/>
                  <a:gd name="T10" fmla="*/ 77 w 77"/>
                  <a:gd name="T11" fmla="*/ 16 h 29"/>
                  <a:gd name="T12" fmla="*/ 77 w 77"/>
                  <a:gd name="T13" fmla="*/ 16 h 29"/>
                  <a:gd name="T14" fmla="*/ 4 w 77"/>
                  <a:gd name="T1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29">
                    <a:moveTo>
                      <a:pt x="4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3" y="25"/>
                      <a:pt x="75" y="21"/>
                      <a:pt x="77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6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88" name="Freeform 1617"/>
              <p:cNvSpPr/>
              <p:nvPr/>
            </p:nvSpPr>
            <p:spPr bwMode="auto">
              <a:xfrm>
                <a:off x="3200780" y="4131172"/>
                <a:ext cx="12131" cy="37608"/>
              </a:xfrm>
              <a:custGeom>
                <a:avLst/>
                <a:gdLst>
                  <a:gd name="T0" fmla="*/ 10 w 10"/>
                  <a:gd name="T1" fmla="*/ 0 h 31"/>
                  <a:gd name="T2" fmla="*/ 0 w 10"/>
                  <a:gd name="T3" fmla="*/ 31 h 31"/>
                  <a:gd name="T4" fmla="*/ 0 w 10"/>
                  <a:gd name="T5" fmla="*/ 31 h 31"/>
                  <a:gd name="T6" fmla="*/ 10 w 10"/>
                  <a:gd name="T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1">
                    <a:moveTo>
                      <a:pt x="10" y="0"/>
                    </a:moveTo>
                    <a:lnTo>
                      <a:pt x="0" y="31"/>
                    </a:lnTo>
                    <a:lnTo>
                      <a:pt x="0" y="3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8926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89" name="Freeform 1618"/>
              <p:cNvSpPr/>
              <p:nvPr/>
            </p:nvSpPr>
            <p:spPr bwMode="auto">
              <a:xfrm>
                <a:off x="3200780" y="4131172"/>
                <a:ext cx="12131" cy="37608"/>
              </a:xfrm>
              <a:custGeom>
                <a:avLst/>
                <a:gdLst>
                  <a:gd name="T0" fmla="*/ 10 w 10"/>
                  <a:gd name="T1" fmla="*/ 0 h 31"/>
                  <a:gd name="T2" fmla="*/ 0 w 10"/>
                  <a:gd name="T3" fmla="*/ 31 h 31"/>
                  <a:gd name="T4" fmla="*/ 0 w 10"/>
                  <a:gd name="T5" fmla="*/ 31 h 31"/>
                  <a:gd name="T6" fmla="*/ 10 w 10"/>
                  <a:gd name="T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1">
                    <a:moveTo>
                      <a:pt x="10" y="0"/>
                    </a:moveTo>
                    <a:lnTo>
                      <a:pt x="0" y="31"/>
                    </a:lnTo>
                    <a:lnTo>
                      <a:pt x="0" y="31"/>
                    </a:lnTo>
                    <a:lnTo>
                      <a:pt x="1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90" name="Freeform 1619"/>
              <p:cNvSpPr/>
              <p:nvPr/>
            </p:nvSpPr>
            <p:spPr bwMode="auto">
              <a:xfrm>
                <a:off x="3192289" y="4191829"/>
                <a:ext cx="157708" cy="36394"/>
              </a:xfrm>
              <a:custGeom>
                <a:avLst/>
                <a:gdLst>
                  <a:gd name="T0" fmla="*/ 0 w 130"/>
                  <a:gd name="T1" fmla="*/ 0 h 30"/>
                  <a:gd name="T2" fmla="*/ 0 w 130"/>
                  <a:gd name="T3" fmla="*/ 0 h 30"/>
                  <a:gd name="T4" fmla="*/ 130 w 130"/>
                  <a:gd name="T5" fmla="*/ 30 h 30"/>
                  <a:gd name="T6" fmla="*/ 130 w 130"/>
                  <a:gd name="T7" fmla="*/ 30 h 30"/>
                  <a:gd name="T8" fmla="*/ 0 w 1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30">
                    <a:moveTo>
                      <a:pt x="0" y="0"/>
                    </a:moveTo>
                    <a:lnTo>
                      <a:pt x="0" y="0"/>
                    </a:lnTo>
                    <a:lnTo>
                      <a:pt x="130" y="30"/>
                    </a:lnTo>
                    <a:lnTo>
                      <a:pt x="13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0C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91" name="Freeform 1620"/>
              <p:cNvSpPr/>
              <p:nvPr/>
            </p:nvSpPr>
            <p:spPr bwMode="auto">
              <a:xfrm>
                <a:off x="3192289" y="4191829"/>
                <a:ext cx="157708" cy="36394"/>
              </a:xfrm>
              <a:custGeom>
                <a:avLst/>
                <a:gdLst>
                  <a:gd name="T0" fmla="*/ 0 w 130"/>
                  <a:gd name="T1" fmla="*/ 0 h 30"/>
                  <a:gd name="T2" fmla="*/ 0 w 130"/>
                  <a:gd name="T3" fmla="*/ 0 h 30"/>
                  <a:gd name="T4" fmla="*/ 130 w 130"/>
                  <a:gd name="T5" fmla="*/ 30 h 30"/>
                  <a:gd name="T6" fmla="*/ 130 w 130"/>
                  <a:gd name="T7" fmla="*/ 30 h 30"/>
                  <a:gd name="T8" fmla="*/ 0 w 1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30">
                    <a:moveTo>
                      <a:pt x="0" y="0"/>
                    </a:moveTo>
                    <a:lnTo>
                      <a:pt x="0" y="0"/>
                    </a:lnTo>
                    <a:lnTo>
                      <a:pt x="130" y="30"/>
                    </a:lnTo>
                    <a:lnTo>
                      <a:pt x="130" y="3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92" name="Freeform 1621"/>
              <p:cNvSpPr/>
              <p:nvPr/>
            </p:nvSpPr>
            <p:spPr bwMode="auto">
              <a:xfrm>
                <a:off x="3166813" y="4191829"/>
                <a:ext cx="183184" cy="105543"/>
              </a:xfrm>
              <a:custGeom>
                <a:avLst/>
                <a:gdLst>
                  <a:gd name="T0" fmla="*/ 9 w 64"/>
                  <a:gd name="T1" fmla="*/ 0 h 37"/>
                  <a:gd name="T2" fmla="*/ 0 w 64"/>
                  <a:gd name="T3" fmla="*/ 26 h 37"/>
                  <a:gd name="T4" fmla="*/ 47 w 64"/>
                  <a:gd name="T5" fmla="*/ 37 h 37"/>
                  <a:gd name="T6" fmla="*/ 64 w 64"/>
                  <a:gd name="T7" fmla="*/ 13 h 37"/>
                  <a:gd name="T8" fmla="*/ 64 w 64"/>
                  <a:gd name="T9" fmla="*/ 13 h 37"/>
                  <a:gd name="T10" fmla="*/ 9 w 64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37">
                    <a:moveTo>
                      <a:pt x="9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53" y="29"/>
                      <a:pt x="59" y="21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rgbClr val="176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93" name="Freeform 1622"/>
              <p:cNvSpPr/>
              <p:nvPr/>
            </p:nvSpPr>
            <p:spPr bwMode="auto">
              <a:xfrm>
                <a:off x="3166813" y="4191829"/>
                <a:ext cx="25476" cy="74002"/>
              </a:xfrm>
              <a:custGeom>
                <a:avLst/>
                <a:gdLst>
                  <a:gd name="T0" fmla="*/ 21 w 21"/>
                  <a:gd name="T1" fmla="*/ 0 h 61"/>
                  <a:gd name="T2" fmla="*/ 0 w 21"/>
                  <a:gd name="T3" fmla="*/ 61 h 61"/>
                  <a:gd name="T4" fmla="*/ 0 w 21"/>
                  <a:gd name="T5" fmla="*/ 61 h 61"/>
                  <a:gd name="T6" fmla="*/ 21 w 21"/>
                  <a:gd name="T7" fmla="*/ 0 h 61"/>
                  <a:gd name="T8" fmla="*/ 21 w 21"/>
                  <a:gd name="T9" fmla="*/ 0 h 61"/>
                  <a:gd name="T10" fmla="*/ 21 w 21"/>
                  <a:gd name="T1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61">
                    <a:moveTo>
                      <a:pt x="21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1B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94" name="Freeform 1623"/>
              <p:cNvSpPr/>
              <p:nvPr/>
            </p:nvSpPr>
            <p:spPr bwMode="auto">
              <a:xfrm>
                <a:off x="3166813" y="4191829"/>
                <a:ext cx="25476" cy="74002"/>
              </a:xfrm>
              <a:custGeom>
                <a:avLst/>
                <a:gdLst>
                  <a:gd name="T0" fmla="*/ 21 w 21"/>
                  <a:gd name="T1" fmla="*/ 0 h 61"/>
                  <a:gd name="T2" fmla="*/ 0 w 21"/>
                  <a:gd name="T3" fmla="*/ 61 h 61"/>
                  <a:gd name="T4" fmla="*/ 0 w 21"/>
                  <a:gd name="T5" fmla="*/ 61 h 61"/>
                  <a:gd name="T6" fmla="*/ 21 w 21"/>
                  <a:gd name="T7" fmla="*/ 0 h 61"/>
                  <a:gd name="T8" fmla="*/ 21 w 21"/>
                  <a:gd name="T9" fmla="*/ 0 h 61"/>
                  <a:gd name="T10" fmla="*/ 21 w 21"/>
                  <a:gd name="T1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61">
                    <a:moveTo>
                      <a:pt x="21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95" name="Freeform 1624"/>
              <p:cNvSpPr/>
              <p:nvPr/>
            </p:nvSpPr>
            <p:spPr bwMode="auto">
              <a:xfrm>
                <a:off x="3221404" y="4110548"/>
                <a:ext cx="206233" cy="46099"/>
              </a:xfrm>
              <a:custGeom>
                <a:avLst/>
                <a:gdLst>
                  <a:gd name="T0" fmla="*/ 0 w 170"/>
                  <a:gd name="T1" fmla="*/ 0 h 38"/>
                  <a:gd name="T2" fmla="*/ 0 w 170"/>
                  <a:gd name="T3" fmla="*/ 0 h 38"/>
                  <a:gd name="T4" fmla="*/ 170 w 170"/>
                  <a:gd name="T5" fmla="*/ 38 h 38"/>
                  <a:gd name="T6" fmla="*/ 0 w 170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0" h="38">
                    <a:moveTo>
                      <a:pt x="0" y="0"/>
                    </a:moveTo>
                    <a:lnTo>
                      <a:pt x="0" y="0"/>
                    </a:lnTo>
                    <a:lnTo>
                      <a:pt x="17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B09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96" name="Freeform 1625"/>
              <p:cNvSpPr/>
              <p:nvPr/>
            </p:nvSpPr>
            <p:spPr bwMode="auto">
              <a:xfrm>
                <a:off x="3221404" y="4110548"/>
                <a:ext cx="206233" cy="46099"/>
              </a:xfrm>
              <a:custGeom>
                <a:avLst/>
                <a:gdLst>
                  <a:gd name="T0" fmla="*/ 0 w 170"/>
                  <a:gd name="T1" fmla="*/ 0 h 38"/>
                  <a:gd name="T2" fmla="*/ 0 w 170"/>
                  <a:gd name="T3" fmla="*/ 0 h 38"/>
                  <a:gd name="T4" fmla="*/ 170 w 170"/>
                  <a:gd name="T5" fmla="*/ 38 h 38"/>
                  <a:gd name="T6" fmla="*/ 0 w 170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0" h="38">
                    <a:moveTo>
                      <a:pt x="0" y="0"/>
                    </a:moveTo>
                    <a:lnTo>
                      <a:pt x="0" y="0"/>
                    </a:lnTo>
                    <a:lnTo>
                      <a:pt x="170" y="3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97" name="Freeform 1626"/>
              <p:cNvSpPr/>
              <p:nvPr/>
            </p:nvSpPr>
            <p:spPr bwMode="auto">
              <a:xfrm>
                <a:off x="3221404" y="4028055"/>
                <a:ext cx="252332" cy="134658"/>
              </a:xfrm>
              <a:custGeom>
                <a:avLst/>
                <a:gdLst>
                  <a:gd name="T0" fmla="*/ 9 w 88"/>
                  <a:gd name="T1" fmla="*/ 0 h 47"/>
                  <a:gd name="T2" fmla="*/ 0 w 88"/>
                  <a:gd name="T3" fmla="*/ 29 h 47"/>
                  <a:gd name="T4" fmla="*/ 72 w 88"/>
                  <a:gd name="T5" fmla="*/ 45 h 47"/>
                  <a:gd name="T6" fmla="*/ 77 w 88"/>
                  <a:gd name="T7" fmla="*/ 47 h 47"/>
                  <a:gd name="T8" fmla="*/ 88 w 88"/>
                  <a:gd name="T9" fmla="*/ 18 h 47"/>
                  <a:gd name="T10" fmla="*/ 88 w 88"/>
                  <a:gd name="T11" fmla="*/ 18 h 47"/>
                  <a:gd name="T12" fmla="*/ 9 w 88"/>
                  <a:gd name="T1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7">
                    <a:moveTo>
                      <a:pt x="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72" y="45"/>
                      <a:pt x="72" y="45"/>
                      <a:pt x="72" y="45"/>
                    </a:cubicBezTo>
                    <a:cubicBezTo>
                      <a:pt x="77" y="47"/>
                      <a:pt x="77" y="47"/>
                      <a:pt x="77" y="47"/>
                    </a:cubicBezTo>
                    <a:cubicBezTo>
                      <a:pt x="81" y="37"/>
                      <a:pt x="85" y="2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rgbClr val="0D3F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98" name="Freeform 1627"/>
              <p:cNvSpPr>
                <a:spLocks noEditPoints="1"/>
              </p:cNvSpPr>
              <p:nvPr/>
            </p:nvSpPr>
            <p:spPr bwMode="auto">
              <a:xfrm>
                <a:off x="3155895" y="4028055"/>
                <a:ext cx="90986" cy="82493"/>
              </a:xfrm>
              <a:custGeom>
                <a:avLst/>
                <a:gdLst>
                  <a:gd name="T0" fmla="*/ 4 w 75"/>
                  <a:gd name="T1" fmla="*/ 28 h 68"/>
                  <a:gd name="T2" fmla="*/ 0 w 75"/>
                  <a:gd name="T3" fmla="*/ 56 h 68"/>
                  <a:gd name="T4" fmla="*/ 4 w 75"/>
                  <a:gd name="T5" fmla="*/ 28 h 68"/>
                  <a:gd name="T6" fmla="*/ 75 w 75"/>
                  <a:gd name="T7" fmla="*/ 0 h 68"/>
                  <a:gd name="T8" fmla="*/ 54 w 75"/>
                  <a:gd name="T9" fmla="*/ 68 h 68"/>
                  <a:gd name="T10" fmla="*/ 54 w 75"/>
                  <a:gd name="T11" fmla="*/ 68 h 68"/>
                  <a:gd name="T12" fmla="*/ 75 w 75"/>
                  <a:gd name="T13" fmla="*/ 0 h 68"/>
                  <a:gd name="T14" fmla="*/ 75 w 75"/>
                  <a:gd name="T1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" h="68">
                    <a:moveTo>
                      <a:pt x="4" y="28"/>
                    </a:moveTo>
                    <a:lnTo>
                      <a:pt x="0" y="56"/>
                    </a:lnTo>
                    <a:lnTo>
                      <a:pt x="4" y="28"/>
                    </a:lnTo>
                    <a:close/>
                    <a:moveTo>
                      <a:pt x="75" y="0"/>
                    </a:moveTo>
                    <a:lnTo>
                      <a:pt x="54" y="68"/>
                    </a:lnTo>
                    <a:lnTo>
                      <a:pt x="54" y="68"/>
                    </a:lnTo>
                    <a:lnTo>
                      <a:pt x="75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301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99" name="Freeform 1628"/>
              <p:cNvSpPr>
                <a:spLocks noEditPoints="1"/>
              </p:cNvSpPr>
              <p:nvPr/>
            </p:nvSpPr>
            <p:spPr bwMode="auto">
              <a:xfrm>
                <a:off x="3155895" y="4028055"/>
                <a:ext cx="90986" cy="82493"/>
              </a:xfrm>
              <a:custGeom>
                <a:avLst/>
                <a:gdLst>
                  <a:gd name="T0" fmla="*/ 4 w 75"/>
                  <a:gd name="T1" fmla="*/ 28 h 68"/>
                  <a:gd name="T2" fmla="*/ 0 w 75"/>
                  <a:gd name="T3" fmla="*/ 56 h 68"/>
                  <a:gd name="T4" fmla="*/ 4 w 75"/>
                  <a:gd name="T5" fmla="*/ 28 h 68"/>
                  <a:gd name="T6" fmla="*/ 75 w 75"/>
                  <a:gd name="T7" fmla="*/ 0 h 68"/>
                  <a:gd name="T8" fmla="*/ 54 w 75"/>
                  <a:gd name="T9" fmla="*/ 68 h 68"/>
                  <a:gd name="T10" fmla="*/ 54 w 75"/>
                  <a:gd name="T11" fmla="*/ 68 h 68"/>
                  <a:gd name="T12" fmla="*/ 75 w 75"/>
                  <a:gd name="T13" fmla="*/ 0 h 68"/>
                  <a:gd name="T14" fmla="*/ 75 w 75"/>
                  <a:gd name="T1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" h="68">
                    <a:moveTo>
                      <a:pt x="4" y="28"/>
                    </a:moveTo>
                    <a:lnTo>
                      <a:pt x="0" y="56"/>
                    </a:lnTo>
                    <a:lnTo>
                      <a:pt x="4" y="28"/>
                    </a:lnTo>
                    <a:moveTo>
                      <a:pt x="75" y="0"/>
                    </a:moveTo>
                    <a:lnTo>
                      <a:pt x="54" y="68"/>
                    </a:lnTo>
                    <a:lnTo>
                      <a:pt x="54" y="68"/>
                    </a:lnTo>
                    <a:lnTo>
                      <a:pt x="75" y="0"/>
                    </a:lnTo>
                    <a:lnTo>
                      <a:pt x="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00" name="Freeform 1629"/>
              <p:cNvSpPr/>
              <p:nvPr/>
            </p:nvSpPr>
            <p:spPr bwMode="auto">
              <a:xfrm>
                <a:off x="3576852" y="2284780"/>
                <a:ext cx="6066" cy="71575"/>
              </a:xfrm>
              <a:custGeom>
                <a:avLst/>
                <a:gdLst>
                  <a:gd name="T0" fmla="*/ 2 w 2"/>
                  <a:gd name="T1" fmla="*/ 0 h 25"/>
                  <a:gd name="T2" fmla="*/ 0 w 2"/>
                  <a:gd name="T3" fmla="*/ 25 h 25"/>
                  <a:gd name="T4" fmla="*/ 0 w 2"/>
                  <a:gd name="T5" fmla="*/ 25 h 25"/>
                  <a:gd name="T6" fmla="*/ 2 w 2"/>
                  <a:gd name="T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5">
                    <a:moveTo>
                      <a:pt x="2" y="0"/>
                    </a:moveTo>
                    <a:cubicBezTo>
                      <a:pt x="2" y="7"/>
                      <a:pt x="1" y="16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" y="16"/>
                      <a:pt x="2" y="7"/>
                      <a:pt x="2" y="0"/>
                    </a:cubicBezTo>
                  </a:path>
                </a:pathLst>
              </a:custGeom>
              <a:solidFill>
                <a:srgbClr val="942C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01" name="Freeform 1630"/>
              <p:cNvSpPr/>
              <p:nvPr/>
            </p:nvSpPr>
            <p:spPr bwMode="auto">
              <a:xfrm>
                <a:off x="3557442" y="2198647"/>
                <a:ext cx="27902" cy="157708"/>
              </a:xfrm>
              <a:custGeom>
                <a:avLst/>
                <a:gdLst>
                  <a:gd name="T0" fmla="*/ 10 w 10"/>
                  <a:gd name="T1" fmla="*/ 0 h 55"/>
                  <a:gd name="T2" fmla="*/ 0 w 10"/>
                  <a:gd name="T3" fmla="*/ 43 h 55"/>
                  <a:gd name="T4" fmla="*/ 7 w 10"/>
                  <a:gd name="T5" fmla="*/ 55 h 55"/>
                  <a:gd name="T6" fmla="*/ 9 w 10"/>
                  <a:gd name="T7" fmla="*/ 30 h 55"/>
                  <a:gd name="T8" fmla="*/ 10 w 10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5">
                    <a:moveTo>
                      <a:pt x="10" y="0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2" y="44"/>
                      <a:pt x="4" y="48"/>
                      <a:pt x="7" y="55"/>
                    </a:cubicBezTo>
                    <a:cubicBezTo>
                      <a:pt x="8" y="46"/>
                      <a:pt x="9" y="37"/>
                      <a:pt x="9" y="30"/>
                    </a:cubicBezTo>
                    <a:cubicBezTo>
                      <a:pt x="10" y="13"/>
                      <a:pt x="10" y="2"/>
                      <a:pt x="10" y="0"/>
                    </a:cubicBezTo>
                  </a:path>
                </a:pathLst>
              </a:custGeom>
              <a:solidFill>
                <a:srgbClr val="DCE4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02" name="Freeform 1631"/>
              <p:cNvSpPr/>
              <p:nvPr/>
            </p:nvSpPr>
            <p:spPr bwMode="auto">
              <a:xfrm>
                <a:off x="3557442" y="2322387"/>
                <a:ext cx="19410" cy="33968"/>
              </a:xfrm>
              <a:custGeom>
                <a:avLst/>
                <a:gdLst>
                  <a:gd name="T0" fmla="*/ 0 w 7"/>
                  <a:gd name="T1" fmla="*/ 0 h 12"/>
                  <a:gd name="T2" fmla="*/ 0 w 7"/>
                  <a:gd name="T3" fmla="*/ 0 h 12"/>
                  <a:gd name="T4" fmla="*/ 7 w 7"/>
                  <a:gd name="T5" fmla="*/ 12 h 12"/>
                  <a:gd name="T6" fmla="*/ 7 w 7"/>
                  <a:gd name="T7" fmla="*/ 12 h 12"/>
                  <a:gd name="T8" fmla="*/ 7 w 7"/>
                  <a:gd name="T9" fmla="*/ 12 h 12"/>
                  <a:gd name="T10" fmla="*/ 0 w 7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4" y="5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4" y="5"/>
                      <a:pt x="2" y="1"/>
                      <a:pt x="0" y="0"/>
                    </a:cubicBezTo>
                  </a:path>
                </a:pathLst>
              </a:custGeom>
              <a:solidFill>
                <a:srgbClr val="6E03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03" name="Freeform 1632"/>
              <p:cNvSpPr>
                <a:spLocks noEditPoints="1"/>
              </p:cNvSpPr>
              <p:nvPr/>
            </p:nvSpPr>
            <p:spPr bwMode="auto">
              <a:xfrm>
                <a:off x="3620525" y="2517702"/>
                <a:ext cx="29115" cy="226857"/>
              </a:xfrm>
              <a:custGeom>
                <a:avLst/>
                <a:gdLst>
                  <a:gd name="T0" fmla="*/ 10 w 10"/>
                  <a:gd name="T1" fmla="*/ 79 h 79"/>
                  <a:gd name="T2" fmla="*/ 10 w 10"/>
                  <a:gd name="T3" fmla="*/ 79 h 79"/>
                  <a:gd name="T4" fmla="*/ 10 w 10"/>
                  <a:gd name="T5" fmla="*/ 79 h 79"/>
                  <a:gd name="T6" fmla="*/ 10 w 10"/>
                  <a:gd name="T7" fmla="*/ 78 h 79"/>
                  <a:gd name="T8" fmla="*/ 10 w 10"/>
                  <a:gd name="T9" fmla="*/ 78 h 79"/>
                  <a:gd name="T10" fmla="*/ 10 w 10"/>
                  <a:gd name="T11" fmla="*/ 78 h 79"/>
                  <a:gd name="T12" fmla="*/ 9 w 10"/>
                  <a:gd name="T13" fmla="*/ 68 h 79"/>
                  <a:gd name="T14" fmla="*/ 9 w 10"/>
                  <a:gd name="T15" fmla="*/ 68 h 79"/>
                  <a:gd name="T16" fmla="*/ 9 w 10"/>
                  <a:gd name="T17" fmla="*/ 68 h 79"/>
                  <a:gd name="T18" fmla="*/ 9 w 10"/>
                  <a:gd name="T19" fmla="*/ 66 h 79"/>
                  <a:gd name="T20" fmla="*/ 9 w 10"/>
                  <a:gd name="T21" fmla="*/ 66 h 79"/>
                  <a:gd name="T22" fmla="*/ 9 w 10"/>
                  <a:gd name="T23" fmla="*/ 66 h 79"/>
                  <a:gd name="T24" fmla="*/ 9 w 10"/>
                  <a:gd name="T25" fmla="*/ 66 h 79"/>
                  <a:gd name="T26" fmla="*/ 9 w 10"/>
                  <a:gd name="T27" fmla="*/ 66 h 79"/>
                  <a:gd name="T28" fmla="*/ 9 w 10"/>
                  <a:gd name="T29" fmla="*/ 66 h 79"/>
                  <a:gd name="T30" fmla="*/ 9 w 10"/>
                  <a:gd name="T31" fmla="*/ 65 h 79"/>
                  <a:gd name="T32" fmla="*/ 9 w 10"/>
                  <a:gd name="T33" fmla="*/ 65 h 79"/>
                  <a:gd name="T34" fmla="*/ 9 w 10"/>
                  <a:gd name="T35" fmla="*/ 65 h 79"/>
                  <a:gd name="T36" fmla="*/ 9 w 10"/>
                  <a:gd name="T37" fmla="*/ 65 h 79"/>
                  <a:gd name="T38" fmla="*/ 9 w 10"/>
                  <a:gd name="T39" fmla="*/ 65 h 79"/>
                  <a:gd name="T40" fmla="*/ 9 w 10"/>
                  <a:gd name="T41" fmla="*/ 65 h 79"/>
                  <a:gd name="T42" fmla="*/ 9 w 10"/>
                  <a:gd name="T43" fmla="*/ 65 h 79"/>
                  <a:gd name="T44" fmla="*/ 9 w 10"/>
                  <a:gd name="T45" fmla="*/ 65 h 79"/>
                  <a:gd name="T46" fmla="*/ 9 w 10"/>
                  <a:gd name="T47" fmla="*/ 65 h 79"/>
                  <a:gd name="T48" fmla="*/ 9 w 10"/>
                  <a:gd name="T49" fmla="*/ 64 h 79"/>
                  <a:gd name="T50" fmla="*/ 9 w 10"/>
                  <a:gd name="T51" fmla="*/ 64 h 79"/>
                  <a:gd name="T52" fmla="*/ 9 w 10"/>
                  <a:gd name="T53" fmla="*/ 64 h 79"/>
                  <a:gd name="T54" fmla="*/ 9 w 10"/>
                  <a:gd name="T55" fmla="*/ 64 h 79"/>
                  <a:gd name="T56" fmla="*/ 9 w 10"/>
                  <a:gd name="T57" fmla="*/ 64 h 79"/>
                  <a:gd name="T58" fmla="*/ 9 w 10"/>
                  <a:gd name="T59" fmla="*/ 64 h 79"/>
                  <a:gd name="T60" fmla="*/ 9 w 10"/>
                  <a:gd name="T61" fmla="*/ 64 h 79"/>
                  <a:gd name="T62" fmla="*/ 9 w 10"/>
                  <a:gd name="T63" fmla="*/ 64 h 79"/>
                  <a:gd name="T64" fmla="*/ 9 w 10"/>
                  <a:gd name="T65" fmla="*/ 64 h 79"/>
                  <a:gd name="T66" fmla="*/ 9 w 10"/>
                  <a:gd name="T67" fmla="*/ 63 h 79"/>
                  <a:gd name="T68" fmla="*/ 9 w 10"/>
                  <a:gd name="T69" fmla="*/ 64 h 79"/>
                  <a:gd name="T70" fmla="*/ 9 w 10"/>
                  <a:gd name="T71" fmla="*/ 63 h 79"/>
                  <a:gd name="T72" fmla="*/ 9 w 10"/>
                  <a:gd name="T73" fmla="*/ 63 h 79"/>
                  <a:gd name="T74" fmla="*/ 9 w 10"/>
                  <a:gd name="T75" fmla="*/ 63 h 79"/>
                  <a:gd name="T76" fmla="*/ 9 w 10"/>
                  <a:gd name="T77" fmla="*/ 63 h 79"/>
                  <a:gd name="T78" fmla="*/ 0 w 10"/>
                  <a:gd name="T79" fmla="*/ 0 h 79"/>
                  <a:gd name="T80" fmla="*/ 9 w 10"/>
                  <a:gd name="T81" fmla="*/ 63 h 79"/>
                  <a:gd name="T82" fmla="*/ 0 w 10"/>
                  <a:gd name="T83" fmla="*/ 0 h 79"/>
                  <a:gd name="T84" fmla="*/ 0 w 10"/>
                  <a:gd name="T85" fmla="*/ 0 h 79"/>
                  <a:gd name="T86" fmla="*/ 0 w 10"/>
                  <a:gd name="T87" fmla="*/ 0 h 79"/>
                  <a:gd name="T88" fmla="*/ 0 w 10"/>
                  <a:gd name="T89" fmla="*/ 0 h 79"/>
                  <a:gd name="T90" fmla="*/ 0 w 10"/>
                  <a:gd name="T91" fmla="*/ 0 h 79"/>
                  <a:gd name="T92" fmla="*/ 0 w 10"/>
                  <a:gd name="T93" fmla="*/ 0 h 79"/>
                  <a:gd name="T94" fmla="*/ 0 w 10"/>
                  <a:gd name="T95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" h="79">
                    <a:moveTo>
                      <a:pt x="10" y="79"/>
                    </a:moveTo>
                    <a:cubicBezTo>
                      <a:pt x="10" y="79"/>
                      <a:pt x="10" y="79"/>
                      <a:pt x="10" y="79"/>
                    </a:cubicBezTo>
                    <a:cubicBezTo>
                      <a:pt x="10" y="79"/>
                      <a:pt x="10" y="79"/>
                      <a:pt x="10" y="79"/>
                    </a:cubicBezTo>
                    <a:moveTo>
                      <a:pt x="10" y="78"/>
                    </a:moveTo>
                    <a:cubicBezTo>
                      <a:pt x="10" y="78"/>
                      <a:pt x="10" y="78"/>
                      <a:pt x="10" y="78"/>
                    </a:cubicBezTo>
                    <a:cubicBezTo>
                      <a:pt x="10" y="78"/>
                      <a:pt x="10" y="78"/>
                      <a:pt x="10" y="78"/>
                    </a:cubicBezTo>
                    <a:moveTo>
                      <a:pt x="9" y="68"/>
                    </a:moveTo>
                    <a:cubicBezTo>
                      <a:pt x="9" y="68"/>
                      <a:pt x="9" y="68"/>
                      <a:pt x="9" y="68"/>
                    </a:cubicBezTo>
                    <a:cubicBezTo>
                      <a:pt x="9" y="68"/>
                      <a:pt x="9" y="68"/>
                      <a:pt x="9" y="68"/>
                    </a:cubicBezTo>
                    <a:moveTo>
                      <a:pt x="9" y="66"/>
                    </a:moveTo>
                    <a:cubicBezTo>
                      <a:pt x="9" y="66"/>
                      <a:pt x="9" y="66"/>
                      <a:pt x="9" y="66"/>
                    </a:cubicBezTo>
                    <a:cubicBezTo>
                      <a:pt x="9" y="66"/>
                      <a:pt x="9" y="66"/>
                      <a:pt x="9" y="66"/>
                    </a:cubicBezTo>
                    <a:moveTo>
                      <a:pt x="9" y="66"/>
                    </a:moveTo>
                    <a:cubicBezTo>
                      <a:pt x="9" y="66"/>
                      <a:pt x="9" y="66"/>
                      <a:pt x="9" y="66"/>
                    </a:cubicBezTo>
                    <a:cubicBezTo>
                      <a:pt x="9" y="66"/>
                      <a:pt x="9" y="66"/>
                      <a:pt x="9" y="66"/>
                    </a:cubicBezTo>
                    <a:moveTo>
                      <a:pt x="9" y="65"/>
                    </a:moveTo>
                    <a:cubicBezTo>
                      <a:pt x="9" y="65"/>
                      <a:pt x="9" y="65"/>
                      <a:pt x="9" y="65"/>
                    </a:cubicBezTo>
                    <a:cubicBezTo>
                      <a:pt x="9" y="65"/>
                      <a:pt x="9" y="65"/>
                      <a:pt x="9" y="65"/>
                    </a:cubicBezTo>
                    <a:moveTo>
                      <a:pt x="9" y="65"/>
                    </a:moveTo>
                    <a:cubicBezTo>
                      <a:pt x="9" y="65"/>
                      <a:pt x="9" y="65"/>
                      <a:pt x="9" y="65"/>
                    </a:cubicBezTo>
                    <a:cubicBezTo>
                      <a:pt x="9" y="65"/>
                      <a:pt x="9" y="65"/>
                      <a:pt x="9" y="65"/>
                    </a:cubicBezTo>
                    <a:moveTo>
                      <a:pt x="9" y="65"/>
                    </a:moveTo>
                    <a:cubicBezTo>
                      <a:pt x="9" y="65"/>
                      <a:pt x="9" y="65"/>
                      <a:pt x="9" y="65"/>
                    </a:cubicBezTo>
                    <a:cubicBezTo>
                      <a:pt x="9" y="65"/>
                      <a:pt x="9" y="65"/>
                      <a:pt x="9" y="65"/>
                    </a:cubicBezTo>
                    <a:moveTo>
                      <a:pt x="9" y="64"/>
                    </a:moveTo>
                    <a:cubicBezTo>
                      <a:pt x="9" y="64"/>
                      <a:pt x="9" y="64"/>
                      <a:pt x="9" y="64"/>
                    </a:cubicBezTo>
                    <a:cubicBezTo>
                      <a:pt x="9" y="64"/>
                      <a:pt x="9" y="64"/>
                      <a:pt x="9" y="64"/>
                    </a:cubicBezTo>
                    <a:moveTo>
                      <a:pt x="9" y="64"/>
                    </a:moveTo>
                    <a:cubicBezTo>
                      <a:pt x="9" y="64"/>
                      <a:pt x="9" y="64"/>
                      <a:pt x="9" y="64"/>
                    </a:cubicBezTo>
                    <a:cubicBezTo>
                      <a:pt x="9" y="64"/>
                      <a:pt x="9" y="64"/>
                      <a:pt x="9" y="64"/>
                    </a:cubicBezTo>
                    <a:moveTo>
                      <a:pt x="9" y="64"/>
                    </a:moveTo>
                    <a:cubicBezTo>
                      <a:pt x="9" y="64"/>
                      <a:pt x="9" y="64"/>
                      <a:pt x="9" y="64"/>
                    </a:cubicBezTo>
                    <a:cubicBezTo>
                      <a:pt x="9" y="64"/>
                      <a:pt x="9" y="64"/>
                      <a:pt x="9" y="64"/>
                    </a:cubicBezTo>
                    <a:moveTo>
                      <a:pt x="9" y="63"/>
                    </a:moveTo>
                    <a:cubicBezTo>
                      <a:pt x="9" y="63"/>
                      <a:pt x="9" y="63"/>
                      <a:pt x="9" y="64"/>
                    </a:cubicBezTo>
                    <a:cubicBezTo>
                      <a:pt x="9" y="63"/>
                      <a:pt x="9" y="63"/>
                      <a:pt x="9" y="63"/>
                    </a:cubicBezTo>
                    <a:moveTo>
                      <a:pt x="9" y="63"/>
                    </a:moveTo>
                    <a:cubicBezTo>
                      <a:pt x="9" y="63"/>
                      <a:pt x="9" y="63"/>
                      <a:pt x="9" y="63"/>
                    </a:cubicBezTo>
                    <a:cubicBezTo>
                      <a:pt x="9" y="63"/>
                      <a:pt x="9" y="63"/>
                      <a:pt x="9" y="63"/>
                    </a:cubicBezTo>
                    <a:moveTo>
                      <a:pt x="0" y="0"/>
                    </a:moveTo>
                    <a:cubicBezTo>
                      <a:pt x="4" y="18"/>
                      <a:pt x="7" y="39"/>
                      <a:pt x="9" y="63"/>
                    </a:cubicBezTo>
                    <a:cubicBezTo>
                      <a:pt x="7" y="39"/>
                      <a:pt x="4" y="18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BD13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04" name="Freeform 1633"/>
              <p:cNvSpPr/>
              <p:nvPr/>
            </p:nvSpPr>
            <p:spPr bwMode="auto">
              <a:xfrm>
                <a:off x="3471310" y="2322387"/>
                <a:ext cx="178331" cy="424597"/>
              </a:xfrm>
              <a:custGeom>
                <a:avLst/>
                <a:gdLst>
                  <a:gd name="T0" fmla="*/ 30 w 62"/>
                  <a:gd name="T1" fmla="*/ 0 h 148"/>
                  <a:gd name="T2" fmla="*/ 20 w 62"/>
                  <a:gd name="T3" fmla="*/ 44 h 148"/>
                  <a:gd name="T4" fmla="*/ 0 w 62"/>
                  <a:gd name="T5" fmla="*/ 134 h 148"/>
                  <a:gd name="T6" fmla="*/ 61 w 62"/>
                  <a:gd name="T7" fmla="*/ 148 h 148"/>
                  <a:gd name="T8" fmla="*/ 62 w 62"/>
                  <a:gd name="T9" fmla="*/ 148 h 148"/>
                  <a:gd name="T10" fmla="*/ 62 w 62"/>
                  <a:gd name="T11" fmla="*/ 148 h 148"/>
                  <a:gd name="T12" fmla="*/ 62 w 62"/>
                  <a:gd name="T13" fmla="*/ 147 h 148"/>
                  <a:gd name="T14" fmla="*/ 62 w 62"/>
                  <a:gd name="T15" fmla="*/ 147 h 148"/>
                  <a:gd name="T16" fmla="*/ 62 w 62"/>
                  <a:gd name="T17" fmla="*/ 146 h 148"/>
                  <a:gd name="T18" fmla="*/ 62 w 62"/>
                  <a:gd name="T19" fmla="*/ 146 h 148"/>
                  <a:gd name="T20" fmla="*/ 61 w 62"/>
                  <a:gd name="T21" fmla="*/ 136 h 148"/>
                  <a:gd name="T22" fmla="*/ 61 w 62"/>
                  <a:gd name="T23" fmla="*/ 136 h 148"/>
                  <a:gd name="T24" fmla="*/ 61 w 62"/>
                  <a:gd name="T25" fmla="*/ 134 h 148"/>
                  <a:gd name="T26" fmla="*/ 61 w 62"/>
                  <a:gd name="T27" fmla="*/ 134 h 148"/>
                  <a:gd name="T28" fmla="*/ 61 w 62"/>
                  <a:gd name="T29" fmla="*/ 134 h 148"/>
                  <a:gd name="T30" fmla="*/ 61 w 62"/>
                  <a:gd name="T31" fmla="*/ 134 h 148"/>
                  <a:gd name="T32" fmla="*/ 61 w 62"/>
                  <a:gd name="T33" fmla="*/ 133 h 148"/>
                  <a:gd name="T34" fmla="*/ 61 w 62"/>
                  <a:gd name="T35" fmla="*/ 133 h 148"/>
                  <a:gd name="T36" fmla="*/ 61 w 62"/>
                  <a:gd name="T37" fmla="*/ 133 h 148"/>
                  <a:gd name="T38" fmla="*/ 61 w 62"/>
                  <a:gd name="T39" fmla="*/ 133 h 148"/>
                  <a:gd name="T40" fmla="*/ 61 w 62"/>
                  <a:gd name="T41" fmla="*/ 133 h 148"/>
                  <a:gd name="T42" fmla="*/ 61 w 62"/>
                  <a:gd name="T43" fmla="*/ 133 h 148"/>
                  <a:gd name="T44" fmla="*/ 61 w 62"/>
                  <a:gd name="T45" fmla="*/ 132 h 148"/>
                  <a:gd name="T46" fmla="*/ 61 w 62"/>
                  <a:gd name="T47" fmla="*/ 132 h 148"/>
                  <a:gd name="T48" fmla="*/ 61 w 62"/>
                  <a:gd name="T49" fmla="*/ 132 h 148"/>
                  <a:gd name="T50" fmla="*/ 61 w 62"/>
                  <a:gd name="T51" fmla="*/ 132 h 148"/>
                  <a:gd name="T52" fmla="*/ 61 w 62"/>
                  <a:gd name="T53" fmla="*/ 132 h 148"/>
                  <a:gd name="T54" fmla="*/ 61 w 62"/>
                  <a:gd name="T55" fmla="*/ 132 h 148"/>
                  <a:gd name="T56" fmla="*/ 61 w 62"/>
                  <a:gd name="T57" fmla="*/ 132 h 148"/>
                  <a:gd name="T58" fmla="*/ 61 w 62"/>
                  <a:gd name="T59" fmla="*/ 131 h 148"/>
                  <a:gd name="T60" fmla="*/ 61 w 62"/>
                  <a:gd name="T61" fmla="*/ 131 h 148"/>
                  <a:gd name="T62" fmla="*/ 61 w 62"/>
                  <a:gd name="T63" fmla="*/ 131 h 148"/>
                  <a:gd name="T64" fmla="*/ 61 w 62"/>
                  <a:gd name="T65" fmla="*/ 131 h 148"/>
                  <a:gd name="T66" fmla="*/ 52 w 62"/>
                  <a:gd name="T67" fmla="*/ 68 h 148"/>
                  <a:gd name="T68" fmla="*/ 52 w 62"/>
                  <a:gd name="T69" fmla="*/ 68 h 148"/>
                  <a:gd name="T70" fmla="*/ 52 w 62"/>
                  <a:gd name="T71" fmla="*/ 68 h 148"/>
                  <a:gd name="T72" fmla="*/ 52 w 62"/>
                  <a:gd name="T73" fmla="*/ 68 h 148"/>
                  <a:gd name="T74" fmla="*/ 52 w 62"/>
                  <a:gd name="T75" fmla="*/ 68 h 148"/>
                  <a:gd name="T76" fmla="*/ 37 w 62"/>
                  <a:gd name="T77" fmla="*/ 12 h 148"/>
                  <a:gd name="T78" fmla="*/ 30 w 62"/>
                  <a:gd name="T79" fmla="*/ 0 h 148"/>
                  <a:gd name="T80" fmla="*/ 30 w 62"/>
                  <a:gd name="T81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" h="148">
                    <a:moveTo>
                      <a:pt x="30" y="0"/>
                    </a:moveTo>
                    <a:cubicBezTo>
                      <a:pt x="20" y="44"/>
                      <a:pt x="20" y="44"/>
                      <a:pt x="20" y="44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61" y="148"/>
                      <a:pt x="61" y="148"/>
                      <a:pt x="61" y="148"/>
                    </a:cubicBezTo>
                    <a:cubicBezTo>
                      <a:pt x="62" y="148"/>
                      <a:pt x="62" y="148"/>
                      <a:pt x="62" y="148"/>
                    </a:cubicBezTo>
                    <a:cubicBezTo>
                      <a:pt x="62" y="148"/>
                      <a:pt x="62" y="148"/>
                      <a:pt x="62" y="148"/>
                    </a:cubicBezTo>
                    <a:cubicBezTo>
                      <a:pt x="62" y="148"/>
                      <a:pt x="62" y="148"/>
                      <a:pt x="62" y="147"/>
                    </a:cubicBezTo>
                    <a:cubicBezTo>
                      <a:pt x="62" y="147"/>
                      <a:pt x="62" y="147"/>
                      <a:pt x="62" y="147"/>
                    </a:cubicBezTo>
                    <a:cubicBezTo>
                      <a:pt x="62" y="147"/>
                      <a:pt x="62" y="146"/>
                      <a:pt x="62" y="146"/>
                    </a:cubicBezTo>
                    <a:cubicBezTo>
                      <a:pt x="62" y="146"/>
                      <a:pt x="62" y="146"/>
                      <a:pt x="62" y="146"/>
                    </a:cubicBezTo>
                    <a:cubicBezTo>
                      <a:pt x="62" y="142"/>
                      <a:pt x="61" y="139"/>
                      <a:pt x="61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5"/>
                      <a:pt x="61" y="135"/>
                      <a:pt x="61" y="134"/>
                    </a:cubicBezTo>
                    <a:cubicBezTo>
                      <a:pt x="61" y="134"/>
                      <a:pt x="61" y="134"/>
                      <a:pt x="61" y="134"/>
                    </a:cubicBezTo>
                    <a:cubicBezTo>
                      <a:pt x="61" y="134"/>
                      <a:pt x="61" y="134"/>
                      <a:pt x="61" y="134"/>
                    </a:cubicBezTo>
                    <a:cubicBezTo>
                      <a:pt x="61" y="134"/>
                      <a:pt x="61" y="134"/>
                      <a:pt x="61" y="134"/>
                    </a:cubicBezTo>
                    <a:cubicBezTo>
                      <a:pt x="61" y="134"/>
                      <a:pt x="61" y="133"/>
                      <a:pt x="61" y="133"/>
                    </a:cubicBezTo>
                    <a:cubicBezTo>
                      <a:pt x="61" y="133"/>
                      <a:pt x="61" y="133"/>
                      <a:pt x="61" y="133"/>
                    </a:cubicBezTo>
                    <a:cubicBezTo>
                      <a:pt x="61" y="133"/>
                      <a:pt x="61" y="133"/>
                      <a:pt x="61" y="133"/>
                    </a:cubicBezTo>
                    <a:cubicBezTo>
                      <a:pt x="61" y="133"/>
                      <a:pt x="61" y="133"/>
                      <a:pt x="61" y="133"/>
                    </a:cubicBezTo>
                    <a:cubicBezTo>
                      <a:pt x="61" y="133"/>
                      <a:pt x="61" y="133"/>
                      <a:pt x="61" y="133"/>
                    </a:cubicBezTo>
                    <a:cubicBezTo>
                      <a:pt x="61" y="133"/>
                      <a:pt x="61" y="133"/>
                      <a:pt x="61" y="133"/>
                    </a:cubicBezTo>
                    <a:cubicBezTo>
                      <a:pt x="61" y="133"/>
                      <a:pt x="61" y="133"/>
                      <a:pt x="61" y="132"/>
                    </a:cubicBezTo>
                    <a:cubicBezTo>
                      <a:pt x="61" y="132"/>
                      <a:pt x="61" y="132"/>
                      <a:pt x="61" y="132"/>
                    </a:cubicBezTo>
                    <a:cubicBezTo>
                      <a:pt x="61" y="132"/>
                      <a:pt x="61" y="132"/>
                      <a:pt x="61" y="132"/>
                    </a:cubicBezTo>
                    <a:cubicBezTo>
                      <a:pt x="61" y="132"/>
                      <a:pt x="61" y="132"/>
                      <a:pt x="61" y="132"/>
                    </a:cubicBezTo>
                    <a:cubicBezTo>
                      <a:pt x="61" y="132"/>
                      <a:pt x="61" y="132"/>
                      <a:pt x="61" y="132"/>
                    </a:cubicBezTo>
                    <a:cubicBezTo>
                      <a:pt x="61" y="132"/>
                      <a:pt x="61" y="132"/>
                      <a:pt x="61" y="132"/>
                    </a:cubicBezTo>
                    <a:cubicBezTo>
                      <a:pt x="61" y="132"/>
                      <a:pt x="61" y="132"/>
                      <a:pt x="61" y="132"/>
                    </a:cubicBezTo>
                    <a:cubicBezTo>
                      <a:pt x="61" y="131"/>
                      <a:pt x="61" y="131"/>
                      <a:pt x="61" y="131"/>
                    </a:cubicBezTo>
                    <a:cubicBezTo>
                      <a:pt x="61" y="131"/>
                      <a:pt x="61" y="131"/>
                      <a:pt x="61" y="131"/>
                    </a:cubicBezTo>
                    <a:cubicBezTo>
                      <a:pt x="61" y="131"/>
                      <a:pt x="61" y="131"/>
                      <a:pt x="61" y="131"/>
                    </a:cubicBezTo>
                    <a:cubicBezTo>
                      <a:pt x="61" y="131"/>
                      <a:pt x="61" y="131"/>
                      <a:pt x="61" y="131"/>
                    </a:cubicBezTo>
                    <a:cubicBezTo>
                      <a:pt x="59" y="107"/>
                      <a:pt x="56" y="86"/>
                      <a:pt x="5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47" y="42"/>
                      <a:pt x="42" y="23"/>
                      <a:pt x="37" y="12"/>
                    </a:cubicBezTo>
                    <a:cubicBezTo>
                      <a:pt x="34" y="5"/>
                      <a:pt x="32" y="1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</a:path>
                </a:pathLst>
              </a:custGeom>
              <a:solidFill>
                <a:srgbClr val="DCE4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05" name="Freeform 1634"/>
              <p:cNvSpPr>
                <a:spLocks noEditPoints="1"/>
              </p:cNvSpPr>
              <p:nvPr/>
            </p:nvSpPr>
            <p:spPr bwMode="auto">
              <a:xfrm>
                <a:off x="3534393" y="3097581"/>
                <a:ext cx="2426" cy="14558"/>
              </a:xfrm>
              <a:custGeom>
                <a:avLst/>
                <a:gdLst>
                  <a:gd name="T0" fmla="*/ 0 w 1"/>
                  <a:gd name="T1" fmla="*/ 5 h 5"/>
                  <a:gd name="T2" fmla="*/ 1 w 1"/>
                  <a:gd name="T3" fmla="*/ 3 h 5"/>
                  <a:gd name="T4" fmla="*/ 1 w 1"/>
                  <a:gd name="T5" fmla="*/ 3 h 5"/>
                  <a:gd name="T6" fmla="*/ 1 w 1"/>
                  <a:gd name="T7" fmla="*/ 3 h 5"/>
                  <a:gd name="T8" fmla="*/ 1 w 1"/>
                  <a:gd name="T9" fmla="*/ 3 h 5"/>
                  <a:gd name="T10" fmla="*/ 1 w 1"/>
                  <a:gd name="T11" fmla="*/ 3 h 5"/>
                  <a:gd name="T12" fmla="*/ 1 w 1"/>
                  <a:gd name="T13" fmla="*/ 3 h 5"/>
                  <a:gd name="T14" fmla="*/ 1 w 1"/>
                  <a:gd name="T15" fmla="*/ 3 h 5"/>
                  <a:gd name="T16" fmla="*/ 1 w 1"/>
                  <a:gd name="T17" fmla="*/ 3 h 5"/>
                  <a:gd name="T18" fmla="*/ 1 w 1"/>
                  <a:gd name="T19" fmla="*/ 2 h 5"/>
                  <a:gd name="T20" fmla="*/ 1 w 1"/>
                  <a:gd name="T21" fmla="*/ 2 h 5"/>
                  <a:gd name="T22" fmla="*/ 1 w 1"/>
                  <a:gd name="T23" fmla="*/ 2 h 5"/>
                  <a:gd name="T24" fmla="*/ 1 w 1"/>
                  <a:gd name="T25" fmla="*/ 2 h 5"/>
                  <a:gd name="T26" fmla="*/ 1 w 1"/>
                  <a:gd name="T27" fmla="*/ 2 h 5"/>
                  <a:gd name="T28" fmla="*/ 1 w 1"/>
                  <a:gd name="T29" fmla="*/ 2 h 5"/>
                  <a:gd name="T30" fmla="*/ 1 w 1"/>
                  <a:gd name="T31" fmla="*/ 2 h 5"/>
                  <a:gd name="T32" fmla="*/ 1 w 1"/>
                  <a:gd name="T33" fmla="*/ 2 h 5"/>
                  <a:gd name="T34" fmla="*/ 1 w 1"/>
                  <a:gd name="T35" fmla="*/ 2 h 5"/>
                  <a:gd name="T36" fmla="*/ 1 w 1"/>
                  <a:gd name="T37" fmla="*/ 1 h 5"/>
                  <a:gd name="T38" fmla="*/ 1 w 1"/>
                  <a:gd name="T39" fmla="*/ 1 h 5"/>
                  <a:gd name="T40" fmla="*/ 1 w 1"/>
                  <a:gd name="T41" fmla="*/ 1 h 5"/>
                  <a:gd name="T42" fmla="*/ 1 w 1"/>
                  <a:gd name="T43" fmla="*/ 1 h 5"/>
                  <a:gd name="T44" fmla="*/ 1 w 1"/>
                  <a:gd name="T45" fmla="*/ 1 h 5"/>
                  <a:gd name="T46" fmla="*/ 1 w 1"/>
                  <a:gd name="T47" fmla="*/ 1 h 5"/>
                  <a:gd name="T48" fmla="*/ 1 w 1"/>
                  <a:gd name="T49" fmla="*/ 1 h 5"/>
                  <a:gd name="T50" fmla="*/ 1 w 1"/>
                  <a:gd name="T51" fmla="*/ 1 h 5"/>
                  <a:gd name="T52" fmla="*/ 1 w 1"/>
                  <a:gd name="T53" fmla="*/ 1 h 5"/>
                  <a:gd name="T54" fmla="*/ 1 w 1"/>
                  <a:gd name="T55" fmla="*/ 0 h 5"/>
                  <a:gd name="T56" fmla="*/ 1 w 1"/>
                  <a:gd name="T57" fmla="*/ 0 h 5"/>
                  <a:gd name="T58" fmla="*/ 1 w 1"/>
                  <a:gd name="T59" fmla="*/ 0 h 5"/>
                  <a:gd name="T60" fmla="*/ 1 w 1"/>
                  <a:gd name="T61" fmla="*/ 0 h 5"/>
                  <a:gd name="T62" fmla="*/ 1 w 1"/>
                  <a:gd name="T63" fmla="*/ 0 h 5"/>
                  <a:gd name="T64" fmla="*/ 1 w 1"/>
                  <a:gd name="T65" fmla="*/ 0 h 5"/>
                  <a:gd name="T66" fmla="*/ 1 w 1"/>
                  <a:gd name="T6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" h="5">
                    <a:moveTo>
                      <a:pt x="1" y="5"/>
                    </a:moveTo>
                    <a:cubicBezTo>
                      <a:pt x="1" y="5"/>
                      <a:pt x="1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moveTo>
                      <a:pt x="1" y="3"/>
                    </a:move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4"/>
                      <a:pt x="1" y="3"/>
                    </a:cubicBezTo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470F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06" name="Freeform 1635"/>
              <p:cNvSpPr/>
              <p:nvPr/>
            </p:nvSpPr>
            <p:spPr bwMode="auto">
              <a:xfrm>
                <a:off x="3349996" y="2927742"/>
                <a:ext cx="198954" cy="304497"/>
              </a:xfrm>
              <a:custGeom>
                <a:avLst/>
                <a:gdLst>
                  <a:gd name="T0" fmla="*/ 24 w 69"/>
                  <a:gd name="T1" fmla="*/ 0 h 106"/>
                  <a:gd name="T2" fmla="*/ 22 w 69"/>
                  <a:gd name="T3" fmla="*/ 11 h 106"/>
                  <a:gd name="T4" fmla="*/ 38 w 69"/>
                  <a:gd name="T5" fmla="*/ 18 h 106"/>
                  <a:gd name="T6" fmla="*/ 38 w 69"/>
                  <a:gd name="T7" fmla="*/ 18 h 106"/>
                  <a:gd name="T8" fmla="*/ 38 w 69"/>
                  <a:gd name="T9" fmla="*/ 19 h 106"/>
                  <a:gd name="T10" fmla="*/ 38 w 69"/>
                  <a:gd name="T11" fmla="*/ 19 h 106"/>
                  <a:gd name="T12" fmla="*/ 38 w 69"/>
                  <a:gd name="T13" fmla="*/ 19 h 106"/>
                  <a:gd name="T14" fmla="*/ 38 w 69"/>
                  <a:gd name="T15" fmla="*/ 19 h 106"/>
                  <a:gd name="T16" fmla="*/ 45 w 69"/>
                  <a:gd name="T17" fmla="*/ 79 h 106"/>
                  <a:gd name="T18" fmla="*/ 43 w 69"/>
                  <a:gd name="T19" fmla="*/ 82 h 106"/>
                  <a:gd name="T20" fmla="*/ 12 w 69"/>
                  <a:gd name="T21" fmla="*/ 95 h 106"/>
                  <a:gd name="T22" fmla="*/ 3 w 69"/>
                  <a:gd name="T23" fmla="*/ 94 h 106"/>
                  <a:gd name="T24" fmla="*/ 0 w 69"/>
                  <a:gd name="T25" fmla="*/ 105 h 106"/>
                  <a:gd name="T26" fmla="*/ 0 w 69"/>
                  <a:gd name="T27" fmla="*/ 105 h 106"/>
                  <a:gd name="T28" fmla="*/ 12 w 69"/>
                  <a:gd name="T29" fmla="*/ 106 h 106"/>
                  <a:gd name="T30" fmla="*/ 64 w 69"/>
                  <a:gd name="T31" fmla="*/ 64 h 106"/>
                  <a:gd name="T32" fmla="*/ 65 w 69"/>
                  <a:gd name="T33" fmla="*/ 64 h 106"/>
                  <a:gd name="T34" fmla="*/ 65 w 69"/>
                  <a:gd name="T35" fmla="*/ 64 h 106"/>
                  <a:gd name="T36" fmla="*/ 65 w 69"/>
                  <a:gd name="T37" fmla="*/ 64 h 106"/>
                  <a:gd name="T38" fmla="*/ 65 w 69"/>
                  <a:gd name="T39" fmla="*/ 62 h 106"/>
                  <a:gd name="T40" fmla="*/ 65 w 69"/>
                  <a:gd name="T41" fmla="*/ 62 h 106"/>
                  <a:gd name="T42" fmla="*/ 65 w 69"/>
                  <a:gd name="T43" fmla="*/ 62 h 106"/>
                  <a:gd name="T44" fmla="*/ 65 w 69"/>
                  <a:gd name="T45" fmla="*/ 62 h 106"/>
                  <a:gd name="T46" fmla="*/ 65 w 69"/>
                  <a:gd name="T47" fmla="*/ 62 h 106"/>
                  <a:gd name="T48" fmla="*/ 65 w 69"/>
                  <a:gd name="T49" fmla="*/ 62 h 106"/>
                  <a:gd name="T50" fmla="*/ 65 w 69"/>
                  <a:gd name="T51" fmla="*/ 62 h 106"/>
                  <a:gd name="T52" fmla="*/ 65 w 69"/>
                  <a:gd name="T53" fmla="*/ 62 h 106"/>
                  <a:gd name="T54" fmla="*/ 65 w 69"/>
                  <a:gd name="T55" fmla="*/ 62 h 106"/>
                  <a:gd name="T56" fmla="*/ 65 w 69"/>
                  <a:gd name="T57" fmla="*/ 61 h 106"/>
                  <a:gd name="T58" fmla="*/ 65 w 69"/>
                  <a:gd name="T59" fmla="*/ 61 h 106"/>
                  <a:gd name="T60" fmla="*/ 65 w 69"/>
                  <a:gd name="T61" fmla="*/ 61 h 106"/>
                  <a:gd name="T62" fmla="*/ 65 w 69"/>
                  <a:gd name="T63" fmla="*/ 61 h 106"/>
                  <a:gd name="T64" fmla="*/ 65 w 69"/>
                  <a:gd name="T65" fmla="*/ 61 h 106"/>
                  <a:gd name="T66" fmla="*/ 65 w 69"/>
                  <a:gd name="T67" fmla="*/ 61 h 106"/>
                  <a:gd name="T68" fmla="*/ 65 w 69"/>
                  <a:gd name="T69" fmla="*/ 61 h 106"/>
                  <a:gd name="T70" fmla="*/ 65 w 69"/>
                  <a:gd name="T71" fmla="*/ 61 h 106"/>
                  <a:gd name="T72" fmla="*/ 65 w 69"/>
                  <a:gd name="T73" fmla="*/ 61 h 106"/>
                  <a:gd name="T74" fmla="*/ 65 w 69"/>
                  <a:gd name="T75" fmla="*/ 61 h 106"/>
                  <a:gd name="T76" fmla="*/ 65 w 69"/>
                  <a:gd name="T77" fmla="*/ 61 h 106"/>
                  <a:gd name="T78" fmla="*/ 65 w 69"/>
                  <a:gd name="T79" fmla="*/ 61 h 106"/>
                  <a:gd name="T80" fmla="*/ 65 w 69"/>
                  <a:gd name="T81" fmla="*/ 60 h 106"/>
                  <a:gd name="T82" fmla="*/ 65 w 69"/>
                  <a:gd name="T83" fmla="*/ 60 h 106"/>
                  <a:gd name="T84" fmla="*/ 65 w 69"/>
                  <a:gd name="T85" fmla="*/ 60 h 106"/>
                  <a:gd name="T86" fmla="*/ 65 w 69"/>
                  <a:gd name="T87" fmla="*/ 60 h 106"/>
                  <a:gd name="T88" fmla="*/ 65 w 69"/>
                  <a:gd name="T89" fmla="*/ 60 h 106"/>
                  <a:gd name="T90" fmla="*/ 65 w 69"/>
                  <a:gd name="T91" fmla="*/ 60 h 106"/>
                  <a:gd name="T92" fmla="*/ 65 w 69"/>
                  <a:gd name="T93" fmla="*/ 60 h 106"/>
                  <a:gd name="T94" fmla="*/ 65 w 69"/>
                  <a:gd name="T95" fmla="*/ 60 h 106"/>
                  <a:gd name="T96" fmla="*/ 65 w 69"/>
                  <a:gd name="T97" fmla="*/ 60 h 106"/>
                  <a:gd name="T98" fmla="*/ 65 w 69"/>
                  <a:gd name="T99" fmla="*/ 60 h 106"/>
                  <a:gd name="T100" fmla="*/ 65 w 69"/>
                  <a:gd name="T101" fmla="*/ 60 h 106"/>
                  <a:gd name="T102" fmla="*/ 65 w 69"/>
                  <a:gd name="T103" fmla="*/ 60 h 106"/>
                  <a:gd name="T104" fmla="*/ 65 w 69"/>
                  <a:gd name="T105" fmla="*/ 59 h 106"/>
                  <a:gd name="T106" fmla="*/ 65 w 69"/>
                  <a:gd name="T107" fmla="*/ 59 h 106"/>
                  <a:gd name="T108" fmla="*/ 65 w 69"/>
                  <a:gd name="T109" fmla="*/ 59 h 106"/>
                  <a:gd name="T110" fmla="*/ 65 w 69"/>
                  <a:gd name="T111" fmla="*/ 59 h 106"/>
                  <a:gd name="T112" fmla="*/ 65 w 69"/>
                  <a:gd name="T113" fmla="*/ 59 h 106"/>
                  <a:gd name="T114" fmla="*/ 65 w 69"/>
                  <a:gd name="T115" fmla="*/ 59 h 106"/>
                  <a:gd name="T116" fmla="*/ 65 w 69"/>
                  <a:gd name="T117" fmla="*/ 59 h 106"/>
                  <a:gd name="T118" fmla="*/ 65 w 69"/>
                  <a:gd name="T119" fmla="*/ 59 h 106"/>
                  <a:gd name="T120" fmla="*/ 65 w 69"/>
                  <a:gd name="T121" fmla="*/ 59 h 106"/>
                  <a:gd name="T122" fmla="*/ 65 w 69"/>
                  <a:gd name="T123" fmla="*/ 59 h 106"/>
                  <a:gd name="T124" fmla="*/ 24 w 69"/>
                  <a:gd name="T12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9" h="106">
                    <a:moveTo>
                      <a:pt x="24" y="0"/>
                    </a:moveTo>
                    <a:cubicBezTo>
                      <a:pt x="22" y="11"/>
                      <a:pt x="22" y="11"/>
                      <a:pt x="22" y="11"/>
                    </a:cubicBezTo>
                    <a:cubicBezTo>
                      <a:pt x="27" y="12"/>
                      <a:pt x="33" y="15"/>
                      <a:pt x="38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8" y="18"/>
                      <a:pt x="38" y="18"/>
                      <a:pt x="38" y="1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57" y="33"/>
                      <a:pt x="60" y="60"/>
                      <a:pt x="45" y="79"/>
                    </a:cubicBezTo>
                    <a:cubicBezTo>
                      <a:pt x="45" y="80"/>
                      <a:pt x="44" y="81"/>
                      <a:pt x="43" y="82"/>
                    </a:cubicBezTo>
                    <a:cubicBezTo>
                      <a:pt x="35" y="91"/>
                      <a:pt x="23" y="95"/>
                      <a:pt x="12" y="95"/>
                    </a:cubicBezTo>
                    <a:cubicBezTo>
                      <a:pt x="9" y="95"/>
                      <a:pt x="6" y="95"/>
                      <a:pt x="3" y="94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4" y="106"/>
                      <a:pt x="8" y="106"/>
                      <a:pt x="12" y="106"/>
                    </a:cubicBezTo>
                    <a:cubicBezTo>
                      <a:pt x="36" y="106"/>
                      <a:pt x="59" y="89"/>
                      <a:pt x="64" y="64"/>
                    </a:cubicBezTo>
                    <a:cubicBezTo>
                      <a:pt x="65" y="64"/>
                      <a:pt x="65" y="64"/>
                      <a:pt x="65" y="64"/>
                    </a:cubicBezTo>
                    <a:cubicBezTo>
                      <a:pt x="65" y="64"/>
                      <a:pt x="65" y="64"/>
                      <a:pt x="65" y="64"/>
                    </a:cubicBezTo>
                    <a:cubicBezTo>
                      <a:pt x="65" y="64"/>
                      <a:pt x="65" y="64"/>
                      <a:pt x="65" y="64"/>
                    </a:cubicBezTo>
                    <a:cubicBezTo>
                      <a:pt x="65" y="64"/>
                      <a:pt x="65" y="63"/>
                      <a:pt x="65" y="62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62"/>
                      <a:pt x="65" y="62"/>
                      <a:pt x="65" y="61"/>
                    </a:cubicBezTo>
                    <a:cubicBezTo>
                      <a:pt x="65" y="61"/>
                      <a:pt x="65" y="61"/>
                      <a:pt x="65" y="61"/>
                    </a:cubicBezTo>
                    <a:cubicBezTo>
                      <a:pt x="65" y="61"/>
                      <a:pt x="65" y="61"/>
                      <a:pt x="65" y="61"/>
                    </a:cubicBezTo>
                    <a:cubicBezTo>
                      <a:pt x="65" y="61"/>
                      <a:pt x="65" y="61"/>
                      <a:pt x="65" y="61"/>
                    </a:cubicBezTo>
                    <a:cubicBezTo>
                      <a:pt x="65" y="61"/>
                      <a:pt x="65" y="61"/>
                      <a:pt x="65" y="61"/>
                    </a:cubicBezTo>
                    <a:cubicBezTo>
                      <a:pt x="65" y="61"/>
                      <a:pt x="65" y="61"/>
                      <a:pt x="65" y="61"/>
                    </a:cubicBezTo>
                    <a:cubicBezTo>
                      <a:pt x="65" y="61"/>
                      <a:pt x="65" y="61"/>
                      <a:pt x="65" y="61"/>
                    </a:cubicBezTo>
                    <a:cubicBezTo>
                      <a:pt x="65" y="61"/>
                      <a:pt x="65" y="61"/>
                      <a:pt x="65" y="61"/>
                    </a:cubicBezTo>
                    <a:cubicBezTo>
                      <a:pt x="65" y="61"/>
                      <a:pt x="65" y="61"/>
                      <a:pt x="65" y="61"/>
                    </a:cubicBezTo>
                    <a:cubicBezTo>
                      <a:pt x="65" y="61"/>
                      <a:pt x="65" y="61"/>
                      <a:pt x="65" y="61"/>
                    </a:cubicBezTo>
                    <a:cubicBezTo>
                      <a:pt x="65" y="61"/>
                      <a:pt x="65" y="61"/>
                      <a:pt x="65" y="61"/>
                    </a:cubicBezTo>
                    <a:cubicBezTo>
                      <a:pt x="65" y="61"/>
                      <a:pt x="65" y="61"/>
                      <a:pt x="65" y="61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59"/>
                      <a:pt x="65" y="59"/>
                      <a:pt x="65" y="59"/>
                    </a:cubicBezTo>
                    <a:cubicBezTo>
                      <a:pt x="65" y="59"/>
                      <a:pt x="65" y="59"/>
                      <a:pt x="65" y="59"/>
                    </a:cubicBezTo>
                    <a:cubicBezTo>
                      <a:pt x="65" y="59"/>
                      <a:pt x="65" y="59"/>
                      <a:pt x="65" y="59"/>
                    </a:cubicBezTo>
                    <a:cubicBezTo>
                      <a:pt x="65" y="59"/>
                      <a:pt x="65" y="59"/>
                      <a:pt x="65" y="59"/>
                    </a:cubicBezTo>
                    <a:cubicBezTo>
                      <a:pt x="65" y="59"/>
                      <a:pt x="65" y="59"/>
                      <a:pt x="65" y="59"/>
                    </a:cubicBezTo>
                    <a:cubicBezTo>
                      <a:pt x="65" y="59"/>
                      <a:pt x="65" y="59"/>
                      <a:pt x="65" y="59"/>
                    </a:cubicBezTo>
                    <a:cubicBezTo>
                      <a:pt x="65" y="59"/>
                      <a:pt x="65" y="59"/>
                      <a:pt x="65" y="59"/>
                    </a:cubicBezTo>
                    <a:cubicBezTo>
                      <a:pt x="65" y="59"/>
                      <a:pt x="65" y="59"/>
                      <a:pt x="65" y="59"/>
                    </a:cubicBezTo>
                    <a:cubicBezTo>
                      <a:pt x="65" y="59"/>
                      <a:pt x="65" y="59"/>
                      <a:pt x="65" y="59"/>
                    </a:cubicBezTo>
                    <a:cubicBezTo>
                      <a:pt x="65" y="59"/>
                      <a:pt x="65" y="59"/>
                      <a:pt x="65" y="59"/>
                    </a:cubicBezTo>
                    <a:cubicBezTo>
                      <a:pt x="69" y="32"/>
                      <a:pt x="51" y="6"/>
                      <a:pt x="24" y="0"/>
                    </a:cubicBezTo>
                  </a:path>
                </a:pathLst>
              </a:custGeom>
              <a:solidFill>
                <a:srgbClr val="EFF7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07" name="Freeform 1636"/>
              <p:cNvSpPr>
                <a:spLocks noEditPoints="1"/>
              </p:cNvSpPr>
              <p:nvPr/>
            </p:nvSpPr>
            <p:spPr bwMode="auto">
              <a:xfrm>
                <a:off x="3359701" y="2959283"/>
                <a:ext cx="114035" cy="241414"/>
              </a:xfrm>
              <a:custGeom>
                <a:avLst/>
                <a:gdLst>
                  <a:gd name="T0" fmla="*/ 12 w 40"/>
                  <a:gd name="T1" fmla="*/ 30 h 84"/>
                  <a:gd name="T2" fmla="*/ 8 w 40"/>
                  <a:gd name="T3" fmla="*/ 45 h 84"/>
                  <a:gd name="T4" fmla="*/ 0 w 40"/>
                  <a:gd name="T5" fmla="*/ 83 h 84"/>
                  <a:gd name="T6" fmla="*/ 9 w 40"/>
                  <a:gd name="T7" fmla="*/ 84 h 84"/>
                  <a:gd name="T8" fmla="*/ 40 w 40"/>
                  <a:gd name="T9" fmla="*/ 71 h 84"/>
                  <a:gd name="T10" fmla="*/ 9 w 40"/>
                  <a:gd name="T11" fmla="*/ 84 h 84"/>
                  <a:gd name="T12" fmla="*/ 0 w 40"/>
                  <a:gd name="T13" fmla="*/ 83 h 84"/>
                  <a:gd name="T14" fmla="*/ 12 w 40"/>
                  <a:gd name="T15" fmla="*/ 30 h 84"/>
                  <a:gd name="T16" fmla="*/ 35 w 40"/>
                  <a:gd name="T17" fmla="*/ 8 h 84"/>
                  <a:gd name="T18" fmla="*/ 35 w 40"/>
                  <a:gd name="T19" fmla="*/ 8 h 84"/>
                  <a:gd name="T20" fmla="*/ 35 w 40"/>
                  <a:gd name="T21" fmla="*/ 8 h 84"/>
                  <a:gd name="T22" fmla="*/ 35 w 40"/>
                  <a:gd name="T23" fmla="*/ 7 h 84"/>
                  <a:gd name="T24" fmla="*/ 35 w 40"/>
                  <a:gd name="T25" fmla="*/ 8 h 84"/>
                  <a:gd name="T26" fmla="*/ 35 w 40"/>
                  <a:gd name="T27" fmla="*/ 7 h 84"/>
                  <a:gd name="T28" fmla="*/ 19 w 40"/>
                  <a:gd name="T29" fmla="*/ 0 h 84"/>
                  <a:gd name="T30" fmla="*/ 19 w 40"/>
                  <a:gd name="T31" fmla="*/ 0 h 84"/>
                  <a:gd name="T32" fmla="*/ 35 w 40"/>
                  <a:gd name="T33" fmla="*/ 7 h 84"/>
                  <a:gd name="T34" fmla="*/ 19 w 40"/>
                  <a:gd name="T3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" h="84">
                    <a:moveTo>
                      <a:pt x="12" y="30"/>
                    </a:moveTo>
                    <a:cubicBezTo>
                      <a:pt x="8" y="45"/>
                      <a:pt x="8" y="45"/>
                      <a:pt x="8" y="45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3" y="84"/>
                      <a:pt x="6" y="84"/>
                      <a:pt x="9" y="84"/>
                    </a:cubicBezTo>
                    <a:cubicBezTo>
                      <a:pt x="20" y="84"/>
                      <a:pt x="32" y="80"/>
                      <a:pt x="40" y="71"/>
                    </a:cubicBezTo>
                    <a:cubicBezTo>
                      <a:pt x="32" y="80"/>
                      <a:pt x="20" y="84"/>
                      <a:pt x="9" y="84"/>
                    </a:cubicBezTo>
                    <a:cubicBezTo>
                      <a:pt x="6" y="84"/>
                      <a:pt x="3" y="84"/>
                      <a:pt x="0" y="83"/>
                    </a:cubicBezTo>
                    <a:cubicBezTo>
                      <a:pt x="12" y="30"/>
                      <a:pt x="12" y="30"/>
                      <a:pt x="12" y="30"/>
                    </a:cubicBezTo>
                    <a:moveTo>
                      <a:pt x="35" y="8"/>
                    </a:moveTo>
                    <a:cubicBezTo>
                      <a:pt x="35" y="8"/>
                      <a:pt x="35" y="8"/>
                      <a:pt x="35" y="8"/>
                    </a:cubicBezTo>
                    <a:cubicBezTo>
                      <a:pt x="35" y="8"/>
                      <a:pt x="35" y="8"/>
                      <a:pt x="35" y="8"/>
                    </a:cubicBezTo>
                    <a:moveTo>
                      <a:pt x="35" y="7"/>
                    </a:moveTo>
                    <a:cubicBezTo>
                      <a:pt x="35" y="7"/>
                      <a:pt x="35" y="7"/>
                      <a:pt x="35" y="8"/>
                    </a:cubicBezTo>
                    <a:cubicBezTo>
                      <a:pt x="35" y="7"/>
                      <a:pt x="35" y="7"/>
                      <a:pt x="35" y="7"/>
                    </a:cubicBezTo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24" y="1"/>
                      <a:pt x="30" y="4"/>
                      <a:pt x="35" y="7"/>
                    </a:cubicBezTo>
                    <a:cubicBezTo>
                      <a:pt x="30" y="4"/>
                      <a:pt x="24" y="1"/>
                      <a:pt x="19" y="0"/>
                    </a:cubicBezTo>
                  </a:path>
                </a:pathLst>
              </a:custGeom>
              <a:solidFill>
                <a:srgbClr val="B912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08" name="Freeform 1637"/>
              <p:cNvSpPr>
                <a:spLocks noEditPoints="1"/>
              </p:cNvSpPr>
              <p:nvPr/>
            </p:nvSpPr>
            <p:spPr bwMode="auto">
              <a:xfrm>
                <a:off x="3459178" y="2979906"/>
                <a:ext cx="63083" cy="183184"/>
              </a:xfrm>
              <a:custGeom>
                <a:avLst/>
                <a:gdLst>
                  <a:gd name="T0" fmla="*/ 0 w 22"/>
                  <a:gd name="T1" fmla="*/ 1 h 64"/>
                  <a:gd name="T2" fmla="*/ 0 w 22"/>
                  <a:gd name="T3" fmla="*/ 1 h 64"/>
                  <a:gd name="T4" fmla="*/ 7 w 22"/>
                  <a:gd name="T5" fmla="*/ 61 h 64"/>
                  <a:gd name="T6" fmla="*/ 5 w 22"/>
                  <a:gd name="T7" fmla="*/ 64 h 64"/>
                  <a:gd name="T8" fmla="*/ 7 w 22"/>
                  <a:gd name="T9" fmla="*/ 61 h 64"/>
                  <a:gd name="T10" fmla="*/ 0 w 22"/>
                  <a:gd name="T11" fmla="*/ 1 h 64"/>
                  <a:gd name="T12" fmla="*/ 0 w 22"/>
                  <a:gd name="T13" fmla="*/ 1 h 64"/>
                  <a:gd name="T14" fmla="*/ 0 w 22"/>
                  <a:gd name="T15" fmla="*/ 1 h 64"/>
                  <a:gd name="T16" fmla="*/ 0 w 22"/>
                  <a:gd name="T17" fmla="*/ 1 h 64"/>
                  <a:gd name="T18" fmla="*/ 0 w 22"/>
                  <a:gd name="T19" fmla="*/ 1 h 64"/>
                  <a:gd name="T20" fmla="*/ 0 w 22"/>
                  <a:gd name="T21" fmla="*/ 0 h 64"/>
                  <a:gd name="T22" fmla="*/ 0 w 22"/>
                  <a:gd name="T23" fmla="*/ 0 h 64"/>
                  <a:gd name="T24" fmla="*/ 0 w 22"/>
                  <a:gd name="T2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64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9" y="15"/>
                      <a:pt x="22" y="42"/>
                      <a:pt x="7" y="61"/>
                    </a:cubicBezTo>
                    <a:cubicBezTo>
                      <a:pt x="7" y="62"/>
                      <a:pt x="6" y="63"/>
                      <a:pt x="5" y="64"/>
                    </a:cubicBezTo>
                    <a:cubicBezTo>
                      <a:pt x="6" y="63"/>
                      <a:pt x="7" y="62"/>
                      <a:pt x="7" y="61"/>
                    </a:cubicBezTo>
                    <a:cubicBezTo>
                      <a:pt x="22" y="42"/>
                      <a:pt x="19" y="15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B912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09" name="Freeform 1638"/>
              <p:cNvSpPr/>
              <p:nvPr/>
            </p:nvSpPr>
            <p:spPr bwMode="auto">
              <a:xfrm>
                <a:off x="3359701" y="2959283"/>
                <a:ext cx="162560" cy="241414"/>
              </a:xfrm>
              <a:custGeom>
                <a:avLst/>
                <a:gdLst>
                  <a:gd name="T0" fmla="*/ 19 w 57"/>
                  <a:gd name="T1" fmla="*/ 0 h 84"/>
                  <a:gd name="T2" fmla="*/ 18 w 57"/>
                  <a:gd name="T3" fmla="*/ 1 h 84"/>
                  <a:gd name="T4" fmla="*/ 19 w 57"/>
                  <a:gd name="T5" fmla="*/ 0 h 84"/>
                  <a:gd name="T6" fmla="*/ 25 w 57"/>
                  <a:gd name="T7" fmla="*/ 2 h 84"/>
                  <a:gd name="T8" fmla="*/ 25 w 57"/>
                  <a:gd name="T9" fmla="*/ 2 h 84"/>
                  <a:gd name="T10" fmla="*/ 25 w 57"/>
                  <a:gd name="T11" fmla="*/ 2 h 84"/>
                  <a:gd name="T12" fmla="*/ 15 w 57"/>
                  <a:gd name="T13" fmla="*/ 15 h 84"/>
                  <a:gd name="T14" fmla="*/ 12 w 57"/>
                  <a:gd name="T15" fmla="*/ 30 h 84"/>
                  <a:gd name="T16" fmla="*/ 0 w 57"/>
                  <a:gd name="T17" fmla="*/ 83 h 84"/>
                  <a:gd name="T18" fmla="*/ 9 w 57"/>
                  <a:gd name="T19" fmla="*/ 84 h 84"/>
                  <a:gd name="T20" fmla="*/ 40 w 57"/>
                  <a:gd name="T21" fmla="*/ 71 h 84"/>
                  <a:gd name="T22" fmla="*/ 42 w 57"/>
                  <a:gd name="T23" fmla="*/ 68 h 84"/>
                  <a:gd name="T24" fmla="*/ 35 w 57"/>
                  <a:gd name="T25" fmla="*/ 8 h 84"/>
                  <a:gd name="T26" fmla="*/ 35 w 57"/>
                  <a:gd name="T27" fmla="*/ 8 h 84"/>
                  <a:gd name="T28" fmla="*/ 35 w 57"/>
                  <a:gd name="T29" fmla="*/ 8 h 84"/>
                  <a:gd name="T30" fmla="*/ 35 w 57"/>
                  <a:gd name="T31" fmla="*/ 8 h 84"/>
                  <a:gd name="T32" fmla="*/ 35 w 57"/>
                  <a:gd name="T33" fmla="*/ 7 h 84"/>
                  <a:gd name="T34" fmla="*/ 35 w 57"/>
                  <a:gd name="T35" fmla="*/ 7 h 84"/>
                  <a:gd name="T36" fmla="*/ 19 w 57"/>
                  <a:gd name="T37" fmla="*/ 0 h 84"/>
                  <a:gd name="T38" fmla="*/ 19 w 57"/>
                  <a:gd name="T3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7" h="84">
                    <a:moveTo>
                      <a:pt x="19" y="0"/>
                    </a:moveTo>
                    <a:cubicBezTo>
                      <a:pt x="18" y="1"/>
                      <a:pt x="18" y="1"/>
                      <a:pt x="18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0"/>
                      <a:pt x="23" y="1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3" y="84"/>
                      <a:pt x="6" y="84"/>
                      <a:pt x="9" y="84"/>
                    </a:cubicBezTo>
                    <a:cubicBezTo>
                      <a:pt x="20" y="84"/>
                      <a:pt x="32" y="80"/>
                      <a:pt x="40" y="71"/>
                    </a:cubicBezTo>
                    <a:cubicBezTo>
                      <a:pt x="41" y="70"/>
                      <a:pt x="42" y="69"/>
                      <a:pt x="42" y="68"/>
                    </a:cubicBezTo>
                    <a:cubicBezTo>
                      <a:pt x="57" y="49"/>
                      <a:pt x="54" y="22"/>
                      <a:pt x="35" y="8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0" y="4"/>
                      <a:pt x="24" y="1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</a:path>
                </a:pathLst>
              </a:custGeom>
              <a:solidFill>
                <a:srgbClr val="F3E0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10" name="Freeform 1639"/>
              <p:cNvSpPr/>
              <p:nvPr/>
            </p:nvSpPr>
            <p:spPr bwMode="auto">
              <a:xfrm>
                <a:off x="3402161" y="2959283"/>
                <a:ext cx="29115" cy="43673"/>
              </a:xfrm>
              <a:custGeom>
                <a:avLst/>
                <a:gdLst>
                  <a:gd name="T0" fmla="*/ 9 w 24"/>
                  <a:gd name="T1" fmla="*/ 0 h 36"/>
                  <a:gd name="T2" fmla="*/ 7 w 24"/>
                  <a:gd name="T3" fmla="*/ 2 h 36"/>
                  <a:gd name="T4" fmla="*/ 0 w 24"/>
                  <a:gd name="T5" fmla="*/ 36 h 36"/>
                  <a:gd name="T6" fmla="*/ 24 w 24"/>
                  <a:gd name="T7" fmla="*/ 5 h 36"/>
                  <a:gd name="T8" fmla="*/ 24 w 24"/>
                  <a:gd name="T9" fmla="*/ 5 h 36"/>
                  <a:gd name="T10" fmla="*/ 0 w 24"/>
                  <a:gd name="T11" fmla="*/ 36 h 36"/>
                  <a:gd name="T12" fmla="*/ 7 w 24"/>
                  <a:gd name="T13" fmla="*/ 2 h 36"/>
                  <a:gd name="T14" fmla="*/ 9 w 24"/>
                  <a:gd name="T1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36">
                    <a:moveTo>
                      <a:pt x="9" y="0"/>
                    </a:moveTo>
                    <a:lnTo>
                      <a:pt x="7" y="2"/>
                    </a:lnTo>
                    <a:lnTo>
                      <a:pt x="0" y="36"/>
                    </a:lnTo>
                    <a:lnTo>
                      <a:pt x="24" y="5"/>
                    </a:lnTo>
                    <a:lnTo>
                      <a:pt x="24" y="5"/>
                    </a:lnTo>
                    <a:lnTo>
                      <a:pt x="0" y="36"/>
                    </a:lnTo>
                    <a:lnTo>
                      <a:pt x="7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9E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11" name="Freeform 1640"/>
              <p:cNvSpPr/>
              <p:nvPr/>
            </p:nvSpPr>
            <p:spPr bwMode="auto">
              <a:xfrm>
                <a:off x="3402161" y="2959283"/>
                <a:ext cx="29115" cy="43673"/>
              </a:xfrm>
              <a:custGeom>
                <a:avLst/>
                <a:gdLst>
                  <a:gd name="T0" fmla="*/ 9 w 24"/>
                  <a:gd name="T1" fmla="*/ 0 h 36"/>
                  <a:gd name="T2" fmla="*/ 7 w 24"/>
                  <a:gd name="T3" fmla="*/ 2 h 36"/>
                  <a:gd name="T4" fmla="*/ 0 w 24"/>
                  <a:gd name="T5" fmla="*/ 36 h 36"/>
                  <a:gd name="T6" fmla="*/ 24 w 24"/>
                  <a:gd name="T7" fmla="*/ 5 h 36"/>
                  <a:gd name="T8" fmla="*/ 24 w 24"/>
                  <a:gd name="T9" fmla="*/ 5 h 36"/>
                  <a:gd name="T10" fmla="*/ 0 w 24"/>
                  <a:gd name="T11" fmla="*/ 36 h 36"/>
                  <a:gd name="T12" fmla="*/ 7 w 24"/>
                  <a:gd name="T13" fmla="*/ 2 h 36"/>
                  <a:gd name="T14" fmla="*/ 9 w 24"/>
                  <a:gd name="T1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36">
                    <a:moveTo>
                      <a:pt x="9" y="0"/>
                    </a:moveTo>
                    <a:lnTo>
                      <a:pt x="7" y="2"/>
                    </a:lnTo>
                    <a:lnTo>
                      <a:pt x="0" y="36"/>
                    </a:lnTo>
                    <a:lnTo>
                      <a:pt x="24" y="5"/>
                    </a:lnTo>
                    <a:lnTo>
                      <a:pt x="24" y="5"/>
                    </a:lnTo>
                    <a:lnTo>
                      <a:pt x="0" y="36"/>
                    </a:lnTo>
                    <a:lnTo>
                      <a:pt x="7" y="2"/>
                    </a:lnTo>
                    <a:lnTo>
                      <a:pt x="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12" name="Freeform 1641"/>
              <p:cNvSpPr/>
              <p:nvPr/>
            </p:nvSpPr>
            <p:spPr bwMode="auto">
              <a:xfrm>
                <a:off x="3402161" y="2959283"/>
                <a:ext cx="29115" cy="43673"/>
              </a:xfrm>
              <a:custGeom>
                <a:avLst/>
                <a:gdLst>
                  <a:gd name="T0" fmla="*/ 4 w 10"/>
                  <a:gd name="T1" fmla="*/ 0 h 15"/>
                  <a:gd name="T2" fmla="*/ 4 w 10"/>
                  <a:gd name="T3" fmla="*/ 0 h 15"/>
                  <a:gd name="T4" fmla="*/ 3 w 10"/>
                  <a:gd name="T5" fmla="*/ 1 h 15"/>
                  <a:gd name="T6" fmla="*/ 0 w 10"/>
                  <a:gd name="T7" fmla="*/ 15 h 15"/>
                  <a:gd name="T8" fmla="*/ 10 w 10"/>
                  <a:gd name="T9" fmla="*/ 2 h 15"/>
                  <a:gd name="T10" fmla="*/ 4 w 10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1"/>
                      <a:pt x="6" y="0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13" name="Freeform 1642"/>
              <p:cNvSpPr/>
              <p:nvPr/>
            </p:nvSpPr>
            <p:spPr bwMode="auto">
              <a:xfrm>
                <a:off x="3051565" y="3742969"/>
                <a:ext cx="264463" cy="801883"/>
              </a:xfrm>
              <a:custGeom>
                <a:avLst/>
                <a:gdLst>
                  <a:gd name="T0" fmla="*/ 38 w 92"/>
                  <a:gd name="T1" fmla="*/ 111 h 279"/>
                  <a:gd name="T2" fmla="*/ 34 w 92"/>
                  <a:gd name="T3" fmla="*/ 130 h 279"/>
                  <a:gd name="T4" fmla="*/ 27 w 92"/>
                  <a:gd name="T5" fmla="*/ 161 h 279"/>
                  <a:gd name="T6" fmla="*/ 2 w 92"/>
                  <a:gd name="T7" fmla="*/ 279 h 279"/>
                  <a:gd name="T8" fmla="*/ 40 w 92"/>
                  <a:gd name="T9" fmla="*/ 182 h 279"/>
                  <a:gd name="T10" fmla="*/ 52 w 92"/>
                  <a:gd name="T11" fmla="*/ 148 h 279"/>
                  <a:gd name="T12" fmla="*/ 59 w 92"/>
                  <a:gd name="T13" fmla="*/ 128 h 279"/>
                  <a:gd name="T14" fmla="*/ 71 w 92"/>
                  <a:gd name="T15" fmla="*/ 92 h 279"/>
                  <a:gd name="T16" fmla="*/ 87 w 92"/>
                  <a:gd name="T17" fmla="*/ 43 h 279"/>
                  <a:gd name="T18" fmla="*/ 87 w 92"/>
                  <a:gd name="T19" fmla="*/ 43 h 279"/>
                  <a:gd name="T20" fmla="*/ 87 w 92"/>
                  <a:gd name="T21" fmla="*/ 43 h 279"/>
                  <a:gd name="T22" fmla="*/ 88 w 92"/>
                  <a:gd name="T23" fmla="*/ 43 h 279"/>
                  <a:gd name="T24" fmla="*/ 88 w 92"/>
                  <a:gd name="T25" fmla="*/ 42 h 279"/>
                  <a:gd name="T26" fmla="*/ 88 w 92"/>
                  <a:gd name="T27" fmla="*/ 42 h 279"/>
                  <a:gd name="T28" fmla="*/ 88 w 92"/>
                  <a:gd name="T29" fmla="*/ 42 h 279"/>
                  <a:gd name="T30" fmla="*/ 88 w 92"/>
                  <a:gd name="T31" fmla="*/ 42 h 279"/>
                  <a:gd name="T32" fmla="*/ 88 w 92"/>
                  <a:gd name="T33" fmla="*/ 42 h 279"/>
                  <a:gd name="T34" fmla="*/ 88 w 92"/>
                  <a:gd name="T35" fmla="*/ 42 h 279"/>
                  <a:gd name="T36" fmla="*/ 88 w 92"/>
                  <a:gd name="T37" fmla="*/ 42 h 279"/>
                  <a:gd name="T38" fmla="*/ 88 w 92"/>
                  <a:gd name="T39" fmla="*/ 42 h 279"/>
                  <a:gd name="T40" fmla="*/ 88 w 92"/>
                  <a:gd name="T41" fmla="*/ 41 h 279"/>
                  <a:gd name="T42" fmla="*/ 88 w 92"/>
                  <a:gd name="T43" fmla="*/ 41 h 279"/>
                  <a:gd name="T44" fmla="*/ 88 w 92"/>
                  <a:gd name="T45" fmla="*/ 41 h 279"/>
                  <a:gd name="T46" fmla="*/ 88 w 92"/>
                  <a:gd name="T47" fmla="*/ 41 h 279"/>
                  <a:gd name="T48" fmla="*/ 88 w 92"/>
                  <a:gd name="T49" fmla="*/ 41 h 279"/>
                  <a:gd name="T50" fmla="*/ 88 w 92"/>
                  <a:gd name="T51" fmla="*/ 41 h 279"/>
                  <a:gd name="T52" fmla="*/ 88 w 92"/>
                  <a:gd name="T53" fmla="*/ 41 h 279"/>
                  <a:gd name="T54" fmla="*/ 88 w 92"/>
                  <a:gd name="T55" fmla="*/ 41 h 279"/>
                  <a:gd name="T56" fmla="*/ 88 w 92"/>
                  <a:gd name="T57" fmla="*/ 41 h 279"/>
                  <a:gd name="T58" fmla="*/ 88 w 92"/>
                  <a:gd name="T59" fmla="*/ 40 h 279"/>
                  <a:gd name="T60" fmla="*/ 88 w 92"/>
                  <a:gd name="T61" fmla="*/ 40 h 279"/>
                  <a:gd name="T62" fmla="*/ 88 w 92"/>
                  <a:gd name="T63" fmla="*/ 40 h 279"/>
                  <a:gd name="T64" fmla="*/ 88 w 92"/>
                  <a:gd name="T65" fmla="*/ 40 h 279"/>
                  <a:gd name="T66" fmla="*/ 88 w 92"/>
                  <a:gd name="T67" fmla="*/ 40 h 279"/>
                  <a:gd name="T68" fmla="*/ 88 w 92"/>
                  <a:gd name="T69" fmla="*/ 40 h 279"/>
                  <a:gd name="T70" fmla="*/ 88 w 92"/>
                  <a:gd name="T71" fmla="*/ 40 h 279"/>
                  <a:gd name="T72" fmla="*/ 88 w 92"/>
                  <a:gd name="T73" fmla="*/ 40 h 279"/>
                  <a:gd name="T74" fmla="*/ 88 w 92"/>
                  <a:gd name="T75" fmla="*/ 40 h 279"/>
                  <a:gd name="T76" fmla="*/ 64 w 92"/>
                  <a:gd name="T7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2" h="279">
                    <a:moveTo>
                      <a:pt x="64" y="0"/>
                    </a:moveTo>
                    <a:cubicBezTo>
                      <a:pt x="38" y="111"/>
                      <a:pt x="38" y="111"/>
                      <a:pt x="38" y="111"/>
                    </a:cubicBezTo>
                    <a:cubicBezTo>
                      <a:pt x="36" y="123"/>
                      <a:pt x="36" y="123"/>
                      <a:pt x="36" y="123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27" y="161"/>
                      <a:pt x="27" y="161"/>
                      <a:pt x="27" y="161"/>
                    </a:cubicBezTo>
                    <a:cubicBezTo>
                      <a:pt x="0" y="279"/>
                      <a:pt x="0" y="279"/>
                      <a:pt x="0" y="279"/>
                    </a:cubicBezTo>
                    <a:cubicBezTo>
                      <a:pt x="1" y="279"/>
                      <a:pt x="1" y="279"/>
                      <a:pt x="2" y="279"/>
                    </a:cubicBezTo>
                    <a:cubicBezTo>
                      <a:pt x="5" y="279"/>
                      <a:pt x="8" y="277"/>
                      <a:pt x="9" y="273"/>
                    </a:cubicBezTo>
                    <a:cubicBezTo>
                      <a:pt x="40" y="182"/>
                      <a:pt x="40" y="182"/>
                      <a:pt x="40" y="182"/>
                    </a:cubicBezTo>
                    <a:cubicBezTo>
                      <a:pt x="49" y="156"/>
                      <a:pt x="49" y="156"/>
                      <a:pt x="49" y="156"/>
                    </a:cubicBezTo>
                    <a:cubicBezTo>
                      <a:pt x="52" y="148"/>
                      <a:pt x="52" y="148"/>
                      <a:pt x="52" y="148"/>
                    </a:cubicBezTo>
                    <a:cubicBezTo>
                      <a:pt x="56" y="135"/>
                      <a:pt x="56" y="135"/>
                      <a:pt x="56" y="135"/>
                    </a:cubicBezTo>
                    <a:cubicBezTo>
                      <a:pt x="59" y="128"/>
                      <a:pt x="59" y="128"/>
                      <a:pt x="59" y="128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87" y="43"/>
                      <a:pt x="87" y="43"/>
                      <a:pt x="87" y="43"/>
                    </a:cubicBezTo>
                    <a:cubicBezTo>
                      <a:pt x="87" y="43"/>
                      <a:pt x="87" y="43"/>
                      <a:pt x="87" y="43"/>
                    </a:cubicBezTo>
                    <a:cubicBezTo>
                      <a:pt x="87" y="43"/>
                      <a:pt x="87" y="43"/>
                      <a:pt x="87" y="43"/>
                    </a:cubicBezTo>
                    <a:cubicBezTo>
                      <a:pt x="87" y="43"/>
                      <a:pt x="87" y="43"/>
                      <a:pt x="87" y="43"/>
                    </a:cubicBezTo>
                    <a:cubicBezTo>
                      <a:pt x="87" y="43"/>
                      <a:pt x="87" y="43"/>
                      <a:pt x="87" y="43"/>
                    </a:cubicBezTo>
                    <a:cubicBezTo>
                      <a:pt x="87" y="43"/>
                      <a:pt x="87" y="43"/>
                      <a:pt x="87" y="43"/>
                    </a:cubicBezTo>
                    <a:cubicBezTo>
                      <a:pt x="87" y="43"/>
                      <a:pt x="87" y="43"/>
                      <a:pt x="88" y="43"/>
                    </a:cubicBezTo>
                    <a:cubicBezTo>
                      <a:pt x="88" y="43"/>
                      <a:pt x="88" y="43"/>
                      <a:pt x="88" y="43"/>
                    </a:cubicBezTo>
                    <a:cubicBezTo>
                      <a:pt x="88" y="43"/>
                      <a:pt x="88" y="42"/>
                      <a:pt x="88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8" y="42"/>
                      <a:pt x="88" y="42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92" y="22"/>
                      <a:pt x="81" y="4"/>
                      <a:pt x="64" y="0"/>
                    </a:cubicBezTo>
                    <a:cubicBezTo>
                      <a:pt x="64" y="0"/>
                      <a:pt x="64" y="0"/>
                      <a:pt x="64" y="0"/>
                    </a:cubicBezTo>
                  </a:path>
                </a:pathLst>
              </a:custGeom>
              <a:solidFill>
                <a:srgbClr val="DCE4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14" name="Freeform 1643"/>
              <p:cNvSpPr>
                <a:spLocks noEditPoints="1"/>
              </p:cNvSpPr>
              <p:nvPr/>
            </p:nvSpPr>
            <p:spPr bwMode="auto">
              <a:xfrm>
                <a:off x="3301471" y="3858216"/>
                <a:ext cx="3640" cy="8492"/>
              </a:xfrm>
              <a:custGeom>
                <a:avLst/>
                <a:gdLst>
                  <a:gd name="T0" fmla="*/ 0 w 1"/>
                  <a:gd name="T1" fmla="*/ 3 h 3"/>
                  <a:gd name="T2" fmla="*/ 0 w 1"/>
                  <a:gd name="T3" fmla="*/ 3 h 3"/>
                  <a:gd name="T4" fmla="*/ 0 w 1"/>
                  <a:gd name="T5" fmla="*/ 3 h 3"/>
                  <a:gd name="T6" fmla="*/ 0 w 1"/>
                  <a:gd name="T7" fmla="*/ 3 h 3"/>
                  <a:gd name="T8" fmla="*/ 1 w 1"/>
                  <a:gd name="T9" fmla="*/ 2 h 3"/>
                  <a:gd name="T10" fmla="*/ 1 w 1"/>
                  <a:gd name="T11" fmla="*/ 2 h 3"/>
                  <a:gd name="T12" fmla="*/ 1 w 1"/>
                  <a:gd name="T13" fmla="*/ 2 h 3"/>
                  <a:gd name="T14" fmla="*/ 1 w 1"/>
                  <a:gd name="T15" fmla="*/ 2 h 3"/>
                  <a:gd name="T16" fmla="*/ 1 w 1"/>
                  <a:gd name="T17" fmla="*/ 2 h 3"/>
                  <a:gd name="T18" fmla="*/ 1 w 1"/>
                  <a:gd name="T19" fmla="*/ 2 h 3"/>
                  <a:gd name="T20" fmla="*/ 1 w 1"/>
                  <a:gd name="T21" fmla="*/ 2 h 3"/>
                  <a:gd name="T22" fmla="*/ 1 w 1"/>
                  <a:gd name="T23" fmla="*/ 2 h 3"/>
                  <a:gd name="T24" fmla="*/ 1 w 1"/>
                  <a:gd name="T25" fmla="*/ 2 h 3"/>
                  <a:gd name="T26" fmla="*/ 1 w 1"/>
                  <a:gd name="T27" fmla="*/ 2 h 3"/>
                  <a:gd name="T28" fmla="*/ 1 w 1"/>
                  <a:gd name="T29" fmla="*/ 2 h 3"/>
                  <a:gd name="T30" fmla="*/ 1 w 1"/>
                  <a:gd name="T31" fmla="*/ 2 h 3"/>
                  <a:gd name="T32" fmla="*/ 1 w 1"/>
                  <a:gd name="T33" fmla="*/ 1 h 3"/>
                  <a:gd name="T34" fmla="*/ 1 w 1"/>
                  <a:gd name="T35" fmla="*/ 1 h 3"/>
                  <a:gd name="T36" fmla="*/ 1 w 1"/>
                  <a:gd name="T37" fmla="*/ 1 h 3"/>
                  <a:gd name="T38" fmla="*/ 1 w 1"/>
                  <a:gd name="T39" fmla="*/ 1 h 3"/>
                  <a:gd name="T40" fmla="*/ 1 w 1"/>
                  <a:gd name="T41" fmla="*/ 1 h 3"/>
                  <a:gd name="T42" fmla="*/ 1 w 1"/>
                  <a:gd name="T43" fmla="*/ 1 h 3"/>
                  <a:gd name="T44" fmla="*/ 1 w 1"/>
                  <a:gd name="T45" fmla="*/ 1 h 3"/>
                  <a:gd name="T46" fmla="*/ 1 w 1"/>
                  <a:gd name="T47" fmla="*/ 1 h 3"/>
                  <a:gd name="T48" fmla="*/ 1 w 1"/>
                  <a:gd name="T49" fmla="*/ 1 h 3"/>
                  <a:gd name="T50" fmla="*/ 1 w 1"/>
                  <a:gd name="T51" fmla="*/ 1 h 3"/>
                  <a:gd name="T52" fmla="*/ 1 w 1"/>
                  <a:gd name="T53" fmla="*/ 1 h 3"/>
                  <a:gd name="T54" fmla="*/ 1 w 1"/>
                  <a:gd name="T55" fmla="*/ 1 h 3"/>
                  <a:gd name="T56" fmla="*/ 1 w 1"/>
                  <a:gd name="T57" fmla="*/ 1 h 3"/>
                  <a:gd name="T58" fmla="*/ 1 w 1"/>
                  <a:gd name="T59" fmla="*/ 1 h 3"/>
                  <a:gd name="T60" fmla="*/ 1 w 1"/>
                  <a:gd name="T61" fmla="*/ 1 h 3"/>
                  <a:gd name="T62" fmla="*/ 1 w 1"/>
                  <a:gd name="T63" fmla="*/ 0 h 3"/>
                  <a:gd name="T64" fmla="*/ 1 w 1"/>
                  <a:gd name="T65" fmla="*/ 0 h 3"/>
                  <a:gd name="T66" fmla="*/ 1 w 1"/>
                  <a:gd name="T67" fmla="*/ 0 h 3"/>
                  <a:gd name="T68" fmla="*/ 1 w 1"/>
                  <a:gd name="T69" fmla="*/ 0 h 3"/>
                  <a:gd name="T70" fmla="*/ 1 w 1"/>
                  <a:gd name="T71" fmla="*/ 0 h 3"/>
                  <a:gd name="T72" fmla="*/ 1 w 1"/>
                  <a:gd name="T73" fmla="*/ 0 h 3"/>
                  <a:gd name="T74" fmla="*/ 1 w 1"/>
                  <a:gd name="T75" fmla="*/ 0 h 3"/>
                  <a:gd name="T76" fmla="*/ 1 w 1"/>
                  <a:gd name="T77" fmla="*/ 0 h 3"/>
                  <a:gd name="T78" fmla="*/ 1 w 1"/>
                  <a:gd name="T79" fmla="*/ 0 h 3"/>
                  <a:gd name="T80" fmla="*/ 1 w 1"/>
                  <a:gd name="T81" fmla="*/ 0 h 3"/>
                  <a:gd name="T82" fmla="*/ 1 w 1"/>
                  <a:gd name="T83" fmla="*/ 0 h 3"/>
                  <a:gd name="T84" fmla="*/ 1 w 1"/>
                  <a:gd name="T85" fmla="*/ 0 h 3"/>
                  <a:gd name="T86" fmla="*/ 1 w 1"/>
                  <a:gd name="T87" fmla="*/ 0 h 3"/>
                  <a:gd name="T88" fmla="*/ 1 w 1"/>
                  <a:gd name="T8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moveTo>
                      <a:pt x="1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moveTo>
                      <a:pt x="1" y="2"/>
                    </a:move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4F2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2380" name="组合 4051"/>
            <p:cNvGrpSpPr/>
            <p:nvPr/>
          </p:nvGrpSpPr>
          <p:grpSpPr>
            <a:xfrm>
              <a:off x="360442" y="5681240"/>
              <a:ext cx="1458860" cy="697016"/>
              <a:chOff x="533400" y="4429603"/>
              <a:chExt cx="2667380" cy="1274424"/>
            </a:xfrm>
          </p:grpSpPr>
          <p:sp>
            <p:nvSpPr>
              <p:cNvPr id="4015" name="Freeform 1644"/>
              <p:cNvSpPr/>
              <p:nvPr/>
            </p:nvSpPr>
            <p:spPr bwMode="auto">
              <a:xfrm>
                <a:off x="554084" y="4429603"/>
                <a:ext cx="2409632" cy="1140776"/>
              </a:xfrm>
              <a:custGeom>
                <a:avLst/>
                <a:gdLst>
                  <a:gd name="T0" fmla="*/ 1278 w 1280"/>
                  <a:gd name="T1" fmla="*/ 21 h 606"/>
                  <a:gd name="T2" fmla="*/ 1278 w 1280"/>
                  <a:gd name="T3" fmla="*/ 22 h 606"/>
                  <a:gd name="T4" fmla="*/ 1277 w 1280"/>
                  <a:gd name="T5" fmla="*/ 27 h 606"/>
                  <a:gd name="T6" fmla="*/ 1272 w 1280"/>
                  <a:gd name="T7" fmla="*/ 42 h 606"/>
                  <a:gd name="T8" fmla="*/ 1252 w 1280"/>
                  <a:gd name="T9" fmla="*/ 99 h 606"/>
                  <a:gd name="T10" fmla="*/ 1209 w 1280"/>
                  <a:gd name="T11" fmla="*/ 182 h 606"/>
                  <a:gd name="T12" fmla="*/ 1139 w 1280"/>
                  <a:gd name="T13" fmla="*/ 279 h 606"/>
                  <a:gd name="T14" fmla="*/ 1037 w 1280"/>
                  <a:gd name="T15" fmla="*/ 379 h 606"/>
                  <a:gd name="T16" fmla="*/ 906 w 1280"/>
                  <a:gd name="T17" fmla="*/ 467 h 606"/>
                  <a:gd name="T18" fmla="*/ 752 w 1280"/>
                  <a:gd name="T19" fmla="*/ 535 h 606"/>
                  <a:gd name="T20" fmla="*/ 669 w 1280"/>
                  <a:gd name="T21" fmla="*/ 560 h 606"/>
                  <a:gd name="T22" fmla="*/ 627 w 1280"/>
                  <a:gd name="T23" fmla="*/ 571 h 606"/>
                  <a:gd name="T24" fmla="*/ 605 w 1280"/>
                  <a:gd name="T25" fmla="*/ 575 h 606"/>
                  <a:gd name="T26" fmla="*/ 584 w 1280"/>
                  <a:gd name="T27" fmla="*/ 580 h 606"/>
                  <a:gd name="T28" fmla="*/ 412 w 1280"/>
                  <a:gd name="T29" fmla="*/ 603 h 606"/>
                  <a:gd name="T30" fmla="*/ 245 w 1280"/>
                  <a:gd name="T31" fmla="*/ 591 h 606"/>
                  <a:gd name="T32" fmla="*/ 102 w 1280"/>
                  <a:gd name="T33" fmla="*/ 526 h 606"/>
                  <a:gd name="T34" fmla="*/ 52 w 1280"/>
                  <a:gd name="T35" fmla="*/ 473 h 606"/>
                  <a:gd name="T36" fmla="*/ 20 w 1280"/>
                  <a:gd name="T37" fmla="*/ 412 h 606"/>
                  <a:gd name="T38" fmla="*/ 3 w 1280"/>
                  <a:gd name="T39" fmla="*/ 295 h 606"/>
                  <a:gd name="T40" fmla="*/ 28 w 1280"/>
                  <a:gd name="T41" fmla="*/ 208 h 606"/>
                  <a:gd name="T42" fmla="*/ 60 w 1280"/>
                  <a:gd name="T43" fmla="*/ 159 h 606"/>
                  <a:gd name="T44" fmla="*/ 74 w 1280"/>
                  <a:gd name="T45" fmla="*/ 143 h 606"/>
                  <a:gd name="T46" fmla="*/ 60 w 1280"/>
                  <a:gd name="T47" fmla="*/ 159 h 606"/>
                  <a:gd name="T48" fmla="*/ 29 w 1280"/>
                  <a:gd name="T49" fmla="*/ 208 h 606"/>
                  <a:gd name="T50" fmla="*/ 6 w 1280"/>
                  <a:gd name="T51" fmla="*/ 296 h 606"/>
                  <a:gd name="T52" fmla="*/ 25 w 1280"/>
                  <a:gd name="T53" fmla="*/ 410 h 606"/>
                  <a:gd name="T54" fmla="*/ 57 w 1280"/>
                  <a:gd name="T55" fmla="*/ 469 h 606"/>
                  <a:gd name="T56" fmla="*/ 107 w 1280"/>
                  <a:gd name="T57" fmla="*/ 520 h 606"/>
                  <a:gd name="T58" fmla="*/ 247 w 1280"/>
                  <a:gd name="T59" fmla="*/ 581 h 606"/>
                  <a:gd name="T60" fmla="*/ 412 w 1280"/>
                  <a:gd name="T61" fmla="*/ 590 h 606"/>
                  <a:gd name="T62" fmla="*/ 581 w 1280"/>
                  <a:gd name="T63" fmla="*/ 564 h 606"/>
                  <a:gd name="T64" fmla="*/ 602 w 1280"/>
                  <a:gd name="T65" fmla="*/ 559 h 606"/>
                  <a:gd name="T66" fmla="*/ 623 w 1280"/>
                  <a:gd name="T67" fmla="*/ 554 h 606"/>
                  <a:gd name="T68" fmla="*/ 664 w 1280"/>
                  <a:gd name="T69" fmla="*/ 543 h 606"/>
                  <a:gd name="T70" fmla="*/ 745 w 1280"/>
                  <a:gd name="T71" fmla="*/ 517 h 606"/>
                  <a:gd name="T72" fmla="*/ 895 w 1280"/>
                  <a:gd name="T73" fmla="*/ 448 h 606"/>
                  <a:gd name="T74" fmla="*/ 1021 w 1280"/>
                  <a:gd name="T75" fmla="*/ 360 h 606"/>
                  <a:gd name="T76" fmla="*/ 1118 w 1280"/>
                  <a:gd name="T77" fmla="*/ 262 h 606"/>
                  <a:gd name="T78" fmla="*/ 1184 w 1280"/>
                  <a:gd name="T79" fmla="*/ 167 h 606"/>
                  <a:gd name="T80" fmla="*/ 1223 w 1280"/>
                  <a:gd name="T81" fmla="*/ 87 h 606"/>
                  <a:gd name="T82" fmla="*/ 1242 w 1280"/>
                  <a:gd name="T83" fmla="*/ 33 h 606"/>
                  <a:gd name="T84" fmla="*/ 1246 w 1280"/>
                  <a:gd name="T85" fmla="*/ 19 h 606"/>
                  <a:gd name="T86" fmla="*/ 1247 w 1280"/>
                  <a:gd name="T87" fmla="*/ 14 h 606"/>
                  <a:gd name="T88" fmla="*/ 1247 w 1280"/>
                  <a:gd name="T89" fmla="*/ 14 h 606"/>
                  <a:gd name="T90" fmla="*/ 1266 w 1280"/>
                  <a:gd name="T91" fmla="*/ 2 h 606"/>
                  <a:gd name="T92" fmla="*/ 1278 w 1280"/>
                  <a:gd name="T93" fmla="*/ 21 h 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80" h="606">
                    <a:moveTo>
                      <a:pt x="1278" y="21"/>
                    </a:moveTo>
                    <a:cubicBezTo>
                      <a:pt x="1278" y="21"/>
                      <a:pt x="1278" y="21"/>
                      <a:pt x="1278" y="22"/>
                    </a:cubicBezTo>
                    <a:cubicBezTo>
                      <a:pt x="1278" y="23"/>
                      <a:pt x="1277" y="25"/>
                      <a:pt x="1277" y="27"/>
                    </a:cubicBezTo>
                    <a:cubicBezTo>
                      <a:pt x="1276" y="30"/>
                      <a:pt x="1274" y="35"/>
                      <a:pt x="1272" y="42"/>
                    </a:cubicBezTo>
                    <a:cubicBezTo>
                      <a:pt x="1268" y="56"/>
                      <a:pt x="1262" y="75"/>
                      <a:pt x="1252" y="99"/>
                    </a:cubicBezTo>
                    <a:cubicBezTo>
                      <a:pt x="1241" y="123"/>
                      <a:pt x="1228" y="151"/>
                      <a:pt x="1209" y="182"/>
                    </a:cubicBezTo>
                    <a:cubicBezTo>
                      <a:pt x="1190" y="212"/>
                      <a:pt x="1167" y="246"/>
                      <a:pt x="1139" y="279"/>
                    </a:cubicBezTo>
                    <a:cubicBezTo>
                      <a:pt x="1110" y="313"/>
                      <a:pt x="1076" y="347"/>
                      <a:pt x="1037" y="379"/>
                    </a:cubicBezTo>
                    <a:cubicBezTo>
                      <a:pt x="998" y="411"/>
                      <a:pt x="954" y="441"/>
                      <a:pt x="906" y="467"/>
                    </a:cubicBezTo>
                    <a:cubicBezTo>
                      <a:pt x="858" y="493"/>
                      <a:pt x="806" y="516"/>
                      <a:pt x="752" y="535"/>
                    </a:cubicBezTo>
                    <a:cubicBezTo>
                      <a:pt x="724" y="544"/>
                      <a:pt x="697" y="553"/>
                      <a:pt x="669" y="560"/>
                    </a:cubicBezTo>
                    <a:cubicBezTo>
                      <a:pt x="655" y="564"/>
                      <a:pt x="641" y="567"/>
                      <a:pt x="627" y="571"/>
                    </a:cubicBezTo>
                    <a:cubicBezTo>
                      <a:pt x="605" y="575"/>
                      <a:pt x="605" y="575"/>
                      <a:pt x="605" y="575"/>
                    </a:cubicBezTo>
                    <a:cubicBezTo>
                      <a:pt x="584" y="580"/>
                      <a:pt x="584" y="580"/>
                      <a:pt x="584" y="580"/>
                    </a:cubicBezTo>
                    <a:cubicBezTo>
                      <a:pt x="527" y="592"/>
                      <a:pt x="470" y="600"/>
                      <a:pt x="412" y="603"/>
                    </a:cubicBezTo>
                    <a:cubicBezTo>
                      <a:pt x="355" y="606"/>
                      <a:pt x="298" y="603"/>
                      <a:pt x="245" y="591"/>
                    </a:cubicBezTo>
                    <a:cubicBezTo>
                      <a:pt x="191" y="579"/>
                      <a:pt x="141" y="558"/>
                      <a:pt x="102" y="526"/>
                    </a:cubicBezTo>
                    <a:cubicBezTo>
                      <a:pt x="83" y="510"/>
                      <a:pt x="66" y="492"/>
                      <a:pt x="52" y="473"/>
                    </a:cubicBezTo>
                    <a:cubicBezTo>
                      <a:pt x="38" y="453"/>
                      <a:pt x="28" y="433"/>
                      <a:pt x="20" y="412"/>
                    </a:cubicBezTo>
                    <a:cubicBezTo>
                      <a:pt x="5" y="371"/>
                      <a:pt x="0" y="331"/>
                      <a:pt x="3" y="295"/>
                    </a:cubicBezTo>
                    <a:cubicBezTo>
                      <a:pt x="6" y="260"/>
                      <a:pt x="17" y="230"/>
                      <a:pt x="28" y="208"/>
                    </a:cubicBezTo>
                    <a:cubicBezTo>
                      <a:pt x="39" y="185"/>
                      <a:pt x="51" y="169"/>
                      <a:pt x="60" y="159"/>
                    </a:cubicBezTo>
                    <a:cubicBezTo>
                      <a:pt x="68" y="148"/>
                      <a:pt x="74" y="143"/>
                      <a:pt x="74" y="143"/>
                    </a:cubicBezTo>
                    <a:cubicBezTo>
                      <a:pt x="74" y="143"/>
                      <a:pt x="68" y="148"/>
                      <a:pt x="60" y="159"/>
                    </a:cubicBezTo>
                    <a:cubicBezTo>
                      <a:pt x="52" y="169"/>
                      <a:pt x="40" y="186"/>
                      <a:pt x="29" y="208"/>
                    </a:cubicBezTo>
                    <a:cubicBezTo>
                      <a:pt x="19" y="231"/>
                      <a:pt x="9" y="261"/>
                      <a:pt x="6" y="296"/>
                    </a:cubicBezTo>
                    <a:cubicBezTo>
                      <a:pt x="3" y="330"/>
                      <a:pt x="9" y="371"/>
                      <a:pt x="25" y="410"/>
                    </a:cubicBezTo>
                    <a:cubicBezTo>
                      <a:pt x="33" y="430"/>
                      <a:pt x="43" y="450"/>
                      <a:pt x="57" y="469"/>
                    </a:cubicBezTo>
                    <a:cubicBezTo>
                      <a:pt x="71" y="488"/>
                      <a:pt x="87" y="505"/>
                      <a:pt x="107" y="520"/>
                    </a:cubicBezTo>
                    <a:cubicBezTo>
                      <a:pt x="145" y="550"/>
                      <a:pt x="194" y="571"/>
                      <a:pt x="247" y="581"/>
                    </a:cubicBezTo>
                    <a:cubicBezTo>
                      <a:pt x="299" y="592"/>
                      <a:pt x="355" y="594"/>
                      <a:pt x="412" y="590"/>
                    </a:cubicBezTo>
                    <a:cubicBezTo>
                      <a:pt x="468" y="586"/>
                      <a:pt x="525" y="577"/>
                      <a:pt x="581" y="564"/>
                    </a:cubicBezTo>
                    <a:cubicBezTo>
                      <a:pt x="602" y="559"/>
                      <a:pt x="602" y="559"/>
                      <a:pt x="602" y="559"/>
                    </a:cubicBezTo>
                    <a:cubicBezTo>
                      <a:pt x="623" y="554"/>
                      <a:pt x="623" y="554"/>
                      <a:pt x="623" y="554"/>
                    </a:cubicBezTo>
                    <a:cubicBezTo>
                      <a:pt x="637" y="551"/>
                      <a:pt x="651" y="547"/>
                      <a:pt x="664" y="543"/>
                    </a:cubicBezTo>
                    <a:cubicBezTo>
                      <a:pt x="692" y="535"/>
                      <a:pt x="719" y="527"/>
                      <a:pt x="745" y="517"/>
                    </a:cubicBezTo>
                    <a:cubicBezTo>
                      <a:pt x="798" y="498"/>
                      <a:pt x="849" y="474"/>
                      <a:pt x="895" y="448"/>
                    </a:cubicBezTo>
                    <a:cubicBezTo>
                      <a:pt x="942" y="421"/>
                      <a:pt x="984" y="391"/>
                      <a:pt x="1021" y="360"/>
                    </a:cubicBezTo>
                    <a:cubicBezTo>
                      <a:pt x="1059" y="328"/>
                      <a:pt x="1091" y="295"/>
                      <a:pt x="1118" y="262"/>
                    </a:cubicBezTo>
                    <a:cubicBezTo>
                      <a:pt x="1145" y="229"/>
                      <a:pt x="1167" y="197"/>
                      <a:pt x="1184" y="167"/>
                    </a:cubicBezTo>
                    <a:cubicBezTo>
                      <a:pt x="1201" y="137"/>
                      <a:pt x="1214" y="110"/>
                      <a:pt x="1223" y="87"/>
                    </a:cubicBezTo>
                    <a:cubicBezTo>
                      <a:pt x="1233" y="64"/>
                      <a:pt x="1239" y="46"/>
                      <a:pt x="1242" y="33"/>
                    </a:cubicBezTo>
                    <a:cubicBezTo>
                      <a:pt x="1244" y="27"/>
                      <a:pt x="1245" y="22"/>
                      <a:pt x="1246" y="19"/>
                    </a:cubicBezTo>
                    <a:cubicBezTo>
                      <a:pt x="1246" y="16"/>
                      <a:pt x="1247" y="14"/>
                      <a:pt x="1247" y="14"/>
                    </a:cubicBezTo>
                    <a:cubicBezTo>
                      <a:pt x="1247" y="14"/>
                      <a:pt x="1247" y="14"/>
                      <a:pt x="1247" y="14"/>
                    </a:cubicBezTo>
                    <a:cubicBezTo>
                      <a:pt x="1249" y="5"/>
                      <a:pt x="1257" y="0"/>
                      <a:pt x="1266" y="2"/>
                    </a:cubicBezTo>
                    <a:cubicBezTo>
                      <a:pt x="1275" y="4"/>
                      <a:pt x="1280" y="12"/>
                      <a:pt x="1278" y="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16" name="Freeform 1645"/>
              <p:cNvSpPr/>
              <p:nvPr/>
            </p:nvSpPr>
            <p:spPr bwMode="auto">
              <a:xfrm>
                <a:off x="533400" y="4495631"/>
                <a:ext cx="2667380" cy="1208396"/>
              </a:xfrm>
              <a:custGeom>
                <a:avLst/>
                <a:gdLst>
                  <a:gd name="T0" fmla="*/ 1415 w 1417"/>
                  <a:gd name="T1" fmla="*/ 21 h 642"/>
                  <a:gd name="T2" fmla="*/ 1415 w 1417"/>
                  <a:gd name="T3" fmla="*/ 23 h 642"/>
                  <a:gd name="T4" fmla="*/ 1414 w 1417"/>
                  <a:gd name="T5" fmla="*/ 27 h 642"/>
                  <a:gd name="T6" fmla="*/ 1409 w 1417"/>
                  <a:gd name="T7" fmla="*/ 45 h 642"/>
                  <a:gd name="T8" fmla="*/ 1387 w 1417"/>
                  <a:gd name="T9" fmla="*/ 107 h 642"/>
                  <a:gd name="T10" fmla="*/ 1342 w 1417"/>
                  <a:gd name="T11" fmla="*/ 198 h 642"/>
                  <a:gd name="T12" fmla="*/ 1266 w 1417"/>
                  <a:gd name="T13" fmla="*/ 306 h 642"/>
                  <a:gd name="T14" fmla="*/ 1155 w 1417"/>
                  <a:gd name="T15" fmla="*/ 416 h 642"/>
                  <a:gd name="T16" fmla="*/ 1011 w 1417"/>
                  <a:gd name="T17" fmla="*/ 512 h 642"/>
                  <a:gd name="T18" fmla="*/ 840 w 1417"/>
                  <a:gd name="T19" fmla="*/ 583 h 642"/>
                  <a:gd name="T20" fmla="*/ 655 w 1417"/>
                  <a:gd name="T21" fmla="*/ 627 h 642"/>
                  <a:gd name="T22" fmla="*/ 465 w 1417"/>
                  <a:gd name="T23" fmla="*/ 640 h 642"/>
                  <a:gd name="T24" fmla="*/ 283 w 1417"/>
                  <a:gd name="T25" fmla="*/ 610 h 642"/>
                  <a:gd name="T26" fmla="*/ 130 w 1417"/>
                  <a:gd name="T27" fmla="*/ 531 h 642"/>
                  <a:gd name="T28" fmla="*/ 29 w 1417"/>
                  <a:gd name="T29" fmla="*/ 415 h 642"/>
                  <a:gd name="T30" fmla="*/ 6 w 1417"/>
                  <a:gd name="T31" fmla="*/ 350 h 642"/>
                  <a:gd name="T32" fmla="*/ 0 w 1417"/>
                  <a:gd name="T33" fmla="*/ 288 h 642"/>
                  <a:gd name="T34" fmla="*/ 7 w 1417"/>
                  <a:gd name="T35" fmla="*/ 235 h 642"/>
                  <a:gd name="T36" fmla="*/ 22 w 1417"/>
                  <a:gd name="T37" fmla="*/ 191 h 642"/>
                  <a:gd name="T38" fmla="*/ 57 w 1417"/>
                  <a:gd name="T39" fmla="*/ 137 h 642"/>
                  <a:gd name="T40" fmla="*/ 73 w 1417"/>
                  <a:gd name="T41" fmla="*/ 121 h 642"/>
                  <a:gd name="T42" fmla="*/ 57 w 1417"/>
                  <a:gd name="T43" fmla="*/ 137 h 642"/>
                  <a:gd name="T44" fmla="*/ 23 w 1417"/>
                  <a:gd name="T45" fmla="*/ 192 h 642"/>
                  <a:gd name="T46" fmla="*/ 9 w 1417"/>
                  <a:gd name="T47" fmla="*/ 235 h 642"/>
                  <a:gd name="T48" fmla="*/ 3 w 1417"/>
                  <a:gd name="T49" fmla="*/ 289 h 642"/>
                  <a:gd name="T50" fmla="*/ 5 w 1417"/>
                  <a:gd name="T51" fmla="*/ 318 h 642"/>
                  <a:gd name="T52" fmla="*/ 7 w 1417"/>
                  <a:gd name="T53" fmla="*/ 334 h 642"/>
                  <a:gd name="T54" fmla="*/ 8 w 1417"/>
                  <a:gd name="T55" fmla="*/ 341 h 642"/>
                  <a:gd name="T56" fmla="*/ 10 w 1417"/>
                  <a:gd name="T57" fmla="*/ 349 h 642"/>
                  <a:gd name="T58" fmla="*/ 34 w 1417"/>
                  <a:gd name="T59" fmla="*/ 412 h 642"/>
                  <a:gd name="T60" fmla="*/ 134 w 1417"/>
                  <a:gd name="T61" fmla="*/ 525 h 642"/>
                  <a:gd name="T62" fmla="*/ 286 w 1417"/>
                  <a:gd name="T63" fmla="*/ 600 h 642"/>
                  <a:gd name="T64" fmla="*/ 465 w 1417"/>
                  <a:gd name="T65" fmla="*/ 628 h 642"/>
                  <a:gd name="T66" fmla="*/ 652 w 1417"/>
                  <a:gd name="T67" fmla="*/ 612 h 642"/>
                  <a:gd name="T68" fmla="*/ 834 w 1417"/>
                  <a:gd name="T69" fmla="*/ 566 h 642"/>
                  <a:gd name="T70" fmla="*/ 1001 w 1417"/>
                  <a:gd name="T71" fmla="*/ 493 h 642"/>
                  <a:gd name="T72" fmla="*/ 1140 w 1417"/>
                  <a:gd name="T73" fmla="*/ 398 h 642"/>
                  <a:gd name="T74" fmla="*/ 1245 w 1417"/>
                  <a:gd name="T75" fmla="*/ 290 h 642"/>
                  <a:gd name="T76" fmla="*/ 1317 w 1417"/>
                  <a:gd name="T77" fmla="*/ 184 h 642"/>
                  <a:gd name="T78" fmla="*/ 1359 w 1417"/>
                  <a:gd name="T79" fmla="*/ 95 h 642"/>
                  <a:gd name="T80" fmla="*/ 1379 w 1417"/>
                  <a:gd name="T81" fmla="*/ 36 h 642"/>
                  <a:gd name="T82" fmla="*/ 1383 w 1417"/>
                  <a:gd name="T83" fmla="*/ 20 h 642"/>
                  <a:gd name="T84" fmla="*/ 1384 w 1417"/>
                  <a:gd name="T85" fmla="*/ 15 h 642"/>
                  <a:gd name="T86" fmla="*/ 1384 w 1417"/>
                  <a:gd name="T87" fmla="*/ 15 h 642"/>
                  <a:gd name="T88" fmla="*/ 1403 w 1417"/>
                  <a:gd name="T89" fmla="*/ 2 h 642"/>
                  <a:gd name="T90" fmla="*/ 1415 w 1417"/>
                  <a:gd name="T91" fmla="*/ 21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17" h="642">
                    <a:moveTo>
                      <a:pt x="1415" y="21"/>
                    </a:moveTo>
                    <a:cubicBezTo>
                      <a:pt x="1415" y="21"/>
                      <a:pt x="1415" y="22"/>
                      <a:pt x="1415" y="23"/>
                    </a:cubicBezTo>
                    <a:cubicBezTo>
                      <a:pt x="1415" y="24"/>
                      <a:pt x="1414" y="25"/>
                      <a:pt x="1414" y="27"/>
                    </a:cubicBezTo>
                    <a:cubicBezTo>
                      <a:pt x="1413" y="31"/>
                      <a:pt x="1411" y="37"/>
                      <a:pt x="1409" y="45"/>
                    </a:cubicBezTo>
                    <a:cubicBezTo>
                      <a:pt x="1405" y="59"/>
                      <a:pt x="1398" y="81"/>
                      <a:pt x="1387" y="107"/>
                    </a:cubicBezTo>
                    <a:cubicBezTo>
                      <a:pt x="1376" y="133"/>
                      <a:pt x="1362" y="164"/>
                      <a:pt x="1342" y="198"/>
                    </a:cubicBezTo>
                    <a:cubicBezTo>
                      <a:pt x="1322" y="232"/>
                      <a:pt x="1297" y="269"/>
                      <a:pt x="1266" y="306"/>
                    </a:cubicBezTo>
                    <a:cubicBezTo>
                      <a:pt x="1235" y="344"/>
                      <a:pt x="1198" y="381"/>
                      <a:pt x="1155" y="416"/>
                    </a:cubicBezTo>
                    <a:cubicBezTo>
                      <a:pt x="1112" y="451"/>
                      <a:pt x="1064" y="484"/>
                      <a:pt x="1011" y="512"/>
                    </a:cubicBezTo>
                    <a:cubicBezTo>
                      <a:pt x="957" y="540"/>
                      <a:pt x="900" y="564"/>
                      <a:pt x="840" y="583"/>
                    </a:cubicBezTo>
                    <a:cubicBezTo>
                      <a:pt x="780" y="602"/>
                      <a:pt x="718" y="617"/>
                      <a:pt x="655" y="627"/>
                    </a:cubicBezTo>
                    <a:cubicBezTo>
                      <a:pt x="592" y="637"/>
                      <a:pt x="528" y="642"/>
                      <a:pt x="465" y="640"/>
                    </a:cubicBezTo>
                    <a:cubicBezTo>
                      <a:pt x="402" y="638"/>
                      <a:pt x="340" y="628"/>
                      <a:pt x="283" y="610"/>
                    </a:cubicBezTo>
                    <a:cubicBezTo>
                      <a:pt x="226" y="591"/>
                      <a:pt x="173" y="565"/>
                      <a:pt x="130" y="531"/>
                    </a:cubicBezTo>
                    <a:cubicBezTo>
                      <a:pt x="86" y="498"/>
                      <a:pt x="52" y="457"/>
                      <a:pt x="29" y="415"/>
                    </a:cubicBezTo>
                    <a:cubicBezTo>
                      <a:pt x="18" y="393"/>
                      <a:pt x="10" y="372"/>
                      <a:pt x="6" y="350"/>
                    </a:cubicBezTo>
                    <a:cubicBezTo>
                      <a:pt x="1" y="329"/>
                      <a:pt x="0" y="308"/>
                      <a:pt x="0" y="288"/>
                    </a:cubicBezTo>
                    <a:cubicBezTo>
                      <a:pt x="1" y="269"/>
                      <a:pt x="3" y="251"/>
                      <a:pt x="7" y="235"/>
                    </a:cubicBezTo>
                    <a:cubicBezTo>
                      <a:pt x="11" y="218"/>
                      <a:pt x="16" y="204"/>
                      <a:pt x="22" y="191"/>
                    </a:cubicBezTo>
                    <a:cubicBezTo>
                      <a:pt x="34" y="166"/>
                      <a:pt x="47" y="148"/>
                      <a:pt x="57" y="137"/>
                    </a:cubicBezTo>
                    <a:cubicBezTo>
                      <a:pt x="66" y="126"/>
                      <a:pt x="73" y="121"/>
                      <a:pt x="73" y="121"/>
                    </a:cubicBezTo>
                    <a:cubicBezTo>
                      <a:pt x="73" y="121"/>
                      <a:pt x="67" y="126"/>
                      <a:pt x="57" y="137"/>
                    </a:cubicBezTo>
                    <a:cubicBezTo>
                      <a:pt x="47" y="148"/>
                      <a:pt x="34" y="166"/>
                      <a:pt x="23" y="192"/>
                    </a:cubicBezTo>
                    <a:cubicBezTo>
                      <a:pt x="18" y="204"/>
                      <a:pt x="13" y="219"/>
                      <a:pt x="9" y="235"/>
                    </a:cubicBezTo>
                    <a:cubicBezTo>
                      <a:pt x="6" y="251"/>
                      <a:pt x="3" y="269"/>
                      <a:pt x="3" y="289"/>
                    </a:cubicBezTo>
                    <a:cubicBezTo>
                      <a:pt x="3" y="298"/>
                      <a:pt x="4" y="308"/>
                      <a:pt x="5" y="318"/>
                    </a:cubicBezTo>
                    <a:cubicBezTo>
                      <a:pt x="5" y="323"/>
                      <a:pt x="6" y="328"/>
                      <a:pt x="7" y="334"/>
                    </a:cubicBezTo>
                    <a:cubicBezTo>
                      <a:pt x="7" y="336"/>
                      <a:pt x="7" y="339"/>
                      <a:pt x="8" y="341"/>
                    </a:cubicBezTo>
                    <a:cubicBezTo>
                      <a:pt x="8" y="344"/>
                      <a:pt x="9" y="347"/>
                      <a:pt x="10" y="349"/>
                    </a:cubicBezTo>
                    <a:cubicBezTo>
                      <a:pt x="14" y="370"/>
                      <a:pt x="23" y="392"/>
                      <a:pt x="34" y="412"/>
                    </a:cubicBezTo>
                    <a:cubicBezTo>
                      <a:pt x="56" y="454"/>
                      <a:pt x="91" y="493"/>
                      <a:pt x="134" y="525"/>
                    </a:cubicBezTo>
                    <a:cubicBezTo>
                      <a:pt x="177" y="558"/>
                      <a:pt x="229" y="583"/>
                      <a:pt x="286" y="600"/>
                    </a:cubicBezTo>
                    <a:cubicBezTo>
                      <a:pt x="342" y="617"/>
                      <a:pt x="403" y="626"/>
                      <a:pt x="465" y="628"/>
                    </a:cubicBezTo>
                    <a:cubicBezTo>
                      <a:pt x="527" y="629"/>
                      <a:pt x="590" y="623"/>
                      <a:pt x="652" y="612"/>
                    </a:cubicBezTo>
                    <a:cubicBezTo>
                      <a:pt x="714" y="601"/>
                      <a:pt x="775" y="586"/>
                      <a:pt x="834" y="566"/>
                    </a:cubicBezTo>
                    <a:cubicBezTo>
                      <a:pt x="893" y="546"/>
                      <a:pt x="949" y="522"/>
                      <a:pt x="1001" y="493"/>
                    </a:cubicBezTo>
                    <a:cubicBezTo>
                      <a:pt x="1052" y="465"/>
                      <a:pt x="1099" y="432"/>
                      <a:pt x="1140" y="398"/>
                    </a:cubicBezTo>
                    <a:cubicBezTo>
                      <a:pt x="1181" y="363"/>
                      <a:pt x="1216" y="326"/>
                      <a:pt x="1245" y="290"/>
                    </a:cubicBezTo>
                    <a:cubicBezTo>
                      <a:pt x="1275" y="253"/>
                      <a:pt x="1298" y="217"/>
                      <a:pt x="1317" y="184"/>
                    </a:cubicBezTo>
                    <a:cubicBezTo>
                      <a:pt x="1335" y="151"/>
                      <a:pt x="1349" y="121"/>
                      <a:pt x="1359" y="95"/>
                    </a:cubicBezTo>
                    <a:cubicBezTo>
                      <a:pt x="1369" y="70"/>
                      <a:pt x="1375" y="50"/>
                      <a:pt x="1379" y="36"/>
                    </a:cubicBezTo>
                    <a:cubicBezTo>
                      <a:pt x="1381" y="29"/>
                      <a:pt x="1382" y="24"/>
                      <a:pt x="1383" y="20"/>
                    </a:cubicBezTo>
                    <a:cubicBezTo>
                      <a:pt x="1384" y="17"/>
                      <a:pt x="1384" y="15"/>
                      <a:pt x="1384" y="15"/>
                    </a:cubicBezTo>
                    <a:cubicBezTo>
                      <a:pt x="1384" y="15"/>
                      <a:pt x="1384" y="15"/>
                      <a:pt x="1384" y="15"/>
                    </a:cubicBezTo>
                    <a:cubicBezTo>
                      <a:pt x="1386" y="6"/>
                      <a:pt x="1394" y="0"/>
                      <a:pt x="1403" y="2"/>
                    </a:cubicBezTo>
                    <a:cubicBezTo>
                      <a:pt x="1412" y="4"/>
                      <a:pt x="1417" y="13"/>
                      <a:pt x="1415" y="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17" name="Freeform 1646"/>
              <p:cNvSpPr/>
              <p:nvPr/>
            </p:nvSpPr>
            <p:spPr bwMode="auto">
              <a:xfrm>
                <a:off x="541355" y="4587912"/>
                <a:ext cx="2491570" cy="1038950"/>
              </a:xfrm>
              <a:custGeom>
                <a:avLst/>
                <a:gdLst>
                  <a:gd name="T0" fmla="*/ 1321 w 1324"/>
                  <a:gd name="T1" fmla="*/ 22 h 552"/>
                  <a:gd name="T2" fmla="*/ 1321 w 1324"/>
                  <a:gd name="T3" fmla="*/ 24 h 552"/>
                  <a:gd name="T4" fmla="*/ 1319 w 1324"/>
                  <a:gd name="T5" fmla="*/ 28 h 552"/>
                  <a:gd name="T6" fmla="*/ 1314 w 1324"/>
                  <a:gd name="T7" fmla="*/ 43 h 552"/>
                  <a:gd name="T8" fmla="*/ 1289 w 1324"/>
                  <a:gd name="T9" fmla="*/ 97 h 552"/>
                  <a:gd name="T10" fmla="*/ 1241 w 1324"/>
                  <a:gd name="T11" fmla="*/ 175 h 552"/>
                  <a:gd name="T12" fmla="*/ 1165 w 1324"/>
                  <a:gd name="T13" fmla="*/ 266 h 552"/>
                  <a:gd name="T14" fmla="*/ 1059 w 1324"/>
                  <a:gd name="T15" fmla="*/ 357 h 552"/>
                  <a:gd name="T16" fmla="*/ 925 w 1324"/>
                  <a:gd name="T17" fmla="*/ 437 h 552"/>
                  <a:gd name="T18" fmla="*/ 770 w 1324"/>
                  <a:gd name="T19" fmla="*/ 497 h 552"/>
                  <a:gd name="T20" fmla="*/ 687 w 1324"/>
                  <a:gd name="T21" fmla="*/ 519 h 552"/>
                  <a:gd name="T22" fmla="*/ 603 w 1324"/>
                  <a:gd name="T23" fmla="*/ 536 h 552"/>
                  <a:gd name="T24" fmla="*/ 433 w 1324"/>
                  <a:gd name="T25" fmla="*/ 551 h 552"/>
                  <a:gd name="T26" fmla="*/ 268 w 1324"/>
                  <a:gd name="T27" fmla="*/ 532 h 552"/>
                  <a:gd name="T28" fmla="*/ 193 w 1324"/>
                  <a:gd name="T29" fmla="*/ 506 h 552"/>
                  <a:gd name="T30" fmla="*/ 128 w 1324"/>
                  <a:gd name="T31" fmla="*/ 468 h 552"/>
                  <a:gd name="T32" fmla="*/ 35 w 1324"/>
                  <a:gd name="T33" fmla="*/ 365 h 552"/>
                  <a:gd name="T34" fmla="*/ 11 w 1324"/>
                  <a:gd name="T35" fmla="*/ 308 h 552"/>
                  <a:gd name="T36" fmla="*/ 5 w 1324"/>
                  <a:gd name="T37" fmla="*/ 281 h 552"/>
                  <a:gd name="T38" fmla="*/ 2 w 1324"/>
                  <a:gd name="T39" fmla="*/ 254 h 552"/>
                  <a:gd name="T40" fmla="*/ 13 w 1324"/>
                  <a:gd name="T41" fmla="*/ 165 h 552"/>
                  <a:gd name="T42" fmla="*/ 38 w 1324"/>
                  <a:gd name="T43" fmla="*/ 112 h 552"/>
                  <a:gd name="T44" fmla="*/ 50 w 1324"/>
                  <a:gd name="T45" fmla="*/ 96 h 552"/>
                  <a:gd name="T46" fmla="*/ 38 w 1324"/>
                  <a:gd name="T47" fmla="*/ 113 h 552"/>
                  <a:gd name="T48" fmla="*/ 15 w 1324"/>
                  <a:gd name="T49" fmla="*/ 165 h 552"/>
                  <a:gd name="T50" fmla="*/ 5 w 1324"/>
                  <a:gd name="T51" fmla="*/ 253 h 552"/>
                  <a:gd name="T52" fmla="*/ 8 w 1324"/>
                  <a:gd name="T53" fmla="*/ 280 h 552"/>
                  <a:gd name="T54" fmla="*/ 15 w 1324"/>
                  <a:gd name="T55" fmla="*/ 307 h 552"/>
                  <a:gd name="T56" fmla="*/ 39 w 1324"/>
                  <a:gd name="T57" fmla="*/ 363 h 552"/>
                  <a:gd name="T58" fmla="*/ 132 w 1324"/>
                  <a:gd name="T59" fmla="*/ 462 h 552"/>
                  <a:gd name="T60" fmla="*/ 271 w 1324"/>
                  <a:gd name="T61" fmla="*/ 523 h 552"/>
                  <a:gd name="T62" fmla="*/ 433 w 1324"/>
                  <a:gd name="T63" fmla="*/ 539 h 552"/>
                  <a:gd name="T64" fmla="*/ 601 w 1324"/>
                  <a:gd name="T65" fmla="*/ 521 h 552"/>
                  <a:gd name="T66" fmla="*/ 683 w 1324"/>
                  <a:gd name="T67" fmla="*/ 503 h 552"/>
                  <a:gd name="T68" fmla="*/ 764 w 1324"/>
                  <a:gd name="T69" fmla="*/ 480 h 552"/>
                  <a:gd name="T70" fmla="*/ 915 w 1324"/>
                  <a:gd name="T71" fmla="*/ 418 h 552"/>
                  <a:gd name="T72" fmla="*/ 1044 w 1324"/>
                  <a:gd name="T73" fmla="*/ 338 h 552"/>
                  <a:gd name="T74" fmla="*/ 1145 w 1324"/>
                  <a:gd name="T75" fmla="*/ 248 h 552"/>
                  <a:gd name="T76" fmla="*/ 1217 w 1324"/>
                  <a:gd name="T77" fmla="*/ 158 h 552"/>
                  <a:gd name="T78" fmla="*/ 1262 w 1324"/>
                  <a:gd name="T79" fmla="*/ 83 h 552"/>
                  <a:gd name="T80" fmla="*/ 1284 w 1324"/>
                  <a:gd name="T81" fmla="*/ 31 h 552"/>
                  <a:gd name="T82" fmla="*/ 1289 w 1324"/>
                  <a:gd name="T83" fmla="*/ 18 h 552"/>
                  <a:gd name="T84" fmla="*/ 1290 w 1324"/>
                  <a:gd name="T85" fmla="*/ 13 h 552"/>
                  <a:gd name="T86" fmla="*/ 1291 w 1324"/>
                  <a:gd name="T87" fmla="*/ 13 h 552"/>
                  <a:gd name="T88" fmla="*/ 1311 w 1324"/>
                  <a:gd name="T89" fmla="*/ 2 h 552"/>
                  <a:gd name="T90" fmla="*/ 1321 w 1324"/>
                  <a:gd name="T91" fmla="*/ 22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24" h="552">
                    <a:moveTo>
                      <a:pt x="1321" y="22"/>
                    </a:moveTo>
                    <a:cubicBezTo>
                      <a:pt x="1321" y="22"/>
                      <a:pt x="1321" y="23"/>
                      <a:pt x="1321" y="24"/>
                    </a:cubicBezTo>
                    <a:cubicBezTo>
                      <a:pt x="1320" y="25"/>
                      <a:pt x="1320" y="26"/>
                      <a:pt x="1319" y="28"/>
                    </a:cubicBezTo>
                    <a:cubicBezTo>
                      <a:pt x="1318" y="31"/>
                      <a:pt x="1316" y="36"/>
                      <a:pt x="1314" y="43"/>
                    </a:cubicBezTo>
                    <a:cubicBezTo>
                      <a:pt x="1309" y="56"/>
                      <a:pt x="1301" y="74"/>
                      <a:pt x="1289" y="97"/>
                    </a:cubicBezTo>
                    <a:cubicBezTo>
                      <a:pt x="1277" y="119"/>
                      <a:pt x="1261" y="146"/>
                      <a:pt x="1241" y="175"/>
                    </a:cubicBezTo>
                    <a:cubicBezTo>
                      <a:pt x="1220" y="204"/>
                      <a:pt x="1195" y="235"/>
                      <a:pt x="1165" y="266"/>
                    </a:cubicBezTo>
                    <a:cubicBezTo>
                      <a:pt x="1134" y="297"/>
                      <a:pt x="1099" y="328"/>
                      <a:pt x="1059" y="357"/>
                    </a:cubicBezTo>
                    <a:cubicBezTo>
                      <a:pt x="1018" y="387"/>
                      <a:pt x="973" y="414"/>
                      <a:pt x="925" y="437"/>
                    </a:cubicBezTo>
                    <a:cubicBezTo>
                      <a:pt x="876" y="461"/>
                      <a:pt x="824" y="481"/>
                      <a:pt x="770" y="497"/>
                    </a:cubicBezTo>
                    <a:cubicBezTo>
                      <a:pt x="743" y="505"/>
                      <a:pt x="715" y="513"/>
                      <a:pt x="687" y="519"/>
                    </a:cubicBezTo>
                    <a:cubicBezTo>
                      <a:pt x="660" y="525"/>
                      <a:pt x="632" y="531"/>
                      <a:pt x="603" y="536"/>
                    </a:cubicBezTo>
                    <a:cubicBezTo>
                      <a:pt x="547" y="546"/>
                      <a:pt x="489" y="551"/>
                      <a:pt x="433" y="551"/>
                    </a:cubicBezTo>
                    <a:cubicBezTo>
                      <a:pt x="376" y="552"/>
                      <a:pt x="321" y="546"/>
                      <a:pt x="268" y="532"/>
                    </a:cubicBezTo>
                    <a:cubicBezTo>
                      <a:pt x="242" y="525"/>
                      <a:pt x="217" y="517"/>
                      <a:pt x="193" y="506"/>
                    </a:cubicBezTo>
                    <a:cubicBezTo>
                      <a:pt x="170" y="495"/>
                      <a:pt x="148" y="482"/>
                      <a:pt x="128" y="468"/>
                    </a:cubicBezTo>
                    <a:cubicBezTo>
                      <a:pt x="87" y="439"/>
                      <a:pt x="56" y="403"/>
                      <a:pt x="35" y="365"/>
                    </a:cubicBezTo>
                    <a:cubicBezTo>
                      <a:pt x="24" y="347"/>
                      <a:pt x="16" y="327"/>
                      <a:pt x="11" y="308"/>
                    </a:cubicBezTo>
                    <a:cubicBezTo>
                      <a:pt x="8" y="299"/>
                      <a:pt x="6" y="290"/>
                      <a:pt x="5" y="281"/>
                    </a:cubicBezTo>
                    <a:cubicBezTo>
                      <a:pt x="3" y="271"/>
                      <a:pt x="2" y="262"/>
                      <a:pt x="2" y="254"/>
                    </a:cubicBezTo>
                    <a:cubicBezTo>
                      <a:pt x="0" y="219"/>
                      <a:pt x="5" y="188"/>
                      <a:pt x="13" y="165"/>
                    </a:cubicBezTo>
                    <a:cubicBezTo>
                      <a:pt x="21" y="141"/>
                      <a:pt x="31" y="124"/>
                      <a:pt x="38" y="112"/>
                    </a:cubicBezTo>
                    <a:cubicBezTo>
                      <a:pt x="45" y="101"/>
                      <a:pt x="50" y="96"/>
                      <a:pt x="50" y="96"/>
                    </a:cubicBezTo>
                    <a:cubicBezTo>
                      <a:pt x="50" y="96"/>
                      <a:pt x="45" y="101"/>
                      <a:pt x="38" y="113"/>
                    </a:cubicBezTo>
                    <a:cubicBezTo>
                      <a:pt x="31" y="124"/>
                      <a:pt x="22" y="141"/>
                      <a:pt x="15" y="165"/>
                    </a:cubicBezTo>
                    <a:cubicBezTo>
                      <a:pt x="7" y="189"/>
                      <a:pt x="2" y="219"/>
                      <a:pt x="5" y="253"/>
                    </a:cubicBezTo>
                    <a:cubicBezTo>
                      <a:pt x="5" y="262"/>
                      <a:pt x="6" y="271"/>
                      <a:pt x="8" y="280"/>
                    </a:cubicBezTo>
                    <a:cubicBezTo>
                      <a:pt x="10" y="289"/>
                      <a:pt x="12" y="298"/>
                      <a:pt x="15" y="307"/>
                    </a:cubicBezTo>
                    <a:cubicBezTo>
                      <a:pt x="20" y="326"/>
                      <a:pt x="29" y="344"/>
                      <a:pt x="39" y="363"/>
                    </a:cubicBezTo>
                    <a:cubicBezTo>
                      <a:pt x="61" y="399"/>
                      <a:pt x="92" y="434"/>
                      <a:pt x="132" y="462"/>
                    </a:cubicBezTo>
                    <a:cubicBezTo>
                      <a:pt x="172" y="490"/>
                      <a:pt x="219" y="510"/>
                      <a:pt x="271" y="523"/>
                    </a:cubicBezTo>
                    <a:cubicBezTo>
                      <a:pt x="322" y="535"/>
                      <a:pt x="377" y="540"/>
                      <a:pt x="433" y="539"/>
                    </a:cubicBezTo>
                    <a:cubicBezTo>
                      <a:pt x="488" y="538"/>
                      <a:pt x="545" y="531"/>
                      <a:pt x="601" y="521"/>
                    </a:cubicBezTo>
                    <a:cubicBezTo>
                      <a:pt x="628" y="516"/>
                      <a:pt x="656" y="510"/>
                      <a:pt x="683" y="503"/>
                    </a:cubicBezTo>
                    <a:cubicBezTo>
                      <a:pt x="711" y="496"/>
                      <a:pt x="738" y="488"/>
                      <a:pt x="764" y="480"/>
                    </a:cubicBezTo>
                    <a:cubicBezTo>
                      <a:pt x="817" y="463"/>
                      <a:pt x="868" y="442"/>
                      <a:pt x="915" y="418"/>
                    </a:cubicBezTo>
                    <a:cubicBezTo>
                      <a:pt x="962" y="394"/>
                      <a:pt x="1006" y="367"/>
                      <a:pt x="1044" y="338"/>
                    </a:cubicBezTo>
                    <a:cubicBezTo>
                      <a:pt x="1083" y="309"/>
                      <a:pt x="1117" y="278"/>
                      <a:pt x="1145" y="248"/>
                    </a:cubicBezTo>
                    <a:cubicBezTo>
                      <a:pt x="1174" y="217"/>
                      <a:pt x="1198" y="187"/>
                      <a:pt x="1217" y="158"/>
                    </a:cubicBezTo>
                    <a:cubicBezTo>
                      <a:pt x="1236" y="130"/>
                      <a:pt x="1251" y="104"/>
                      <a:pt x="1262" y="83"/>
                    </a:cubicBezTo>
                    <a:cubicBezTo>
                      <a:pt x="1273" y="61"/>
                      <a:pt x="1280" y="43"/>
                      <a:pt x="1284" y="31"/>
                    </a:cubicBezTo>
                    <a:cubicBezTo>
                      <a:pt x="1287" y="25"/>
                      <a:pt x="1288" y="21"/>
                      <a:pt x="1289" y="18"/>
                    </a:cubicBezTo>
                    <a:cubicBezTo>
                      <a:pt x="1290" y="15"/>
                      <a:pt x="1290" y="13"/>
                      <a:pt x="1290" y="13"/>
                    </a:cubicBezTo>
                    <a:cubicBezTo>
                      <a:pt x="1291" y="13"/>
                      <a:pt x="1291" y="13"/>
                      <a:pt x="1291" y="13"/>
                    </a:cubicBezTo>
                    <a:cubicBezTo>
                      <a:pt x="1293" y="4"/>
                      <a:pt x="1302" y="0"/>
                      <a:pt x="1311" y="2"/>
                    </a:cubicBezTo>
                    <a:cubicBezTo>
                      <a:pt x="1319" y="5"/>
                      <a:pt x="1324" y="14"/>
                      <a:pt x="1321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2384" name="组合 4052"/>
            <p:cNvGrpSpPr/>
            <p:nvPr/>
          </p:nvGrpSpPr>
          <p:grpSpPr>
            <a:xfrm>
              <a:off x="74692" y="4900727"/>
              <a:ext cx="665163" cy="665163"/>
              <a:chOff x="295049" y="3429227"/>
              <a:chExt cx="665163" cy="665163"/>
            </a:xfrm>
          </p:grpSpPr>
          <p:sp>
            <p:nvSpPr>
              <p:cNvPr id="4018" name="Oval 1647"/>
              <p:cNvSpPr>
                <a:spLocks noChangeArrowheads="1"/>
              </p:cNvSpPr>
              <p:nvPr/>
            </p:nvSpPr>
            <p:spPr bwMode="auto">
              <a:xfrm>
                <a:off x="295049" y="3429227"/>
                <a:ext cx="665163" cy="665163"/>
              </a:xfrm>
              <a:prstGeom prst="ellipse">
                <a:avLst/>
              </a:prstGeom>
              <a:solidFill>
                <a:srgbClr val="EFF7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20" name="Oval 1649"/>
              <p:cNvSpPr>
                <a:spLocks noChangeArrowheads="1"/>
              </p:cNvSpPr>
              <p:nvPr/>
            </p:nvSpPr>
            <p:spPr bwMode="auto">
              <a:xfrm>
                <a:off x="512537" y="3473677"/>
                <a:ext cx="109538" cy="109538"/>
              </a:xfrm>
              <a:prstGeom prst="ellipse">
                <a:avLst/>
              </a:prstGeom>
              <a:solidFill>
                <a:srgbClr val="DCE4D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21" name="Oval 1650"/>
              <p:cNvSpPr>
                <a:spLocks noChangeArrowheads="1"/>
              </p:cNvSpPr>
              <p:nvPr/>
            </p:nvSpPr>
            <p:spPr bwMode="auto">
              <a:xfrm>
                <a:off x="385537" y="3605440"/>
                <a:ext cx="79375" cy="82550"/>
              </a:xfrm>
              <a:prstGeom prst="ellipse">
                <a:avLst/>
              </a:prstGeom>
              <a:solidFill>
                <a:srgbClr val="DCE4D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22" name="Oval 1651"/>
              <p:cNvSpPr>
                <a:spLocks noChangeArrowheads="1"/>
              </p:cNvSpPr>
              <p:nvPr/>
            </p:nvSpPr>
            <p:spPr bwMode="auto">
              <a:xfrm>
                <a:off x="456974" y="3891190"/>
                <a:ext cx="123825" cy="123825"/>
              </a:xfrm>
              <a:prstGeom prst="ellipse">
                <a:avLst/>
              </a:prstGeom>
              <a:solidFill>
                <a:srgbClr val="DCE4D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23" name="Oval 1652"/>
              <p:cNvSpPr>
                <a:spLocks noChangeArrowheads="1"/>
              </p:cNvSpPr>
              <p:nvPr/>
            </p:nvSpPr>
            <p:spPr bwMode="auto">
              <a:xfrm>
                <a:off x="495074" y="3680052"/>
                <a:ext cx="85725" cy="87313"/>
              </a:xfrm>
              <a:prstGeom prst="ellipse">
                <a:avLst/>
              </a:prstGeom>
              <a:solidFill>
                <a:srgbClr val="DCE4D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24" name="Oval 1653"/>
              <p:cNvSpPr>
                <a:spLocks noChangeArrowheads="1"/>
              </p:cNvSpPr>
              <p:nvPr/>
            </p:nvSpPr>
            <p:spPr bwMode="auto">
              <a:xfrm>
                <a:off x="633187" y="3792765"/>
                <a:ext cx="71438" cy="76200"/>
              </a:xfrm>
              <a:prstGeom prst="ellipse">
                <a:avLst/>
              </a:prstGeom>
              <a:solidFill>
                <a:srgbClr val="DCE4D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25" name="Oval 1654"/>
              <p:cNvSpPr>
                <a:spLocks noChangeArrowheads="1"/>
              </p:cNvSpPr>
              <p:nvPr/>
            </p:nvSpPr>
            <p:spPr bwMode="auto">
              <a:xfrm>
                <a:off x="737962" y="3894365"/>
                <a:ext cx="90488" cy="90488"/>
              </a:xfrm>
              <a:prstGeom prst="ellipse">
                <a:avLst/>
              </a:prstGeom>
              <a:solidFill>
                <a:srgbClr val="DCE4D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26" name="Oval 1655"/>
              <p:cNvSpPr>
                <a:spLocks noChangeArrowheads="1"/>
              </p:cNvSpPr>
              <p:nvPr/>
            </p:nvSpPr>
            <p:spPr bwMode="auto">
              <a:xfrm>
                <a:off x="761774" y="3608615"/>
                <a:ext cx="123825" cy="120650"/>
              </a:xfrm>
              <a:prstGeom prst="ellipse">
                <a:avLst/>
              </a:prstGeom>
              <a:solidFill>
                <a:srgbClr val="DCE4D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27" name="Oval 1656"/>
              <p:cNvSpPr>
                <a:spLocks noChangeArrowheads="1"/>
              </p:cNvSpPr>
              <p:nvPr/>
            </p:nvSpPr>
            <p:spPr bwMode="auto">
              <a:xfrm>
                <a:off x="382362" y="3789590"/>
                <a:ext cx="52388" cy="52388"/>
              </a:xfrm>
              <a:prstGeom prst="ellipse">
                <a:avLst/>
              </a:prstGeom>
              <a:solidFill>
                <a:srgbClr val="DCE4D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4060" name="Oval 1680"/>
            <p:cNvSpPr>
              <a:spLocks noChangeArrowheads="1"/>
            </p:cNvSpPr>
            <p:nvPr/>
          </p:nvSpPr>
          <p:spPr bwMode="auto">
            <a:xfrm>
              <a:off x="2237173" y="4044643"/>
              <a:ext cx="41275" cy="41275"/>
            </a:xfrm>
            <a:prstGeom prst="ellipse">
              <a:avLst/>
            </a:prstGeom>
            <a:solidFill>
              <a:srgbClr val="FD9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78" name="Oval 1698"/>
            <p:cNvSpPr>
              <a:spLocks noChangeArrowheads="1"/>
            </p:cNvSpPr>
            <p:nvPr/>
          </p:nvSpPr>
          <p:spPr bwMode="auto">
            <a:xfrm>
              <a:off x="1173433" y="4507008"/>
              <a:ext cx="38100" cy="41275"/>
            </a:xfrm>
            <a:prstGeom prst="ellipse">
              <a:avLst/>
            </a:prstGeom>
            <a:solidFill>
              <a:srgbClr val="FD9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079" name="Oval 1699"/>
          <p:cNvSpPr>
            <a:spLocks noChangeArrowheads="1"/>
          </p:cNvSpPr>
          <p:nvPr/>
        </p:nvSpPr>
        <p:spPr bwMode="auto">
          <a:xfrm>
            <a:off x="3346450" y="3865563"/>
            <a:ext cx="41275" cy="412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80" name="Oval 1700"/>
          <p:cNvSpPr>
            <a:spLocks noChangeArrowheads="1"/>
          </p:cNvSpPr>
          <p:nvPr/>
        </p:nvSpPr>
        <p:spPr bwMode="auto">
          <a:xfrm>
            <a:off x="2282825" y="3282950"/>
            <a:ext cx="41275" cy="412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81" name="Oval 1701"/>
          <p:cNvSpPr>
            <a:spLocks noChangeArrowheads="1"/>
          </p:cNvSpPr>
          <p:nvPr/>
        </p:nvSpPr>
        <p:spPr bwMode="auto">
          <a:xfrm>
            <a:off x="1444625" y="1879600"/>
            <a:ext cx="41275" cy="412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82" name="Oval 1702"/>
          <p:cNvSpPr>
            <a:spLocks noChangeArrowheads="1"/>
          </p:cNvSpPr>
          <p:nvPr/>
        </p:nvSpPr>
        <p:spPr bwMode="auto">
          <a:xfrm>
            <a:off x="4168775" y="890588"/>
            <a:ext cx="26988" cy="301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83" name="Oval 1703"/>
          <p:cNvSpPr>
            <a:spLocks noChangeArrowheads="1"/>
          </p:cNvSpPr>
          <p:nvPr/>
        </p:nvSpPr>
        <p:spPr bwMode="auto">
          <a:xfrm>
            <a:off x="2628900" y="2322513"/>
            <a:ext cx="26988" cy="3016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84" name="Oval 1704"/>
          <p:cNvSpPr>
            <a:spLocks noChangeArrowheads="1"/>
          </p:cNvSpPr>
          <p:nvPr/>
        </p:nvSpPr>
        <p:spPr bwMode="auto">
          <a:xfrm>
            <a:off x="2533650" y="2960688"/>
            <a:ext cx="25400" cy="269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85" name="Oval 1705"/>
          <p:cNvSpPr>
            <a:spLocks noChangeArrowheads="1"/>
          </p:cNvSpPr>
          <p:nvPr/>
        </p:nvSpPr>
        <p:spPr bwMode="auto">
          <a:xfrm>
            <a:off x="2465388" y="3125788"/>
            <a:ext cx="30163" cy="269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86" name="Oval 1706"/>
          <p:cNvSpPr>
            <a:spLocks noChangeArrowheads="1"/>
          </p:cNvSpPr>
          <p:nvPr/>
        </p:nvSpPr>
        <p:spPr bwMode="auto">
          <a:xfrm>
            <a:off x="2363788" y="2762250"/>
            <a:ext cx="26988" cy="25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87" name="Oval 1707"/>
          <p:cNvSpPr>
            <a:spLocks noChangeArrowheads="1"/>
          </p:cNvSpPr>
          <p:nvPr/>
        </p:nvSpPr>
        <p:spPr bwMode="auto">
          <a:xfrm>
            <a:off x="2613025" y="2074863"/>
            <a:ext cx="25400" cy="25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88" name="Oval 1708"/>
          <p:cNvSpPr>
            <a:spLocks noChangeArrowheads="1"/>
          </p:cNvSpPr>
          <p:nvPr/>
        </p:nvSpPr>
        <p:spPr bwMode="auto">
          <a:xfrm>
            <a:off x="2460625" y="2408238"/>
            <a:ext cx="25400" cy="269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89" name="Oval 1709"/>
          <p:cNvSpPr>
            <a:spLocks noChangeArrowheads="1"/>
          </p:cNvSpPr>
          <p:nvPr/>
        </p:nvSpPr>
        <p:spPr bwMode="auto">
          <a:xfrm>
            <a:off x="2635250" y="2295525"/>
            <a:ext cx="26988" cy="269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0" name="Oval 1710"/>
          <p:cNvSpPr>
            <a:spLocks noChangeArrowheads="1"/>
          </p:cNvSpPr>
          <p:nvPr/>
        </p:nvSpPr>
        <p:spPr bwMode="auto">
          <a:xfrm>
            <a:off x="2533650" y="2754313"/>
            <a:ext cx="25400" cy="269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1" name="Oval 1711"/>
          <p:cNvSpPr>
            <a:spLocks noChangeArrowheads="1"/>
          </p:cNvSpPr>
          <p:nvPr/>
        </p:nvSpPr>
        <p:spPr bwMode="auto">
          <a:xfrm>
            <a:off x="1725613" y="1504950"/>
            <a:ext cx="30163" cy="25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2" name="Oval 1712"/>
          <p:cNvSpPr>
            <a:spLocks noChangeArrowheads="1"/>
          </p:cNvSpPr>
          <p:nvPr/>
        </p:nvSpPr>
        <p:spPr bwMode="auto">
          <a:xfrm>
            <a:off x="957263" y="2959100"/>
            <a:ext cx="25400" cy="269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3" name="Oval 1713"/>
          <p:cNvSpPr>
            <a:spLocks noChangeArrowheads="1"/>
          </p:cNvSpPr>
          <p:nvPr/>
        </p:nvSpPr>
        <p:spPr bwMode="auto">
          <a:xfrm>
            <a:off x="1939925" y="1624013"/>
            <a:ext cx="26988" cy="269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4" name="Oval 1714"/>
          <p:cNvSpPr>
            <a:spLocks noChangeArrowheads="1"/>
          </p:cNvSpPr>
          <p:nvPr/>
        </p:nvSpPr>
        <p:spPr bwMode="auto">
          <a:xfrm>
            <a:off x="1519238" y="3192463"/>
            <a:ext cx="26988" cy="269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5" name="Oval 1715"/>
          <p:cNvSpPr>
            <a:spLocks noChangeArrowheads="1"/>
          </p:cNvSpPr>
          <p:nvPr/>
        </p:nvSpPr>
        <p:spPr bwMode="auto">
          <a:xfrm>
            <a:off x="1400175" y="2865438"/>
            <a:ext cx="30163" cy="269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6" name="Oval 1716"/>
          <p:cNvSpPr>
            <a:spLocks noChangeArrowheads="1"/>
          </p:cNvSpPr>
          <p:nvPr/>
        </p:nvSpPr>
        <p:spPr bwMode="auto">
          <a:xfrm>
            <a:off x="1062038" y="2663825"/>
            <a:ext cx="25400" cy="25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7" name="Oval 1717"/>
          <p:cNvSpPr>
            <a:spLocks noChangeArrowheads="1"/>
          </p:cNvSpPr>
          <p:nvPr/>
        </p:nvSpPr>
        <p:spPr bwMode="auto">
          <a:xfrm>
            <a:off x="1087438" y="2455863"/>
            <a:ext cx="26988" cy="269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8" name="Oval 1718"/>
          <p:cNvSpPr>
            <a:spLocks noChangeArrowheads="1"/>
          </p:cNvSpPr>
          <p:nvPr/>
        </p:nvSpPr>
        <p:spPr bwMode="auto">
          <a:xfrm>
            <a:off x="828675" y="2455863"/>
            <a:ext cx="26988" cy="269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9" name="Oval 1719"/>
          <p:cNvSpPr>
            <a:spLocks noChangeArrowheads="1"/>
          </p:cNvSpPr>
          <p:nvPr/>
        </p:nvSpPr>
        <p:spPr bwMode="auto">
          <a:xfrm>
            <a:off x="1260475" y="2663825"/>
            <a:ext cx="26988" cy="25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0" name="Oval 1720"/>
          <p:cNvSpPr>
            <a:spLocks noChangeArrowheads="1"/>
          </p:cNvSpPr>
          <p:nvPr/>
        </p:nvSpPr>
        <p:spPr bwMode="auto">
          <a:xfrm>
            <a:off x="930275" y="2820988"/>
            <a:ext cx="26988" cy="3016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Oval 1721"/>
          <p:cNvSpPr>
            <a:spLocks noChangeArrowheads="1"/>
          </p:cNvSpPr>
          <p:nvPr/>
        </p:nvSpPr>
        <p:spPr bwMode="auto">
          <a:xfrm>
            <a:off x="677863" y="2835275"/>
            <a:ext cx="26988" cy="269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2" name="Oval 1722"/>
          <p:cNvSpPr>
            <a:spLocks noChangeArrowheads="1"/>
          </p:cNvSpPr>
          <p:nvPr/>
        </p:nvSpPr>
        <p:spPr bwMode="auto">
          <a:xfrm>
            <a:off x="693738" y="2636838"/>
            <a:ext cx="25400" cy="269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3" name="Oval 1723"/>
          <p:cNvSpPr>
            <a:spLocks noChangeArrowheads="1"/>
          </p:cNvSpPr>
          <p:nvPr/>
        </p:nvSpPr>
        <p:spPr bwMode="auto">
          <a:xfrm>
            <a:off x="479425" y="2636838"/>
            <a:ext cx="26988" cy="269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4" name="Oval 1724"/>
          <p:cNvSpPr>
            <a:spLocks noChangeArrowheads="1"/>
          </p:cNvSpPr>
          <p:nvPr/>
        </p:nvSpPr>
        <p:spPr bwMode="auto">
          <a:xfrm>
            <a:off x="438150" y="2509838"/>
            <a:ext cx="26988" cy="25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5" name="Oval 1725"/>
          <p:cNvSpPr>
            <a:spLocks noChangeArrowheads="1"/>
          </p:cNvSpPr>
          <p:nvPr/>
        </p:nvSpPr>
        <p:spPr bwMode="auto">
          <a:xfrm>
            <a:off x="1652588" y="328613"/>
            <a:ext cx="25400" cy="269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6" name="Oval 1726"/>
          <p:cNvSpPr>
            <a:spLocks noChangeArrowheads="1"/>
          </p:cNvSpPr>
          <p:nvPr/>
        </p:nvSpPr>
        <p:spPr bwMode="auto">
          <a:xfrm>
            <a:off x="1652588" y="573088"/>
            <a:ext cx="25400" cy="25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7" name="Oval 1727"/>
          <p:cNvSpPr>
            <a:spLocks noChangeArrowheads="1"/>
          </p:cNvSpPr>
          <p:nvPr/>
        </p:nvSpPr>
        <p:spPr bwMode="auto">
          <a:xfrm>
            <a:off x="250825" y="2906713"/>
            <a:ext cx="25400" cy="3016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8" name="Oval 1728"/>
          <p:cNvSpPr>
            <a:spLocks noChangeArrowheads="1"/>
          </p:cNvSpPr>
          <p:nvPr/>
        </p:nvSpPr>
        <p:spPr bwMode="auto">
          <a:xfrm>
            <a:off x="355600" y="2859088"/>
            <a:ext cx="30163" cy="285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9" name="Oval 1729"/>
          <p:cNvSpPr>
            <a:spLocks noChangeArrowheads="1"/>
          </p:cNvSpPr>
          <p:nvPr/>
        </p:nvSpPr>
        <p:spPr bwMode="auto">
          <a:xfrm>
            <a:off x="1838325" y="1865313"/>
            <a:ext cx="26988" cy="25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10" name="Oval 1730"/>
          <p:cNvSpPr>
            <a:spLocks noChangeArrowheads="1"/>
          </p:cNvSpPr>
          <p:nvPr/>
        </p:nvSpPr>
        <p:spPr bwMode="auto">
          <a:xfrm>
            <a:off x="2003425" y="1824038"/>
            <a:ext cx="30163" cy="25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11" name="Oval 1731"/>
          <p:cNvSpPr>
            <a:spLocks noChangeArrowheads="1"/>
          </p:cNvSpPr>
          <p:nvPr/>
        </p:nvSpPr>
        <p:spPr bwMode="auto">
          <a:xfrm>
            <a:off x="2079625" y="2192338"/>
            <a:ext cx="30163" cy="25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12" name="Oval 1732"/>
          <p:cNvSpPr>
            <a:spLocks noChangeArrowheads="1"/>
          </p:cNvSpPr>
          <p:nvPr/>
        </p:nvSpPr>
        <p:spPr bwMode="auto">
          <a:xfrm>
            <a:off x="1447800" y="2105025"/>
            <a:ext cx="30163" cy="269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13" name="Oval 1733"/>
          <p:cNvSpPr>
            <a:spLocks noChangeArrowheads="1"/>
          </p:cNvSpPr>
          <p:nvPr/>
        </p:nvSpPr>
        <p:spPr bwMode="auto">
          <a:xfrm>
            <a:off x="1647825" y="1843088"/>
            <a:ext cx="25400" cy="25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14" name="Oval 1734"/>
          <p:cNvSpPr>
            <a:spLocks noChangeArrowheads="1"/>
          </p:cNvSpPr>
          <p:nvPr/>
        </p:nvSpPr>
        <p:spPr bwMode="auto">
          <a:xfrm>
            <a:off x="1373188" y="1557338"/>
            <a:ext cx="25400" cy="25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15" name="Oval 1735"/>
          <p:cNvSpPr>
            <a:spLocks noChangeArrowheads="1"/>
          </p:cNvSpPr>
          <p:nvPr/>
        </p:nvSpPr>
        <p:spPr bwMode="auto">
          <a:xfrm>
            <a:off x="1200150" y="1428750"/>
            <a:ext cx="30163" cy="3016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16" name="Oval 1736"/>
          <p:cNvSpPr>
            <a:spLocks noChangeArrowheads="1"/>
          </p:cNvSpPr>
          <p:nvPr/>
        </p:nvSpPr>
        <p:spPr bwMode="auto">
          <a:xfrm>
            <a:off x="1493838" y="1695450"/>
            <a:ext cx="30163" cy="269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17" name="Oval 1737"/>
          <p:cNvSpPr>
            <a:spLocks noChangeArrowheads="1"/>
          </p:cNvSpPr>
          <p:nvPr/>
        </p:nvSpPr>
        <p:spPr bwMode="auto">
          <a:xfrm>
            <a:off x="1858963" y="1154113"/>
            <a:ext cx="30163" cy="269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18" name="Oval 1738"/>
          <p:cNvSpPr>
            <a:spLocks noChangeArrowheads="1"/>
          </p:cNvSpPr>
          <p:nvPr/>
        </p:nvSpPr>
        <p:spPr bwMode="auto">
          <a:xfrm>
            <a:off x="1727200" y="1233488"/>
            <a:ext cx="26988" cy="3016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19" name="Oval 1739"/>
          <p:cNvSpPr>
            <a:spLocks noChangeArrowheads="1"/>
          </p:cNvSpPr>
          <p:nvPr/>
        </p:nvSpPr>
        <p:spPr bwMode="auto">
          <a:xfrm>
            <a:off x="1200150" y="1954213"/>
            <a:ext cx="30163" cy="269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20" name="Oval 1740"/>
          <p:cNvSpPr>
            <a:spLocks noChangeArrowheads="1"/>
          </p:cNvSpPr>
          <p:nvPr/>
        </p:nvSpPr>
        <p:spPr bwMode="auto">
          <a:xfrm>
            <a:off x="1292225" y="1990725"/>
            <a:ext cx="26988" cy="269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21" name="Oval 1741"/>
          <p:cNvSpPr>
            <a:spLocks noChangeArrowheads="1"/>
          </p:cNvSpPr>
          <p:nvPr/>
        </p:nvSpPr>
        <p:spPr bwMode="auto">
          <a:xfrm>
            <a:off x="3311525" y="1776413"/>
            <a:ext cx="30163" cy="3016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22" name="Oval 1742"/>
          <p:cNvSpPr>
            <a:spLocks noChangeArrowheads="1"/>
          </p:cNvSpPr>
          <p:nvPr/>
        </p:nvSpPr>
        <p:spPr bwMode="auto">
          <a:xfrm>
            <a:off x="3224213" y="1524000"/>
            <a:ext cx="26988" cy="269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23" name="Oval 1743"/>
          <p:cNvSpPr>
            <a:spLocks noChangeArrowheads="1"/>
          </p:cNvSpPr>
          <p:nvPr/>
        </p:nvSpPr>
        <p:spPr bwMode="auto">
          <a:xfrm>
            <a:off x="3157538" y="1704975"/>
            <a:ext cx="25400" cy="269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24" name="Oval 1744"/>
          <p:cNvSpPr>
            <a:spLocks noChangeArrowheads="1"/>
          </p:cNvSpPr>
          <p:nvPr/>
        </p:nvSpPr>
        <p:spPr bwMode="auto">
          <a:xfrm>
            <a:off x="3454400" y="1468438"/>
            <a:ext cx="25400" cy="25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25" name="Oval 1745"/>
          <p:cNvSpPr>
            <a:spLocks noChangeArrowheads="1"/>
          </p:cNvSpPr>
          <p:nvPr/>
        </p:nvSpPr>
        <p:spPr bwMode="auto">
          <a:xfrm>
            <a:off x="3863975" y="1223963"/>
            <a:ext cx="25400" cy="269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26" name="Oval 1746"/>
          <p:cNvSpPr>
            <a:spLocks noChangeArrowheads="1"/>
          </p:cNvSpPr>
          <p:nvPr/>
        </p:nvSpPr>
        <p:spPr bwMode="auto">
          <a:xfrm>
            <a:off x="3240088" y="1201738"/>
            <a:ext cx="25400" cy="269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27" name="Oval 1747"/>
          <p:cNvSpPr>
            <a:spLocks noChangeArrowheads="1"/>
          </p:cNvSpPr>
          <p:nvPr/>
        </p:nvSpPr>
        <p:spPr bwMode="auto">
          <a:xfrm>
            <a:off x="3017838" y="1408113"/>
            <a:ext cx="30163" cy="269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28" name="Oval 1748"/>
          <p:cNvSpPr>
            <a:spLocks noChangeArrowheads="1"/>
          </p:cNvSpPr>
          <p:nvPr/>
        </p:nvSpPr>
        <p:spPr bwMode="auto">
          <a:xfrm>
            <a:off x="3059113" y="1130300"/>
            <a:ext cx="26988" cy="269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29" name="Oval 1749"/>
          <p:cNvSpPr>
            <a:spLocks noChangeArrowheads="1"/>
          </p:cNvSpPr>
          <p:nvPr/>
        </p:nvSpPr>
        <p:spPr bwMode="auto">
          <a:xfrm>
            <a:off x="3141663" y="796925"/>
            <a:ext cx="26988" cy="285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30" name="Oval 1750"/>
          <p:cNvSpPr>
            <a:spLocks noChangeArrowheads="1"/>
          </p:cNvSpPr>
          <p:nvPr/>
        </p:nvSpPr>
        <p:spPr bwMode="auto">
          <a:xfrm>
            <a:off x="3044825" y="623888"/>
            <a:ext cx="30163" cy="25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31" name="Oval 1751"/>
          <p:cNvSpPr>
            <a:spLocks noChangeArrowheads="1"/>
          </p:cNvSpPr>
          <p:nvPr/>
        </p:nvSpPr>
        <p:spPr bwMode="auto">
          <a:xfrm>
            <a:off x="3281363" y="393700"/>
            <a:ext cx="26988" cy="269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32" name="Oval 1752"/>
          <p:cNvSpPr>
            <a:spLocks noChangeArrowheads="1"/>
          </p:cNvSpPr>
          <p:nvPr/>
        </p:nvSpPr>
        <p:spPr bwMode="auto">
          <a:xfrm>
            <a:off x="3213100" y="547688"/>
            <a:ext cx="26988" cy="269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33" name="Oval 1753"/>
          <p:cNvSpPr>
            <a:spLocks noChangeArrowheads="1"/>
          </p:cNvSpPr>
          <p:nvPr/>
        </p:nvSpPr>
        <p:spPr bwMode="auto">
          <a:xfrm>
            <a:off x="3487738" y="514350"/>
            <a:ext cx="30163" cy="269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34" name="Oval 1754"/>
          <p:cNvSpPr>
            <a:spLocks noChangeArrowheads="1"/>
          </p:cNvSpPr>
          <p:nvPr/>
        </p:nvSpPr>
        <p:spPr bwMode="auto">
          <a:xfrm>
            <a:off x="3581400" y="406400"/>
            <a:ext cx="26988" cy="285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35" name="Oval 1755"/>
          <p:cNvSpPr>
            <a:spLocks noChangeArrowheads="1"/>
          </p:cNvSpPr>
          <p:nvPr/>
        </p:nvSpPr>
        <p:spPr bwMode="auto">
          <a:xfrm>
            <a:off x="3924300" y="379413"/>
            <a:ext cx="25400" cy="269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36" name="Oval 1756"/>
          <p:cNvSpPr>
            <a:spLocks noChangeArrowheads="1"/>
          </p:cNvSpPr>
          <p:nvPr/>
        </p:nvSpPr>
        <p:spPr bwMode="auto">
          <a:xfrm>
            <a:off x="3795713" y="434975"/>
            <a:ext cx="26988" cy="269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37" name="Oval 1757"/>
          <p:cNvSpPr>
            <a:spLocks noChangeArrowheads="1"/>
          </p:cNvSpPr>
          <p:nvPr/>
        </p:nvSpPr>
        <p:spPr bwMode="auto">
          <a:xfrm>
            <a:off x="1377950" y="231775"/>
            <a:ext cx="26988" cy="285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38" name="Oval 1758"/>
          <p:cNvSpPr>
            <a:spLocks noChangeArrowheads="1"/>
          </p:cNvSpPr>
          <p:nvPr/>
        </p:nvSpPr>
        <p:spPr bwMode="auto">
          <a:xfrm>
            <a:off x="2992438" y="1949450"/>
            <a:ext cx="25400" cy="3016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39" name="Oval 1759"/>
          <p:cNvSpPr>
            <a:spLocks noChangeArrowheads="1"/>
          </p:cNvSpPr>
          <p:nvPr/>
        </p:nvSpPr>
        <p:spPr bwMode="auto">
          <a:xfrm>
            <a:off x="3454400" y="1344613"/>
            <a:ext cx="30163" cy="3016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40" name="Oval 1760"/>
          <p:cNvSpPr>
            <a:spLocks noChangeArrowheads="1"/>
          </p:cNvSpPr>
          <p:nvPr/>
        </p:nvSpPr>
        <p:spPr bwMode="auto">
          <a:xfrm>
            <a:off x="3630613" y="1292225"/>
            <a:ext cx="26988" cy="25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76" name="任意多边形 1775"/>
          <p:cNvSpPr/>
          <p:nvPr/>
        </p:nvSpPr>
        <p:spPr>
          <a:xfrm>
            <a:off x="2182813" y="738188"/>
            <a:ext cx="455613" cy="1289050"/>
          </a:xfrm>
          <a:custGeom>
            <a:avLst/>
            <a:gdLst>
              <a:gd name="connsiteX0" fmla="*/ 702079 w 1072946"/>
              <a:gd name="connsiteY0" fmla="*/ 0 h 2334210"/>
              <a:gd name="connsiteX1" fmla="*/ 747864 w 1072946"/>
              <a:gd name="connsiteY1" fmla="*/ 50377 h 2334210"/>
              <a:gd name="connsiteX2" fmla="*/ 1072946 w 1072946"/>
              <a:gd name="connsiteY2" fmla="*/ 955921 h 2334210"/>
              <a:gd name="connsiteX3" fmla="*/ 72678 w 1072946"/>
              <a:gd name="connsiteY3" fmla="*/ 2315523 h 2334210"/>
              <a:gd name="connsiteX4" fmla="*/ 0 w 1072946"/>
              <a:gd name="connsiteY4" fmla="*/ 2334210 h 2334210"/>
              <a:gd name="connsiteX5" fmla="*/ 120697 w 1072946"/>
              <a:gd name="connsiteY5" fmla="*/ 2266324 h 2334210"/>
              <a:gd name="connsiteX6" fmla="*/ 939698 w 1072946"/>
              <a:gd name="connsiteY6" fmla="*/ 840217 h 2334210"/>
              <a:gd name="connsiteX7" fmla="*/ 715495 w 1072946"/>
              <a:gd name="connsiteY7" fmla="*/ 20446 h 2334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2946" h="2334210">
                <a:moveTo>
                  <a:pt x="702079" y="0"/>
                </a:moveTo>
                <a:lnTo>
                  <a:pt x="747864" y="50377"/>
                </a:lnTo>
                <a:cubicBezTo>
                  <a:pt x="950950" y="296459"/>
                  <a:pt x="1072946" y="611943"/>
                  <a:pt x="1072946" y="955921"/>
                </a:cubicBezTo>
                <a:cubicBezTo>
                  <a:pt x="1072946" y="1594737"/>
                  <a:pt x="652183" y="2135278"/>
                  <a:pt x="72678" y="2315523"/>
                </a:cubicBezTo>
                <a:lnTo>
                  <a:pt x="0" y="2334210"/>
                </a:lnTo>
                <a:lnTo>
                  <a:pt x="120697" y="2266324"/>
                </a:lnTo>
                <a:cubicBezTo>
                  <a:pt x="614824" y="1957259"/>
                  <a:pt x="939698" y="1433863"/>
                  <a:pt x="939698" y="840217"/>
                </a:cubicBezTo>
                <a:cubicBezTo>
                  <a:pt x="939698" y="543394"/>
                  <a:pt x="858479" y="264134"/>
                  <a:pt x="715495" y="20446"/>
                </a:cubicBezTo>
                <a:close/>
              </a:path>
            </a:pathLst>
          </a:custGeom>
          <a:solidFill>
            <a:srgbClr val="00E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459" name="图片 41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6888" y="2295525"/>
            <a:ext cx="627062" cy="8350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2460" name="组合 4148"/>
          <p:cNvGrpSpPr/>
          <p:nvPr/>
        </p:nvGrpSpPr>
        <p:grpSpPr>
          <a:xfrm>
            <a:off x="7291388" y="-19050"/>
            <a:ext cx="1852612" cy="1939925"/>
            <a:chOff x="7291698" y="-18514"/>
            <a:chExt cx="1852303" cy="1939886"/>
          </a:xfrm>
        </p:grpSpPr>
        <p:sp>
          <p:nvSpPr>
            <p:cNvPr id="1808" name="任意多边形 1807"/>
            <p:cNvSpPr/>
            <p:nvPr/>
          </p:nvSpPr>
          <p:spPr>
            <a:xfrm>
              <a:off x="7291698" y="0"/>
              <a:ext cx="1852303" cy="1921372"/>
            </a:xfrm>
            <a:custGeom>
              <a:avLst/>
              <a:gdLst>
                <a:gd name="connsiteX0" fmla="*/ 19361 w 1852303"/>
                <a:gd name="connsiteY0" fmla="*/ 0 h 1921372"/>
                <a:gd name="connsiteX1" fmla="*/ 1852303 w 1852303"/>
                <a:gd name="connsiteY1" fmla="*/ 0 h 1921372"/>
                <a:gd name="connsiteX2" fmla="*/ 1852303 w 1852303"/>
                <a:gd name="connsiteY2" fmla="*/ 1912553 h 1921372"/>
                <a:gd name="connsiteX3" fmla="*/ 1851334 w 1852303"/>
                <a:gd name="connsiteY3" fmla="*/ 1912700 h 1921372"/>
                <a:gd name="connsiteX4" fmla="*/ 1679604 w 1852303"/>
                <a:gd name="connsiteY4" fmla="*/ 1921372 h 1921372"/>
                <a:gd name="connsiteX5" fmla="*/ 0 w 1852303"/>
                <a:gd name="connsiteY5" fmla="*/ 241768 h 1921372"/>
                <a:gd name="connsiteX6" fmla="*/ 8672 w 1852303"/>
                <a:gd name="connsiteY6" fmla="*/ 70038 h 192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2303" h="1921372">
                  <a:moveTo>
                    <a:pt x="19361" y="0"/>
                  </a:moveTo>
                  <a:lnTo>
                    <a:pt x="1852303" y="0"/>
                  </a:lnTo>
                  <a:lnTo>
                    <a:pt x="1852303" y="1912553"/>
                  </a:lnTo>
                  <a:lnTo>
                    <a:pt x="1851334" y="1912700"/>
                  </a:lnTo>
                  <a:cubicBezTo>
                    <a:pt x="1794871" y="1918435"/>
                    <a:pt x="1737580" y="1921372"/>
                    <a:pt x="1679604" y="1921372"/>
                  </a:cubicBezTo>
                  <a:cubicBezTo>
                    <a:pt x="751984" y="1921372"/>
                    <a:pt x="0" y="1169388"/>
                    <a:pt x="0" y="241768"/>
                  </a:cubicBezTo>
                  <a:cubicBezTo>
                    <a:pt x="0" y="183792"/>
                    <a:pt x="2938" y="126502"/>
                    <a:pt x="8672" y="70038"/>
                  </a:cubicBezTo>
                  <a:close/>
                </a:path>
              </a:pathLst>
            </a:custGeom>
            <a:solidFill>
              <a:srgbClr val="275B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07" name="任意多边形 1806"/>
            <p:cNvSpPr/>
            <p:nvPr/>
          </p:nvSpPr>
          <p:spPr>
            <a:xfrm>
              <a:off x="7514746" y="-18514"/>
              <a:ext cx="1629254" cy="1710026"/>
            </a:xfrm>
            <a:custGeom>
              <a:avLst/>
              <a:gdLst>
                <a:gd name="connsiteX0" fmla="*/ 19883 w 1629254"/>
                <a:gd name="connsiteY0" fmla="*/ 0 h 1710026"/>
                <a:gd name="connsiteX1" fmla="*/ 1629254 w 1629254"/>
                <a:gd name="connsiteY1" fmla="*/ 0 h 1710026"/>
                <a:gd name="connsiteX2" fmla="*/ 1629254 w 1629254"/>
                <a:gd name="connsiteY2" fmla="*/ 1702418 h 1710026"/>
                <a:gd name="connsiteX3" fmla="*/ 1478592 w 1629254"/>
                <a:gd name="connsiteY3" fmla="*/ 1710026 h 1710026"/>
                <a:gd name="connsiteX4" fmla="*/ 0 w 1629254"/>
                <a:gd name="connsiteY4" fmla="*/ 231434 h 1710026"/>
                <a:gd name="connsiteX5" fmla="*/ 7634 w 1629254"/>
                <a:gd name="connsiteY5" fmla="*/ 80257 h 17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9254" h="1710026">
                  <a:moveTo>
                    <a:pt x="19883" y="0"/>
                  </a:moveTo>
                  <a:lnTo>
                    <a:pt x="1629254" y="0"/>
                  </a:lnTo>
                  <a:lnTo>
                    <a:pt x="1629254" y="1702418"/>
                  </a:lnTo>
                  <a:lnTo>
                    <a:pt x="1478592" y="1710026"/>
                  </a:lnTo>
                  <a:cubicBezTo>
                    <a:pt x="661988" y="1710026"/>
                    <a:pt x="0" y="1048038"/>
                    <a:pt x="0" y="231434"/>
                  </a:cubicBezTo>
                  <a:cubicBezTo>
                    <a:pt x="0" y="180396"/>
                    <a:pt x="2586" y="129963"/>
                    <a:pt x="7634" y="80257"/>
                  </a:cubicBezTo>
                  <a:close/>
                </a:path>
              </a:pathLst>
            </a:custGeom>
            <a:solidFill>
              <a:srgbClr val="4DA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06" name="任意多边形 1805"/>
            <p:cNvSpPr/>
            <p:nvPr/>
          </p:nvSpPr>
          <p:spPr>
            <a:xfrm>
              <a:off x="7700084" y="-13061"/>
              <a:ext cx="1443917" cy="1496524"/>
            </a:xfrm>
            <a:custGeom>
              <a:avLst/>
              <a:gdLst>
                <a:gd name="connsiteX0" fmla="*/ 19664 w 1443917"/>
                <a:gd name="connsiteY0" fmla="*/ 0 h 1496524"/>
                <a:gd name="connsiteX1" fmla="*/ 1443917 w 1443917"/>
                <a:gd name="connsiteY1" fmla="*/ 0 h 1496524"/>
                <a:gd name="connsiteX2" fmla="*/ 1443917 w 1443917"/>
                <a:gd name="connsiteY2" fmla="*/ 1484889 h 1496524"/>
                <a:gd name="connsiteX3" fmla="*/ 1410983 w 1443917"/>
                <a:gd name="connsiteY3" fmla="*/ 1489915 h 1496524"/>
                <a:gd name="connsiteX4" fmla="*/ 1280100 w 1443917"/>
                <a:gd name="connsiteY4" fmla="*/ 1496524 h 1496524"/>
                <a:gd name="connsiteX5" fmla="*/ 0 w 1443917"/>
                <a:gd name="connsiteY5" fmla="*/ 216424 h 1496524"/>
                <a:gd name="connsiteX6" fmla="*/ 6609 w 1443917"/>
                <a:gd name="connsiteY6" fmla="*/ 85541 h 14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3917" h="1496524">
                  <a:moveTo>
                    <a:pt x="19664" y="0"/>
                  </a:moveTo>
                  <a:lnTo>
                    <a:pt x="1443917" y="0"/>
                  </a:lnTo>
                  <a:lnTo>
                    <a:pt x="1443917" y="1484889"/>
                  </a:lnTo>
                  <a:lnTo>
                    <a:pt x="1410983" y="1489915"/>
                  </a:lnTo>
                  <a:cubicBezTo>
                    <a:pt x="1367950" y="1494285"/>
                    <a:pt x="1324286" y="1496524"/>
                    <a:pt x="1280100" y="1496524"/>
                  </a:cubicBezTo>
                  <a:cubicBezTo>
                    <a:pt x="573120" y="1496524"/>
                    <a:pt x="0" y="923404"/>
                    <a:pt x="0" y="216424"/>
                  </a:cubicBezTo>
                  <a:cubicBezTo>
                    <a:pt x="0" y="172238"/>
                    <a:pt x="2239" y="128574"/>
                    <a:pt x="6609" y="85541"/>
                  </a:cubicBezTo>
                  <a:close/>
                </a:path>
              </a:pathLst>
            </a:custGeom>
            <a:solidFill>
              <a:srgbClr val="FDCE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05" name="任意多边形 1804"/>
            <p:cNvSpPr/>
            <p:nvPr/>
          </p:nvSpPr>
          <p:spPr>
            <a:xfrm>
              <a:off x="7900344" y="5107"/>
              <a:ext cx="1243656" cy="1302077"/>
            </a:xfrm>
            <a:custGeom>
              <a:avLst/>
              <a:gdLst>
                <a:gd name="connsiteX0" fmla="*/ 24559 w 1243656"/>
                <a:gd name="connsiteY0" fmla="*/ 0 h 1302077"/>
                <a:gd name="connsiteX1" fmla="*/ 1243656 w 1243656"/>
                <a:gd name="connsiteY1" fmla="*/ 0 h 1302077"/>
                <a:gd name="connsiteX2" fmla="*/ 1243656 w 1243656"/>
                <a:gd name="connsiteY2" fmla="*/ 1287541 h 1302077"/>
                <a:gd name="connsiteX3" fmla="*/ 1184771 w 1243656"/>
                <a:gd name="connsiteY3" fmla="*/ 1296528 h 1302077"/>
                <a:gd name="connsiteX4" fmla="*/ 1074872 w 1243656"/>
                <a:gd name="connsiteY4" fmla="*/ 1302077 h 1302077"/>
                <a:gd name="connsiteX5" fmla="*/ 0 w 1243656"/>
                <a:gd name="connsiteY5" fmla="*/ 227205 h 1302077"/>
                <a:gd name="connsiteX6" fmla="*/ 21838 w 1243656"/>
                <a:gd name="connsiteY6" fmla="*/ 10581 h 130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656" h="1302077">
                  <a:moveTo>
                    <a:pt x="24559" y="0"/>
                  </a:moveTo>
                  <a:lnTo>
                    <a:pt x="1243656" y="0"/>
                  </a:lnTo>
                  <a:lnTo>
                    <a:pt x="1243656" y="1287541"/>
                  </a:lnTo>
                  <a:lnTo>
                    <a:pt x="1184771" y="1296528"/>
                  </a:lnTo>
                  <a:cubicBezTo>
                    <a:pt x="1148637" y="1300197"/>
                    <a:pt x="1111974" y="1302077"/>
                    <a:pt x="1074872" y="1302077"/>
                  </a:cubicBezTo>
                  <a:cubicBezTo>
                    <a:pt x="481237" y="1302077"/>
                    <a:pt x="0" y="820840"/>
                    <a:pt x="0" y="227205"/>
                  </a:cubicBezTo>
                  <a:cubicBezTo>
                    <a:pt x="0" y="153001"/>
                    <a:pt x="7520" y="80553"/>
                    <a:pt x="21838" y="10581"/>
                  </a:cubicBezTo>
                  <a:close/>
                </a:path>
              </a:pathLst>
            </a:custGeom>
            <a:solidFill>
              <a:srgbClr val="FD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04" name="任意多边形 1803"/>
            <p:cNvSpPr/>
            <p:nvPr/>
          </p:nvSpPr>
          <p:spPr>
            <a:xfrm>
              <a:off x="8143842" y="-7608"/>
              <a:ext cx="1000159" cy="1026881"/>
            </a:xfrm>
            <a:custGeom>
              <a:avLst/>
              <a:gdLst>
                <a:gd name="connsiteX0" fmla="*/ 26996 w 1000159"/>
                <a:gd name="connsiteY0" fmla="*/ 0 h 1026881"/>
                <a:gd name="connsiteX1" fmla="*/ 1000159 w 1000159"/>
                <a:gd name="connsiteY1" fmla="*/ 0 h 1026881"/>
                <a:gd name="connsiteX2" fmla="*/ 1000159 w 1000159"/>
                <a:gd name="connsiteY2" fmla="*/ 1008506 h 1026881"/>
                <a:gd name="connsiteX3" fmla="*/ 994065 w 1000159"/>
                <a:gd name="connsiteY3" fmla="*/ 1010073 h 1026881"/>
                <a:gd name="connsiteX4" fmla="*/ 827329 w 1000159"/>
                <a:gd name="connsiteY4" fmla="*/ 1026881 h 1026881"/>
                <a:gd name="connsiteX5" fmla="*/ 0 w 1000159"/>
                <a:gd name="connsiteY5" fmla="*/ 199552 h 1026881"/>
                <a:gd name="connsiteX6" fmla="*/ 16809 w 1000159"/>
                <a:gd name="connsiteY6" fmla="*/ 32816 h 1026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159" h="1026881">
                  <a:moveTo>
                    <a:pt x="26996" y="0"/>
                  </a:moveTo>
                  <a:lnTo>
                    <a:pt x="1000159" y="0"/>
                  </a:lnTo>
                  <a:lnTo>
                    <a:pt x="1000159" y="1008506"/>
                  </a:lnTo>
                  <a:lnTo>
                    <a:pt x="994065" y="1010073"/>
                  </a:lnTo>
                  <a:cubicBezTo>
                    <a:pt x="940208" y="1021093"/>
                    <a:pt x="884444" y="1026881"/>
                    <a:pt x="827329" y="1026881"/>
                  </a:cubicBezTo>
                  <a:cubicBezTo>
                    <a:pt x="370408" y="1026881"/>
                    <a:pt x="0" y="656473"/>
                    <a:pt x="0" y="199552"/>
                  </a:cubicBezTo>
                  <a:cubicBezTo>
                    <a:pt x="0" y="142437"/>
                    <a:pt x="5788" y="86674"/>
                    <a:pt x="16809" y="32816"/>
                  </a:cubicBezTo>
                  <a:close/>
                </a:path>
              </a:pathLst>
            </a:custGeom>
            <a:solidFill>
              <a:srgbClr val="E94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158" name="组合 4157"/>
          <p:cNvGrpSpPr/>
          <p:nvPr/>
        </p:nvGrpSpPr>
        <p:grpSpPr>
          <a:xfrm>
            <a:off x="3712845" y="3172460"/>
            <a:ext cx="1629410" cy="2009140"/>
            <a:chOff x="1876426" y="3554414"/>
            <a:chExt cx="211137" cy="260350"/>
          </a:xfrm>
          <a:solidFill>
            <a:schemeClr val="bg1"/>
          </a:solidFill>
        </p:grpSpPr>
        <p:sp>
          <p:nvSpPr>
            <p:cNvPr id="1836" name="Freeform 174"/>
            <p:cNvSpPr/>
            <p:nvPr/>
          </p:nvSpPr>
          <p:spPr bwMode="auto">
            <a:xfrm>
              <a:off x="1876426" y="3656014"/>
              <a:ext cx="42863" cy="136525"/>
            </a:xfrm>
            <a:custGeom>
              <a:avLst/>
              <a:gdLst>
                <a:gd name="T0" fmla="*/ 38 w 47"/>
                <a:gd name="T1" fmla="*/ 36 h 151"/>
                <a:gd name="T2" fmla="*/ 46 w 47"/>
                <a:gd name="T3" fmla="*/ 0 h 151"/>
                <a:gd name="T4" fmla="*/ 17 w 47"/>
                <a:gd name="T5" fmla="*/ 0 h 151"/>
                <a:gd name="T6" fmla="*/ 0 w 47"/>
                <a:gd name="T7" fmla="*/ 53 h 151"/>
                <a:gd name="T8" fmla="*/ 0 w 47"/>
                <a:gd name="T9" fmla="*/ 98 h 151"/>
                <a:gd name="T10" fmla="*/ 17 w 47"/>
                <a:gd name="T11" fmla="*/ 151 h 151"/>
                <a:gd name="T12" fmla="*/ 47 w 47"/>
                <a:gd name="T13" fmla="*/ 151 h 151"/>
                <a:gd name="T14" fmla="*/ 38 w 47"/>
                <a:gd name="T15" fmla="*/ 114 h 151"/>
                <a:gd name="T16" fmla="*/ 38 w 47"/>
                <a:gd name="T17" fmla="*/ 3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51">
                  <a:moveTo>
                    <a:pt x="38" y="36"/>
                  </a:moveTo>
                  <a:cubicBezTo>
                    <a:pt x="38" y="27"/>
                    <a:pt x="41" y="13"/>
                    <a:pt x="4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39"/>
                    <a:pt x="0" y="53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2"/>
                    <a:pt x="8" y="151"/>
                    <a:pt x="17" y="151"/>
                  </a:cubicBezTo>
                  <a:cubicBezTo>
                    <a:pt x="47" y="151"/>
                    <a:pt x="47" y="151"/>
                    <a:pt x="47" y="151"/>
                  </a:cubicBezTo>
                  <a:cubicBezTo>
                    <a:pt x="41" y="137"/>
                    <a:pt x="38" y="123"/>
                    <a:pt x="38" y="114"/>
                  </a:cubicBezTo>
                  <a:lnTo>
                    <a:pt x="3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37" name="Freeform 175"/>
            <p:cNvSpPr/>
            <p:nvPr/>
          </p:nvSpPr>
          <p:spPr bwMode="auto">
            <a:xfrm>
              <a:off x="1925638" y="3554414"/>
              <a:ext cx="161925" cy="260350"/>
            </a:xfrm>
            <a:custGeom>
              <a:avLst/>
              <a:gdLst>
                <a:gd name="T0" fmla="*/ 17 w 180"/>
                <a:gd name="T1" fmla="*/ 100 h 289"/>
                <a:gd name="T2" fmla="*/ 0 w 180"/>
                <a:gd name="T3" fmla="*/ 149 h 289"/>
                <a:gd name="T4" fmla="*/ 0 w 180"/>
                <a:gd name="T5" fmla="*/ 227 h 289"/>
                <a:gd name="T6" fmla="*/ 36 w 180"/>
                <a:gd name="T7" fmla="*/ 289 h 289"/>
                <a:gd name="T8" fmla="*/ 131 w 180"/>
                <a:gd name="T9" fmla="*/ 289 h 289"/>
                <a:gd name="T10" fmla="*/ 166 w 180"/>
                <a:gd name="T11" fmla="*/ 255 h 289"/>
                <a:gd name="T12" fmla="*/ 167 w 180"/>
                <a:gd name="T13" fmla="*/ 253 h 289"/>
                <a:gd name="T14" fmla="*/ 94 w 180"/>
                <a:gd name="T15" fmla="*/ 253 h 289"/>
                <a:gd name="T16" fmla="*/ 82 w 180"/>
                <a:gd name="T17" fmla="*/ 241 h 289"/>
                <a:gd name="T18" fmla="*/ 94 w 180"/>
                <a:gd name="T19" fmla="*/ 230 h 289"/>
                <a:gd name="T20" fmla="*/ 169 w 180"/>
                <a:gd name="T21" fmla="*/ 230 h 289"/>
                <a:gd name="T22" fmla="*/ 172 w 180"/>
                <a:gd name="T23" fmla="*/ 199 h 289"/>
                <a:gd name="T24" fmla="*/ 94 w 180"/>
                <a:gd name="T25" fmla="*/ 199 h 289"/>
                <a:gd name="T26" fmla="*/ 82 w 180"/>
                <a:gd name="T27" fmla="*/ 188 h 289"/>
                <a:gd name="T28" fmla="*/ 94 w 180"/>
                <a:gd name="T29" fmla="*/ 177 h 289"/>
                <a:gd name="T30" fmla="*/ 175 w 180"/>
                <a:gd name="T31" fmla="*/ 177 h 289"/>
                <a:gd name="T32" fmla="*/ 178 w 180"/>
                <a:gd name="T33" fmla="*/ 146 h 289"/>
                <a:gd name="T34" fmla="*/ 94 w 180"/>
                <a:gd name="T35" fmla="*/ 146 h 289"/>
                <a:gd name="T36" fmla="*/ 82 w 180"/>
                <a:gd name="T37" fmla="*/ 135 h 289"/>
                <a:gd name="T38" fmla="*/ 94 w 180"/>
                <a:gd name="T39" fmla="*/ 124 h 289"/>
                <a:gd name="T40" fmla="*/ 180 w 180"/>
                <a:gd name="T41" fmla="*/ 124 h 289"/>
                <a:gd name="T42" fmla="*/ 180 w 180"/>
                <a:gd name="T43" fmla="*/ 121 h 289"/>
                <a:gd name="T44" fmla="*/ 145 w 180"/>
                <a:gd name="T45" fmla="*/ 87 h 289"/>
                <a:gd name="T46" fmla="*/ 82 w 180"/>
                <a:gd name="T47" fmla="*/ 87 h 289"/>
                <a:gd name="T48" fmla="*/ 84 w 180"/>
                <a:gd name="T49" fmla="*/ 71 h 289"/>
                <a:gd name="T50" fmla="*/ 90 w 180"/>
                <a:gd name="T51" fmla="*/ 38 h 289"/>
                <a:gd name="T52" fmla="*/ 64 w 180"/>
                <a:gd name="T53" fmla="*/ 2 h 289"/>
                <a:gd name="T54" fmla="*/ 29 w 180"/>
                <a:gd name="T55" fmla="*/ 28 h 289"/>
                <a:gd name="T56" fmla="*/ 21 w 180"/>
                <a:gd name="T57" fmla="*/ 74 h 289"/>
                <a:gd name="T58" fmla="*/ 17 w 180"/>
                <a:gd name="T59" fmla="*/ 10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0" h="289">
                  <a:moveTo>
                    <a:pt x="17" y="100"/>
                  </a:moveTo>
                  <a:cubicBezTo>
                    <a:pt x="7" y="114"/>
                    <a:pt x="0" y="137"/>
                    <a:pt x="0" y="149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46"/>
                    <a:pt x="16" y="289"/>
                    <a:pt x="36" y="289"/>
                  </a:cubicBezTo>
                  <a:cubicBezTo>
                    <a:pt x="131" y="289"/>
                    <a:pt x="131" y="289"/>
                    <a:pt x="131" y="289"/>
                  </a:cubicBezTo>
                  <a:cubicBezTo>
                    <a:pt x="150" y="289"/>
                    <a:pt x="166" y="274"/>
                    <a:pt x="166" y="255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94" y="253"/>
                    <a:pt x="94" y="253"/>
                    <a:pt x="94" y="253"/>
                  </a:cubicBezTo>
                  <a:cubicBezTo>
                    <a:pt x="87" y="253"/>
                    <a:pt x="82" y="248"/>
                    <a:pt x="82" y="241"/>
                  </a:cubicBezTo>
                  <a:cubicBezTo>
                    <a:pt x="82" y="235"/>
                    <a:pt x="87" y="230"/>
                    <a:pt x="94" y="230"/>
                  </a:cubicBezTo>
                  <a:cubicBezTo>
                    <a:pt x="169" y="230"/>
                    <a:pt x="169" y="230"/>
                    <a:pt x="169" y="23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94" y="199"/>
                    <a:pt x="94" y="199"/>
                    <a:pt x="94" y="199"/>
                  </a:cubicBezTo>
                  <a:cubicBezTo>
                    <a:pt x="87" y="199"/>
                    <a:pt x="82" y="194"/>
                    <a:pt x="82" y="188"/>
                  </a:cubicBezTo>
                  <a:cubicBezTo>
                    <a:pt x="82" y="182"/>
                    <a:pt x="87" y="177"/>
                    <a:pt x="94" y="177"/>
                  </a:cubicBezTo>
                  <a:cubicBezTo>
                    <a:pt x="175" y="177"/>
                    <a:pt x="175" y="177"/>
                    <a:pt x="175" y="177"/>
                  </a:cubicBezTo>
                  <a:cubicBezTo>
                    <a:pt x="178" y="146"/>
                    <a:pt x="178" y="146"/>
                    <a:pt x="178" y="146"/>
                  </a:cubicBezTo>
                  <a:cubicBezTo>
                    <a:pt x="94" y="146"/>
                    <a:pt x="94" y="146"/>
                    <a:pt x="94" y="146"/>
                  </a:cubicBezTo>
                  <a:cubicBezTo>
                    <a:pt x="87" y="146"/>
                    <a:pt x="82" y="141"/>
                    <a:pt x="82" y="135"/>
                  </a:cubicBezTo>
                  <a:cubicBezTo>
                    <a:pt x="82" y="129"/>
                    <a:pt x="87" y="124"/>
                    <a:pt x="94" y="124"/>
                  </a:cubicBezTo>
                  <a:cubicBezTo>
                    <a:pt x="180" y="124"/>
                    <a:pt x="180" y="124"/>
                    <a:pt x="180" y="124"/>
                  </a:cubicBezTo>
                  <a:cubicBezTo>
                    <a:pt x="180" y="121"/>
                    <a:pt x="180" y="121"/>
                    <a:pt x="180" y="121"/>
                  </a:cubicBezTo>
                  <a:cubicBezTo>
                    <a:pt x="180" y="102"/>
                    <a:pt x="164" y="87"/>
                    <a:pt x="145" y="87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4" y="71"/>
                    <a:pt x="84" y="71"/>
                    <a:pt x="84" y="71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2" y="21"/>
                    <a:pt x="81" y="5"/>
                    <a:pt x="64" y="2"/>
                  </a:cubicBezTo>
                  <a:cubicBezTo>
                    <a:pt x="47" y="0"/>
                    <a:pt x="32" y="11"/>
                    <a:pt x="29" y="28"/>
                  </a:cubicBezTo>
                  <a:cubicBezTo>
                    <a:pt x="21" y="74"/>
                    <a:pt x="21" y="74"/>
                    <a:pt x="21" y="74"/>
                  </a:cubicBezTo>
                  <a:lnTo>
                    <a:pt x="17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5662295" y="2892425"/>
            <a:ext cx="304800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ar-EG" sz="8800" b="1">
                <a:solidFill>
                  <a:schemeClr val="bg1"/>
                </a:solidFill>
              </a:rPr>
              <a:t>Thank You!!</a:t>
            </a:r>
            <a:endParaRPr lang="en-US" altLang="ar-EG" sz="8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1741</Words>
  <Application>WPS Presentation</Application>
  <PresentationFormat>全屏显示(4:3)</PresentationFormat>
  <Paragraphs>25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Microsoft YaHei</vt:lpstr>
      <vt:lpstr>Arial Unicode MS</vt:lpstr>
      <vt:lpstr>等线</vt:lpstr>
      <vt:lpstr>等线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HELAL-PC</cp:lastModifiedBy>
  <cp:revision>37</cp:revision>
  <dcterms:created xsi:type="dcterms:W3CDTF">2016-01-11T02:21:00Z</dcterms:created>
  <dcterms:modified xsi:type="dcterms:W3CDTF">2024-04-14T18:37:21Z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1033-12.2.0.16731</vt:lpwstr>
  </property>
  <property fmtid="{D5CDD505-2E9C-101B-9397-08002B2CF9AE}" pid="3" name="ICV">
    <vt:lpwstr>6CF8B073E1E74724820A56CEEC1BC9F5_13</vt:lpwstr>
  </property>
</Properties>
</file>