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14"/>
  </p:normalViewPr>
  <p:slideViewPr>
    <p:cSldViewPr snapToGrid="0" snapToObjects="1">
      <p:cViewPr varScale="1">
        <p:scale>
          <a:sx n="20" d="100"/>
          <a:sy n="20" d="100"/>
        </p:scale>
        <p:origin x="19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EC7A-A67C-4343-8B46-063F1952D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4D0B0-22A1-1946-937D-E43054A7F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50D4-F934-0849-871E-98881C0C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7C1C-97AB-C640-AA7F-A3D1F84E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FB74-1E65-8C4E-8CC0-41477A4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23B8-D7FE-EE48-BA21-2701D440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1FB39-4F9A-1F4F-8F9C-18F50941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3DD8-ECA4-5840-8674-01FB3E5C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5B2D-B18A-904F-BFD1-AAD8AEAF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716D-B77E-CA48-9E1A-01357B5E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ED3B7-6E35-434A-9C85-8B3881B5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25FC1-7185-724A-8B33-9450D9FF4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E1FE-292D-7543-83DC-C77186ED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E5E3-EB0A-BF45-A629-898CD595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7C48-10C8-604D-B1ED-F67B8B5A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D4C3-D04F-9642-8B2E-0212A8B8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A8FD-4D96-AF42-B50A-91CE311F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3D28-6FE7-8A4C-81AC-8CDF646E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068E-C3B8-4D48-8510-7B7585D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26C9-F1F0-5945-B564-B24FEFE4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BC23-7655-F543-AEED-F7C03A7C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CBE2-97C5-0D46-BB43-1E38B8E4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424D-847A-BF4A-88C9-19E0219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5A0D-370E-3D46-817B-EEBF2CCE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F8CA-4298-8042-84B2-0AB8FCD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24A2-7FF2-8C4F-92EB-94C197A7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C869-92FE-5445-9924-0BC2C377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4E4B4-4C5E-D147-98F7-52642A83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17D4-EA7D-8D45-ACC5-D59AB573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DBDA5-1B7B-BF4B-A5ED-3CE9FB14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FBE0E-2B6A-EA47-B066-C78D43A2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2A0E-06B1-F34D-A82E-1F20A42D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6C67-5DBA-E243-BCAD-F6AAB443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A45B-4D9D-D247-AD3E-F75929FEF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D4B5F-5E58-174C-B71F-36A365FE5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24CDF-DB32-FE4A-8F27-766EDE44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857B8-1B57-154A-8D5B-AE6897A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F88BD-D800-E34D-8C60-995091F1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65788-9A01-E84A-9921-D92CB256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9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4C8A-8552-D043-8122-83A63987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BE040-2E09-1443-AD0D-4D68FA95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F4A8E-2C85-BE4E-8F4E-2F8CDA58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5EA73-2108-D74A-8995-AA53E64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D56F6-6606-5C42-827E-898F7B91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A86DE-3C2A-4F4C-9815-2115AB55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ADBCE-C596-604E-A01D-F7BEA419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B4C1-6A36-A940-A76B-4E4CA289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BCC2-6B42-A54E-8A66-3D88306B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0FA4A-960D-EC4C-AFC4-B955DDA8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163A-2742-AC46-B76A-C4442B3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E7F6-9AB1-0443-8D11-C124D315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5E440-B9AA-0F42-B513-ECC56C55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3FBF-B130-A54C-ADAC-D2496E7A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5A3A3-F861-D942-B4C0-5167822A4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5D63-D4F7-D84C-B49A-3D1B49FAB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D5976-EAEE-E643-A0B7-804D12F8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6C59-B462-BC4D-A0C9-020C6F0D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3A79E-0C36-E847-922F-78C827F9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BE13-8393-F94D-B102-D7DC6E96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BF069-B953-654B-A58C-A7536503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DA98-AC35-F048-8492-7229045C4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A907-2DAA-3642-A003-84FE6851FD8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F521-41DC-E741-AABE-0424D337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1F8F-6942-DD42-9699-27E5475CE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DF7F-2729-4E45-890D-6E1AA0FE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E076-B55D-9F40-B404-ECD98950D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4D46C-FDB9-3B49-9B07-08F8E7D7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E438F-FA76-AC4D-83C8-0D34C919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0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779FBC4-2A1C-9145-A1B5-811093E00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605E3E-87D9-2C42-8399-3D715285E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C1C669B-C7FE-BF4B-8456-E4607763B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0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536B7-5EF6-3D46-96CD-ECBCEA8BD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0A321B-81E3-8942-871A-4DF28EAE3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4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4A28F1-7494-724E-B483-6445A732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9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FE6507-94E6-D549-91A4-65259422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8BDE5-465A-7843-BFC0-0AA9B783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6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52BC94-113E-0740-BF97-4C9C30FD1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3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ibrahim al-houssin markhouss</dc:creator>
  <cp:lastModifiedBy>anas ibrahim al-houssin markhouss</cp:lastModifiedBy>
  <cp:revision>1</cp:revision>
  <dcterms:created xsi:type="dcterms:W3CDTF">2019-11-28T22:47:27Z</dcterms:created>
  <dcterms:modified xsi:type="dcterms:W3CDTF">2019-11-28T22:47:57Z</dcterms:modified>
</cp:coreProperties>
</file>