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533400"/>
            <a:ext cx="4419600" cy="5943600"/>
          </a:xfrm>
        </p:spPr>
        <p:txBody>
          <a:bodyPr>
            <a:noAutofit/>
          </a:bodyPr>
          <a:lstStyle/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 أسرة التحرير </a:t>
            </a: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التمليذ / فاطمة معروف</a:t>
            </a: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التمليذة / ملك محمد على </a:t>
            </a: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سكرتير التحرير</a:t>
            </a:r>
            <a:endParaRPr lang="ar-BH" sz="2000" b="1" dirty="0">
              <a:solidFill>
                <a:prstClr val="black"/>
              </a:solidFill>
            </a:endParaRP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الطالب / </a:t>
            </a:r>
            <a:r>
              <a:rPr lang="ar-BH" sz="2000" b="1" dirty="0">
                <a:solidFill>
                  <a:prstClr val="black"/>
                </a:solidFill>
              </a:rPr>
              <a:t>مصطفى هاشم</a:t>
            </a:r>
            <a:endParaRPr lang="ar-EG" sz="2000" b="1" dirty="0">
              <a:solidFill>
                <a:prstClr val="black"/>
              </a:solidFill>
            </a:endParaRPr>
          </a:p>
          <a:p>
            <a:pPr lvl="0" algn="r">
              <a:spcBef>
                <a:spcPts val="0"/>
              </a:spcBef>
            </a:pPr>
            <a:r>
              <a:rPr lang="ar-BH" sz="2000" b="1" dirty="0">
                <a:solidFill>
                  <a:prstClr val="black"/>
                </a:solidFill>
              </a:rPr>
              <a:t> </a:t>
            </a:r>
            <a:r>
              <a:rPr lang="ar-EG" sz="2000" b="1" dirty="0">
                <a:solidFill>
                  <a:prstClr val="black"/>
                </a:solidFill>
              </a:rPr>
              <a:t>رئيس التحرير /</a:t>
            </a:r>
          </a:p>
          <a:p>
            <a:pPr lvl="0" algn="r">
              <a:spcBef>
                <a:spcPts val="0"/>
              </a:spcBef>
            </a:pPr>
            <a:endParaRPr lang="ar-BH" sz="2000" b="1" dirty="0">
              <a:solidFill>
                <a:prstClr val="black"/>
              </a:solidFill>
            </a:endParaRPr>
          </a:p>
          <a:p>
            <a:pPr lvl="0" algn="r">
              <a:spcBef>
                <a:spcPts val="0"/>
              </a:spcBef>
            </a:pPr>
            <a:r>
              <a:rPr lang="ar-BH" sz="2000" b="1" dirty="0">
                <a:solidFill>
                  <a:prstClr val="black"/>
                </a:solidFill>
              </a:rPr>
              <a:t>الطالبة / رودينا ايمن</a:t>
            </a:r>
          </a:p>
          <a:p>
            <a:pPr lvl="0" algn="r">
              <a:spcBef>
                <a:spcPts val="0"/>
              </a:spcBef>
            </a:pPr>
            <a:r>
              <a:rPr lang="ar-BH" sz="2000" b="1" dirty="0">
                <a:solidFill>
                  <a:prstClr val="black"/>
                </a:solidFill>
              </a:rPr>
              <a:t>تنفيذ الطالب / عمرو حمادة فايز</a:t>
            </a:r>
            <a:endParaRPr lang="ar-EG" sz="2000" b="1" dirty="0">
              <a:solidFill>
                <a:prstClr val="black"/>
              </a:solidFill>
            </a:endParaRP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اشراف اخصائى اعلام تربوى </a:t>
            </a:r>
          </a:p>
          <a:p>
            <a:pPr lvl="0" algn="r">
              <a:spcBef>
                <a:spcPts val="0"/>
              </a:spcBef>
            </a:pPr>
            <a:r>
              <a:rPr lang="ar-BH" sz="2000" b="1" dirty="0">
                <a:solidFill>
                  <a:prstClr val="black"/>
                </a:solidFill>
              </a:rPr>
              <a:t> </a:t>
            </a:r>
            <a:r>
              <a:rPr lang="ar-EG" sz="2000" b="1" dirty="0">
                <a:solidFill>
                  <a:prstClr val="black"/>
                </a:solidFill>
              </a:rPr>
              <a:t>ا/ ايمن يونس</a:t>
            </a: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مديرة المدرسة</a:t>
            </a:r>
            <a:endParaRPr lang="ar-BH" sz="2000" b="1" dirty="0">
              <a:solidFill>
                <a:prstClr val="black"/>
              </a:solidFill>
            </a:endParaRP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 ا. صباح ثروت  </a:t>
            </a: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الموجه الاول </a:t>
            </a: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ا/ محمد جمال </a:t>
            </a: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مدير عام الادارة التعليمية</a:t>
            </a:r>
            <a:endParaRPr lang="ar-BH" sz="2000" b="1" dirty="0">
              <a:solidFill>
                <a:prstClr val="black"/>
              </a:solidFill>
            </a:endParaRP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 ا. حسين صلاح  </a:t>
            </a: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الموجه العام </a:t>
            </a:r>
          </a:p>
          <a:p>
            <a:pPr lvl="0" algn="r">
              <a:spcBef>
                <a:spcPts val="0"/>
              </a:spcBef>
            </a:pPr>
            <a:r>
              <a:rPr lang="ar-EG" sz="2000" b="1" dirty="0">
                <a:solidFill>
                  <a:prstClr val="black"/>
                </a:solidFill>
              </a:rPr>
              <a:t>د.طاهر منصور </a:t>
            </a:r>
          </a:p>
          <a:p>
            <a:pPr lvl="0" algn="r">
              <a:spcBef>
                <a:spcPts val="0"/>
              </a:spcBef>
            </a:pPr>
            <a:endParaRPr lang="en-US" sz="2000" b="1" dirty="0">
              <a:solidFill>
                <a:prstClr val="black"/>
              </a:solidFill>
            </a:endParaRPr>
          </a:p>
          <a:p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304800"/>
            <a:ext cx="3205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BH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التحرير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705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Eslam3bkr</dc:creator>
  <cp:lastModifiedBy>Eslam3bkr</cp:lastModifiedBy>
  <cp:revision>2</cp:revision>
  <dcterms:created xsi:type="dcterms:W3CDTF">2006-08-16T00:00:00Z</dcterms:created>
  <dcterms:modified xsi:type="dcterms:W3CDTF">2025-03-22T11:54:05Z</dcterms:modified>
</cp:coreProperties>
</file>