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7772400" cy="1470025"/>
          </a:xfrm>
        </p:spPr>
        <p:txBody>
          <a:bodyPr/>
          <a:lstStyle/>
          <a:p>
            <a:r>
              <a:rPr lang="ar-EG" sz="4000" dirty="0">
                <a:solidFill>
                  <a:prstClr val="black"/>
                </a:solidFill>
              </a:rPr>
              <a:t>ادارة الشباب بمحافظة المنيا تواصل التوعية المجتمعية</a:t>
            </a:r>
            <a:endParaRPr lang="en-US" dirty="0"/>
          </a:p>
        </p:txBody>
      </p:sp>
      <p:sp>
        <p:nvSpPr>
          <p:cNvPr id="3" name="Subtitle 2"/>
          <p:cNvSpPr>
            <a:spLocks noGrp="1"/>
          </p:cNvSpPr>
          <p:nvPr>
            <p:ph type="subTitle" idx="1"/>
          </p:nvPr>
        </p:nvSpPr>
        <p:spPr>
          <a:xfrm>
            <a:off x="304800" y="1600200"/>
            <a:ext cx="8610600" cy="4953000"/>
          </a:xfrm>
        </p:spPr>
        <p:txBody>
          <a:bodyPr>
            <a:noAutofit/>
          </a:bodyPr>
          <a:lstStyle/>
          <a:p>
            <a:pPr lvl="0" algn="r"/>
            <a:r>
              <a:rPr lang="ar-EG" sz="1400" b="1" dirty="0">
                <a:solidFill>
                  <a:prstClr val="black"/>
                </a:solidFill>
              </a:rPr>
              <a:t>فى اطار توجيهات محافظ المنيا اللواء عماد الكدوانى بتنفيذ لقاءات وفعاليات تهدف الى تنمية معارات الشباب والطلاب وتعمل على تقوية سلوكياتهم واستكمالا لبرنامج ادارة الشباب والطلاب بديوان المحافظة منذ بداية العام الحالى تم عمل ورشة عمل لتدريب الاخصائيين والاخصائيات فى التربية الاجتماعية والتربية النفسية والاعلام التربوى على كيقية مواجهة مشكلات النفسية والاجتماعية للشباب وعلى رأسها قضية تعاطى المخدرات وقضية التنمر والابتزاز الالكترونى وقضايا الزواج المبكر وقد تم ذلك فى الاسبوع الاخير من شهر فبراير الماضى بقاعة مجلس مدينة مطاى بحضور كوكبة من القيادات التعليمية </a:t>
            </a:r>
          </a:p>
          <a:p>
            <a:pPr lvl="0" algn="r"/>
            <a:r>
              <a:rPr lang="ar-EG" sz="1400" b="1" dirty="0">
                <a:solidFill>
                  <a:prstClr val="black"/>
                </a:solidFill>
              </a:rPr>
              <a:t>بناء على تعليمات السيد اللواء الوزير / عماد كدوانى محافظ المنيا بتنفيذ عدد من اللقاءات التى تناقش القضايا المجتمعية الملحة التى تهم الأسرة والشباب وذلك بمراكز وقرى المحافظة وتنفيذ فعاليات تهدف الى تنمية مهارات الطلاب وتقويم سلوكياتهم .</a:t>
            </a:r>
          </a:p>
          <a:p>
            <a:pPr lvl="0" algn="r"/>
            <a:r>
              <a:rPr lang="ar-EG" sz="1400" b="1" dirty="0">
                <a:solidFill>
                  <a:prstClr val="black"/>
                </a:solidFill>
              </a:rPr>
              <a:t>واصلت إدارة الشباب والطلاب بديوان عام محافظة المنيا بالتعاون مع مديرية التربية والتعليم ( توجيه عام التربية الاجتماعية – البرامج والمشروعات ) و مديريات الصحة </a:t>
            </a:r>
          </a:p>
          <a:p>
            <a:pPr lvl="0" algn="r"/>
            <a:r>
              <a:rPr lang="ar-EG" sz="1400" b="1" dirty="0">
                <a:solidFill>
                  <a:prstClr val="black"/>
                </a:solidFill>
              </a:rPr>
              <a:t>و الأوقاف والمجلس القومى للسكان تنفيذ برنامج التوعية مع الأخصائيين( الإجتماعيين - النفسيين - الإعلام التربوى ) بالمدارس التابعة للإدارات التعليمية التسع وذلك بهدف مناقشة قضايا (الإدمان وتعاطى المخدرات – الابتزاز الالكترونى – زواج القاصرات – التنمر المدرسى ).</a:t>
            </a:r>
          </a:p>
          <a:p>
            <a:pPr lvl="0" algn="r"/>
            <a:r>
              <a:rPr lang="ar-EG" sz="1400" b="1" dirty="0">
                <a:solidFill>
                  <a:prstClr val="black"/>
                </a:solidFill>
              </a:rPr>
              <a:t>حيث تم تنفيذ لقاء موسع بمجلس مدينة مطاى مع السادة الأخصائيين ( الإجتماعيين - النفسيين - الإعلام التربوى ) بمركز مطاى بدأ اللقاء بمناقشة قضية الإدمان و تعاطى المخدرات وخطورتها خاصة على الشباب والطلاب وتعريفهم بمجهودات الدولة والتى تتمثل فى توفير العلاج بالمجان وفى سرية تامة على نفقة الدولة من خلال الاتصال بخدمات الخط الساخن 16023.</a:t>
            </a:r>
          </a:p>
          <a:p>
            <a:pPr lvl="0" algn="r"/>
            <a:r>
              <a:rPr lang="ar-EG" sz="1400" b="1" dirty="0">
                <a:solidFill>
                  <a:prstClr val="black"/>
                </a:solidFill>
              </a:rPr>
              <a:t>كما تم مناقشة احكام القانون رقم 73 لسنة 2021 م الخاص باليات تطبيق شغل الوظيفة الحكومية وفصل الموظف الذى يثبت تعاطيه للمخدرات .</a:t>
            </a:r>
          </a:p>
          <a:p>
            <a:pPr lvl="0" algn="r"/>
            <a:r>
              <a:rPr lang="ar-EG" sz="1400" b="1" dirty="0">
                <a:solidFill>
                  <a:prstClr val="black"/>
                </a:solidFill>
              </a:rPr>
              <a:t>عقب ذلك تم مناقشة قضية الابتزاز الالكترونى الذى تتعرض له بعض الطالبات وآلية تقديم يد العون والمساعدة لهم فى حالة تعرضهن لهذه الظاهرة فضلا عن توعية الطالبات بالاجراءات القانونية التى يجب إتخاذها لحماية انفسهن ومحاسبة من يقوم بهذه الجريمة والتعريف بخدمات الخط الساخن (108 )للتبليغ بقضايا الابتزاز الالكترونى .</a:t>
            </a:r>
          </a:p>
          <a:p>
            <a:pPr lvl="0" algn="r"/>
            <a:r>
              <a:rPr lang="ar-EG" sz="1400" b="1" dirty="0">
                <a:solidFill>
                  <a:prstClr val="black"/>
                </a:solidFill>
              </a:rPr>
              <a:t>كما تم فتح حوار مفتوح حول خطورة القضية السكانية وآلية غرس ثقافة تنظيم الأسرة لدى الأجيال الجديدة من الفتيات ، ومناقشة قضية الزواج المبكر بين الفتيات باعتباره أحد أسباب ضياع حقوق الفتيات .</a:t>
            </a:r>
          </a:p>
          <a:p>
            <a:pPr lvl="0" algn="r"/>
            <a:r>
              <a:rPr lang="ar-EG" sz="1400" b="1" dirty="0">
                <a:solidFill>
                  <a:prstClr val="black"/>
                </a:solidFill>
              </a:rPr>
              <a:t>كذلك مناقشة قضية التنمر المدرسى باعتباره احد الظواهر الخطيرة التي تُهدّد سلامة الطلاب وسير العلمية التعليمية بشكلٍ صحيح وسليم، إذ تؤثر هذه الظاهرة على نفسية الطلاب وتمنعهم من الدراسة وتحقيق التفوق الدراسي، ومن إقامة صداقات وثيقة ومتينة فيما بينهم كما تم عرض آلية تقديم الدعم من الاخصائيين الاجتماعيين والنفسيين للطلاب الذين يتعرضون للتنمر.</a:t>
            </a:r>
          </a:p>
          <a:p>
            <a:pPr lvl="0" algn="r"/>
            <a:r>
              <a:rPr lang="ar-EG" sz="1400" b="1" dirty="0">
                <a:solidFill>
                  <a:prstClr val="black"/>
                </a:solidFill>
              </a:rPr>
              <a:t>كما شهد اللقاء مناقشة القضايا المطروحة من المنظور الدين والاجتماعى والطبى والرد على استفسارات الحضور المختلفة .</a:t>
            </a:r>
          </a:p>
          <a:p>
            <a:pPr lvl="0" algn="r"/>
            <a:endParaRPr lang="ar-EG" sz="1400" b="1" dirty="0">
              <a:solidFill>
                <a:prstClr val="black"/>
              </a:solidFill>
            </a:endParaRPr>
          </a:p>
          <a:p>
            <a:endParaRPr lang="en-US" sz="4000" dirty="0"/>
          </a:p>
        </p:txBody>
      </p:sp>
    </p:spTree>
    <p:extLst>
      <p:ext uri="{BB962C8B-B14F-4D97-AF65-F5344CB8AC3E}">
        <p14:creationId xmlns:p14="http://schemas.microsoft.com/office/powerpoint/2010/main" val="96173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Eslam3bkr\Downloads\480807050_633402139339916_3227830415225245671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2550" y="-5126038"/>
            <a:ext cx="19507200" cy="1463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13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Words>
  <Application>Microsoft Office PowerPoint</Application>
  <PresentationFormat>On-screen Show (4:3)</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ادارة الشباب بمحافظة المنيا تواصل التوعية المجتمعية</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ادارة الشباب بمحافظة المنيا تواصل التوعية المجتمعية</dc:title>
  <dc:creator>Eslam3bkr</dc:creator>
  <cp:lastModifiedBy>Eslam3bkr</cp:lastModifiedBy>
  <cp:revision>1</cp:revision>
  <dcterms:created xsi:type="dcterms:W3CDTF">2006-08-16T00:00:00Z</dcterms:created>
  <dcterms:modified xsi:type="dcterms:W3CDTF">2025-03-21T14:54:38Z</dcterms:modified>
</cp:coreProperties>
</file>