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5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0"/>
            <a:ext cx="7772400" cy="1470025"/>
          </a:xfrm>
        </p:spPr>
        <p:txBody>
          <a:bodyPr/>
          <a:lstStyle/>
          <a:p>
            <a:r>
              <a:rPr lang="ar-SA" dirty="0"/>
              <a:t>وحدة التدريب تواجه التنمر</a:t>
            </a:r>
            <a:endParaRPr lang="en-US" dirty="0"/>
          </a:p>
        </p:txBody>
      </p:sp>
      <p:sp>
        <p:nvSpPr>
          <p:cNvPr id="3" name="Subtitle 2"/>
          <p:cNvSpPr>
            <a:spLocks noGrp="1"/>
          </p:cNvSpPr>
          <p:nvPr>
            <p:ph type="subTitle" idx="1"/>
          </p:nvPr>
        </p:nvSpPr>
        <p:spPr>
          <a:xfrm>
            <a:off x="457200" y="990600"/>
            <a:ext cx="8458200" cy="5486400"/>
          </a:xfrm>
        </p:spPr>
        <p:txBody>
          <a:bodyPr/>
          <a:lstStyle/>
          <a:p>
            <a:pPr marL="342900" lvl="0" indent="-342900" algn="r">
              <a:buFont typeface="Arial" pitchFamily="34" charset="0"/>
              <a:buChar char="•"/>
            </a:pPr>
            <a:r>
              <a:rPr lang="ar-EG" sz="2700" dirty="0">
                <a:solidFill>
                  <a:prstClr val="black"/>
                </a:solidFill>
              </a:rPr>
              <a:t>فى اطار حرص وزارة التربية والتعليم بقيادة السيد محمد عبد اللطيف وزير التربية والتعليم على القضاء على الظواهر السلبية فى مدارس مصر وعلى رأسها ظاهرة التنمر المدرسى وبناء ايضا على توجيهات السيد اللواء عماد الكدوانى محافظ المنيا قامت بوحدة التدريب بالمدرسة بقيادة الاستاذ مؤمن حماد بعمل تدريب وورشة عمل لطلاب المرحلة الاعدادية على التصدى لظاهرة التنمر وكيفية مواجهته وذلك من اعداد وتدريب الاستاذة امنة السيد معلمة الحاس الالى وقد شارك فى هذه الورشة اسرة التربية الاجتماعية واسرة التربية النفسية وايضا السادة مسؤلو المدرسة وعلى رأسهم الاستاذة صباح ثروت مديرة المدرسة والاستاذ بيشوى سمير وكيل المدرسة وايضا كوكبة من معلمى ومعلمات المدرسة وقد أبدع طلابنا خلال الورشة واظهروا حلولا كثيرة لمواجهة المتنمرين وطالبوا باعادة مثل هذه الدورة ولكن فى موضوع التنمر الالكترونى لما فيه من شيوعه بين الطلاب </a:t>
            </a:r>
          </a:p>
          <a:p>
            <a:endParaRPr lang="en-US" dirty="0"/>
          </a:p>
        </p:txBody>
      </p:sp>
    </p:spTree>
    <p:extLst>
      <p:ext uri="{BB962C8B-B14F-4D97-AF65-F5344CB8AC3E}">
        <p14:creationId xmlns:p14="http://schemas.microsoft.com/office/powerpoint/2010/main" val="242109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p:spPr>
      </p:pic>
    </p:spTree>
    <p:extLst>
      <p:ext uri="{BB962C8B-B14F-4D97-AF65-F5344CB8AC3E}">
        <p14:creationId xmlns:p14="http://schemas.microsoft.com/office/powerpoint/2010/main" val="24486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131</Words>
  <Application>Microsoft Office PowerPoint</Application>
  <PresentationFormat>On-screen Show (4:3)</PresentationFormat>
  <Paragraphs>2</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وحدة التدريب تواجه التنمر</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وحدة التدريب تواجه التنمر</dc:title>
  <dc:creator>Eslam3bkr</dc:creator>
  <cp:lastModifiedBy>Eslam3bkr</cp:lastModifiedBy>
  <cp:revision>1</cp:revision>
  <dcterms:created xsi:type="dcterms:W3CDTF">2006-08-16T00:00:00Z</dcterms:created>
  <dcterms:modified xsi:type="dcterms:W3CDTF">2025-03-21T14:35:29Z</dcterms:modified>
</cp:coreProperties>
</file>