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400"/>
            <a:ext cx="7772400" cy="1470025"/>
          </a:xfrm>
        </p:spPr>
        <p:txBody>
          <a:bodyPr/>
          <a:lstStyle/>
          <a:p>
            <a:r>
              <a:rPr lang="ar-SA" dirty="0"/>
              <a:t>الاذاعة المدرسية فى مواجهة التنمر</a:t>
            </a:r>
            <a:endParaRPr lang="en-US" dirty="0"/>
          </a:p>
        </p:txBody>
      </p:sp>
      <p:sp>
        <p:nvSpPr>
          <p:cNvPr id="3" name="Subtitle 2"/>
          <p:cNvSpPr>
            <a:spLocks noGrp="1"/>
          </p:cNvSpPr>
          <p:nvPr>
            <p:ph type="subTitle" idx="1"/>
          </p:nvPr>
        </p:nvSpPr>
        <p:spPr>
          <a:xfrm>
            <a:off x="228600" y="1524000"/>
            <a:ext cx="8534400" cy="4800600"/>
          </a:xfrm>
        </p:spPr>
        <p:txBody>
          <a:bodyPr/>
          <a:lstStyle/>
          <a:p>
            <a:pPr marL="342900" lvl="0" indent="-342900" algn="r">
              <a:buFont typeface="Arial" pitchFamily="34" charset="0"/>
              <a:buChar char="•"/>
            </a:pPr>
            <a:r>
              <a:rPr lang="ar-EG" sz="3000" dirty="0">
                <a:solidFill>
                  <a:prstClr val="black"/>
                </a:solidFill>
              </a:rPr>
              <a:t>بناء على توجيهات  وزارة التربية والتعليم والتعليم الفني الاعلام التربوى  بتخصيص كلمة في الإذاعة المدرسية، يوم الخميس 6 مارس 2025، للحديث عن التنمر وخطورته على المجتمع، بوصفه جريمة جنائية معاقب عليها بعقوبات مشددة، وأن يتم تكرار ذلك بشكل دوري في الإذاعة المدرسية، وخلال الفعاليات والأنشطة التربوية قامت اسرة الاعلام التربوى بعمل فقرات اذاعية عن التنمر وكيفية مواجهته وايضا قامت بحملة توعوية على  </a:t>
            </a:r>
          </a:p>
          <a:p>
            <a:pPr marL="342900" lvl="0" indent="-342900" algn="r">
              <a:buFont typeface="Arial" pitchFamily="34" charset="0"/>
              <a:buChar char="•"/>
            </a:pPr>
            <a:r>
              <a:rPr lang="ar-EG" sz="3000" dirty="0">
                <a:solidFill>
                  <a:prstClr val="black"/>
                </a:solidFill>
              </a:rPr>
              <a:t>صفحات التواصل الاجتماعي، بمخاطر التنمر وآثاره السلبية على المجتمع بشكل عام، وأبنائنا بشكل خاص، وتوصيفه كجريمة جنائية معاقب عليها بعقوبات مشددة. </a:t>
            </a:r>
          </a:p>
          <a:p>
            <a:endParaRPr lang="en-US" dirty="0"/>
          </a:p>
        </p:txBody>
      </p:sp>
    </p:spTree>
    <p:extLst>
      <p:ext uri="{BB962C8B-B14F-4D97-AF65-F5344CB8AC3E}">
        <p14:creationId xmlns:p14="http://schemas.microsoft.com/office/powerpoint/2010/main" val="200153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C:\Users\Eslam3bkr\Downloads\New folder (2)\Screenshot 2025-03-17 00045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9273"/>
            <a:ext cx="9500670" cy="693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587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97</Words>
  <Application>Microsoft Office PowerPoint</Application>
  <PresentationFormat>On-screen Show (4:3)</PresentationFormat>
  <Paragraphs>3</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الاذاعة المدرسية فى مواجهة التنمر</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الاذاعة المدرسية فى مواجهة التنمر</dc:title>
  <dc:creator>Eslam3bkr</dc:creator>
  <cp:lastModifiedBy>Eslam3bkr</cp:lastModifiedBy>
  <cp:revision>1</cp:revision>
  <dcterms:created xsi:type="dcterms:W3CDTF">2006-08-16T00:00:00Z</dcterms:created>
  <dcterms:modified xsi:type="dcterms:W3CDTF">2025-03-21T14:39:11Z</dcterms:modified>
</cp:coreProperties>
</file>