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2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52400"/>
            <a:ext cx="7772400" cy="1470025"/>
          </a:xfrm>
        </p:spPr>
        <p:txBody>
          <a:bodyPr/>
          <a:lstStyle/>
          <a:p>
            <a:r>
              <a:rPr lang="ar-SA" dirty="0"/>
              <a:t>مستقبل وطن مطاي يستعد لانطلاق "مسابقة أوائل الطلبة" الموسم الرابع</a:t>
            </a:r>
            <a:endParaRPr lang="en-US" dirty="0"/>
          </a:p>
        </p:txBody>
      </p:sp>
      <p:sp>
        <p:nvSpPr>
          <p:cNvPr id="3" name="Subtitle 2"/>
          <p:cNvSpPr>
            <a:spLocks noGrp="1"/>
          </p:cNvSpPr>
          <p:nvPr>
            <p:ph type="subTitle" idx="1"/>
          </p:nvPr>
        </p:nvSpPr>
        <p:spPr>
          <a:xfrm>
            <a:off x="304800" y="1676400"/>
            <a:ext cx="8610600" cy="5029200"/>
          </a:xfrm>
        </p:spPr>
        <p:txBody>
          <a:bodyPr>
            <a:normAutofit lnSpcReduction="10000"/>
          </a:bodyPr>
          <a:lstStyle/>
          <a:p>
            <a:pPr marL="342900" lvl="0" indent="-342900" algn="r">
              <a:buFont typeface="Arial" pitchFamily="34" charset="0"/>
              <a:buChar char="•"/>
            </a:pPr>
            <a:r>
              <a:rPr lang="ar-EG" sz="2200" dirty="0">
                <a:solidFill>
                  <a:prstClr val="black"/>
                </a:solidFill>
              </a:rPr>
              <a:t>إنطلاقا من الدور المجتمعي لحزب مستقبل وطن واهتمامه بقطاع التعليم ، وتنفيذا لتكليفات الأمانة المركزية ، عقدت أمانة حزب مستقبل وطن بمركز مطاي إجتماعا بقاعة الإدارة التعليمية تحت إشراف الأستاذ حسين صلاح مدير عام الإدارة والمهندس يوسف محمد أمين المركز وحضور الأستاذ محمد جيلاني أمين تنظيم المركز و المهندس محمد قطب أمين التعليم والبحث العلمي ، والأستاذ علاء علي مدير الخدمات التعليمية، الأستاذ حسن عبد المنعم رئيس قسم التربية الإجتماعية، ومديري التعليم بالإدارة والسادة موجهي عموم اللغة العربية والعلوم والدراسات بالادارة</a:t>
            </a:r>
          </a:p>
          <a:p>
            <a:pPr marL="342900" lvl="0" indent="-342900" algn="r">
              <a:buFont typeface="Arial" pitchFamily="34" charset="0"/>
              <a:buChar char="•"/>
            </a:pPr>
            <a:r>
              <a:rPr lang="ar-EG" sz="2200" dirty="0">
                <a:solidFill>
                  <a:prstClr val="black"/>
                </a:solidFill>
              </a:rPr>
              <a:t>وجاء ذلك لمناقشة الاستعدادات النهائية لانطلاق فعاليات مسابقة "أوائل الطلبة " الموسم الرابع ، حيث يتم تنفيذها علي مستوي المرحلتين الإبتدائية الإعدادية .</a:t>
            </a:r>
          </a:p>
          <a:p>
            <a:pPr marL="342900" lvl="0" indent="-342900" algn="r">
              <a:buFont typeface="Arial" pitchFamily="34" charset="0"/>
              <a:buChar char="•"/>
            </a:pPr>
            <a:r>
              <a:rPr lang="ar-EG" sz="2200" dirty="0">
                <a:solidFill>
                  <a:prstClr val="black"/>
                </a:solidFill>
              </a:rPr>
              <a:t>تناول الاجتماع مناقشة آليات تنفيذ المسابقة والتي ستنفذ علي مستوي الوحدات المحلية ، ثم التصعيد علي مستوي الإدارات ، ويعقبها التصعيد علي مستوي المحافظة ، كما تم الاتفاق علي كافة التفاصيل بشأن أماكن التنفيذ ، الجوائز المقدمة ، والمواد الدراسية التي تشملها المسابقة وكذلك أعداد المدارس المشاركة في المسابقة.</a:t>
            </a:r>
          </a:p>
          <a:p>
            <a:pPr marL="342900" lvl="0" indent="-342900" algn="r">
              <a:buFont typeface="Arial" pitchFamily="34" charset="0"/>
              <a:buChar char="•"/>
            </a:pPr>
            <a:r>
              <a:rPr lang="ar-EG" sz="2200" dirty="0">
                <a:solidFill>
                  <a:prstClr val="black"/>
                </a:solidFill>
              </a:rPr>
              <a:t>ويأتي ذلك في اطار السياسة العامة التى ينتهجها الحزب و اهتمامه الخاص بقطاع التعليم ، وتشجيع الطلاب علي التفوق وحسن استثمار طاقاتهم.</a:t>
            </a:r>
          </a:p>
          <a:p>
            <a:endParaRPr lang="en-US" dirty="0"/>
          </a:p>
        </p:txBody>
      </p:sp>
    </p:spTree>
    <p:extLst>
      <p:ext uri="{BB962C8B-B14F-4D97-AF65-F5344CB8AC3E}">
        <p14:creationId xmlns:p14="http://schemas.microsoft.com/office/powerpoint/2010/main" val="186217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Eslam3bkr\Downloads\New folder (2)\480269118_1191450432698740_286318043052857963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53500" cy="750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722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192</Words>
  <Application>Microsoft Office PowerPoint</Application>
  <PresentationFormat>On-screen Show (4:3)</PresentationFormat>
  <Paragraphs>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مستقبل وطن مطاي يستعد لانطلاق "مسابقة أوائل الطلبة" الموسم الرابع</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مستقبل وطن مطاي يستعد لانطلاق "مسابقة أوائل الطلبة" الموسم الرابع</dc:title>
  <dc:creator>Eslam3bkr</dc:creator>
  <cp:lastModifiedBy>Eslam3bkr</cp:lastModifiedBy>
  <cp:revision>1</cp:revision>
  <dcterms:created xsi:type="dcterms:W3CDTF">2006-08-16T00:00:00Z</dcterms:created>
  <dcterms:modified xsi:type="dcterms:W3CDTF">2025-03-21T14:42:14Z</dcterms:modified>
</cp:coreProperties>
</file>