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lstStyle/>
          <a:p>
            <a:r>
              <a:rPr lang="ar-EG" sz="4000" dirty="0">
                <a:solidFill>
                  <a:prstClr val="black"/>
                </a:solidFill>
              </a:rPr>
              <a:t>إدارة مطاي التعليمية تنظم حوار مجتمعي </a:t>
            </a:r>
            <a:br>
              <a:rPr lang="ar-EG" sz="4000" dirty="0">
                <a:solidFill>
                  <a:prstClr val="black"/>
                </a:solidFill>
              </a:rPr>
            </a:br>
            <a:r>
              <a:rPr lang="ar-EG" sz="4000" dirty="0">
                <a:solidFill>
                  <a:prstClr val="black"/>
                </a:solidFill>
              </a:rPr>
              <a:t>لمناقشة مقترح نظام البكالوريا المصرية</a:t>
            </a:r>
            <a:endParaRPr lang="en-US" dirty="0"/>
          </a:p>
        </p:txBody>
      </p:sp>
      <p:sp>
        <p:nvSpPr>
          <p:cNvPr id="3" name="Subtitle 2"/>
          <p:cNvSpPr>
            <a:spLocks noGrp="1"/>
          </p:cNvSpPr>
          <p:nvPr>
            <p:ph type="subTitle" idx="1"/>
          </p:nvPr>
        </p:nvSpPr>
        <p:spPr>
          <a:xfrm>
            <a:off x="609600" y="1752600"/>
            <a:ext cx="8001000" cy="4876800"/>
          </a:xfrm>
        </p:spPr>
        <p:txBody>
          <a:bodyPr>
            <a:normAutofit lnSpcReduction="10000"/>
          </a:bodyPr>
          <a:lstStyle/>
          <a:p>
            <a:pPr lvl="0" algn="r"/>
            <a:r>
              <a:rPr lang="ar-EG" sz="1800" dirty="0">
                <a:solidFill>
                  <a:prstClr val="black"/>
                </a:solidFill>
              </a:rPr>
              <a:t>نظمت اليوم إدارة مطاي التعليمية بقيادة السيد الأستاذ حسين صلاح مدير عام الإدارة التعليمية جلسة حوار مجتمعي لمناقشة مقترح نظام البكالوريا المصرية وتم عقد الحوار بقاعة </a:t>
            </a:r>
            <a:r>
              <a:rPr lang="ar-EG" sz="1800" dirty="0" smtClean="0">
                <a:solidFill>
                  <a:prstClr val="black"/>
                </a:solidFill>
              </a:rPr>
              <a:t>الإدارة</a:t>
            </a:r>
            <a:r>
              <a:rPr lang="ar-BH" sz="1800" dirty="0" smtClean="0">
                <a:solidFill>
                  <a:prstClr val="black"/>
                </a:solidFill>
              </a:rPr>
              <a:t>  </a:t>
            </a:r>
            <a:r>
              <a:rPr lang="ar-EG" sz="1800" dirty="0" smtClean="0">
                <a:solidFill>
                  <a:prstClr val="black"/>
                </a:solidFill>
              </a:rPr>
              <a:t>بالتعاون </a:t>
            </a:r>
            <a:r>
              <a:rPr lang="ar-EG" sz="1800" dirty="0">
                <a:solidFill>
                  <a:prstClr val="black"/>
                </a:solidFill>
              </a:rPr>
              <a:t>بين قسم </a:t>
            </a:r>
            <a:r>
              <a:rPr lang="ar-EG" sz="1800" dirty="0" smtClean="0">
                <a:solidFill>
                  <a:prstClr val="black"/>
                </a:solidFill>
              </a:rPr>
              <a:t>التدريب بقيادة </a:t>
            </a:r>
            <a:r>
              <a:rPr lang="ar-EG" sz="1800" dirty="0">
                <a:solidFill>
                  <a:prstClr val="black"/>
                </a:solidFill>
              </a:rPr>
              <a:t>الأستاذ صلاح عبدالجواد وقسم الجودة </a:t>
            </a:r>
            <a:r>
              <a:rPr lang="ar-EG" sz="1800" dirty="0" smtClean="0">
                <a:solidFill>
                  <a:prstClr val="black"/>
                </a:solidFill>
              </a:rPr>
              <a:t>بقيادة </a:t>
            </a:r>
            <a:r>
              <a:rPr lang="ar-EG" sz="1800" dirty="0">
                <a:solidFill>
                  <a:prstClr val="black"/>
                </a:solidFill>
              </a:rPr>
              <a:t>دكتور هاني </a:t>
            </a:r>
            <a:r>
              <a:rPr lang="ar-EG" sz="1800" dirty="0" smtClean="0">
                <a:solidFill>
                  <a:prstClr val="black"/>
                </a:solidFill>
              </a:rPr>
              <a:t>زين</a:t>
            </a:r>
            <a:r>
              <a:rPr lang="ar-BH" sz="1800" dirty="0" smtClean="0">
                <a:solidFill>
                  <a:prstClr val="black"/>
                </a:solidFill>
              </a:rPr>
              <a:t> مع قسم </a:t>
            </a:r>
            <a:r>
              <a:rPr lang="ar-EG" sz="1800" dirty="0" smtClean="0">
                <a:solidFill>
                  <a:prstClr val="black"/>
                </a:solidFill>
              </a:rPr>
              <a:t>التواصل والدعم</a:t>
            </a:r>
            <a:endParaRPr lang="ar-BH" sz="1800" dirty="0" smtClean="0">
              <a:solidFill>
                <a:prstClr val="black"/>
              </a:solidFill>
            </a:endParaRPr>
          </a:p>
          <a:p>
            <a:pPr lvl="0" algn="r"/>
            <a:r>
              <a:rPr lang="ar-EG" sz="1800" dirty="0">
                <a:solidFill>
                  <a:prstClr val="black"/>
                </a:solidFill>
              </a:rPr>
              <a:t>جاء ذلك بحضور الأستاذ حسين صلاح مدير عام الإدارة، الأستاذ محمد جيلاني نقيب المعلمين بمطاي، الأستاذ علاء علي مدير الخدمات التعليمية، الأستاذ إبراهيم رزق مدير المتابعة الفنية، الأستاذ عبد المنعم سيد مدير التعليم الإعدادي، الأستاذة أسماء إبراهيم مدير التعليم الخاص، الدكتورة هالة عيد رئيس وحدة تكافؤ الفرص والأمومة والطفولة والسادة مديرين المدارس الإعدادية وأعضاء مجلس الأمناء وبعض أولياء الأمور وطلاب المرحلة الإعدادية </a:t>
            </a:r>
          </a:p>
          <a:p>
            <a:pPr lvl="0" algn="r"/>
            <a:r>
              <a:rPr lang="ar-EG" sz="1800" dirty="0">
                <a:solidFill>
                  <a:prstClr val="black"/>
                </a:solidFill>
              </a:rPr>
              <a:t>استهلت فاعليات اللقاء بالسلام الجمهوري ثم تلاوة آيات من الذكر الحكيم قرأها الطالب عبدالرحمن محمد علي </a:t>
            </a:r>
          </a:p>
          <a:p>
            <a:pPr lvl="0" algn="r"/>
            <a:r>
              <a:rPr lang="ar-EG" sz="1800" dirty="0">
                <a:solidFill>
                  <a:prstClr val="black"/>
                </a:solidFill>
              </a:rPr>
              <a:t>ثم افتتح السيد الأستاذ حسين صلاح مدير عام الإدارة التعليمية فاعليات الجلسة بالترحيب بالسادة الحضور موجهاً إلى الجميع دعوة بالمشاركة الفعالة وطرح الأفكار بكل حرية وشفافية مؤكداً على أهمية تعزيز الحوار المجتمعي للتواصل بين الوزارة والمديرية والإدارة وكافة أطياف المجتمع، بهدف طرح الأسئلة والإستفسارات المتعلقة بقضايا التعليم.</a:t>
            </a:r>
          </a:p>
          <a:p>
            <a:pPr lvl="0" algn="r"/>
            <a:r>
              <a:rPr lang="ar-EG" sz="1800" dirty="0">
                <a:solidFill>
                  <a:prstClr val="black"/>
                </a:solidFill>
              </a:rPr>
              <a:t>وأعرب عن سعادته بالحضور الكريم، لمناقشة ملامح نظام الثانوية العامة الجديد المعروف بالبكالوريا المصرية لتوضيح بعض الأفكار التي تدور حوله، مؤكداً على أهمية مناقشة جميع وجهات النظر المتعلقة بنظام الثانوية العامة، </a:t>
            </a:r>
          </a:p>
          <a:p>
            <a:pPr lvl="0" algn="r"/>
            <a:r>
              <a:rPr lang="ar-EG" sz="1800" dirty="0">
                <a:solidFill>
                  <a:prstClr val="black"/>
                </a:solidFill>
              </a:rPr>
              <a:t>وضرورة توصيل صوت المواطن وأراءه حول هذا الموضوع الحيوي</a:t>
            </a:r>
          </a:p>
          <a:p>
            <a:pPr lvl="0" algn="r"/>
            <a:endParaRPr lang="ar-EG" sz="1800" dirty="0">
              <a:solidFill>
                <a:prstClr val="black"/>
              </a:solidFill>
            </a:endParaRPr>
          </a:p>
        </p:txBody>
      </p:sp>
    </p:spTree>
    <p:extLst>
      <p:ext uri="{BB962C8B-B14F-4D97-AF65-F5344CB8AC3E}">
        <p14:creationId xmlns:p14="http://schemas.microsoft.com/office/powerpoint/2010/main" val="444498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Eslam3bkr\Downloads\New folder (2)\480841185_1189333216243795_7305390282329189502_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650" y="-1052513"/>
            <a:ext cx="12192000" cy="9144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181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Words>
  <Application>Microsoft Office PowerPoint</Application>
  <PresentationFormat>On-screen Show (4:3)</PresentationFormat>
  <Paragraphs>7</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إدارة مطاي التعليمية تنظم حوار مجتمعي  لمناقشة مقترح نظام البكالوريا المصرية</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إدارة مطاي التعليمية تنظم حوار مجتمعي  لمناقشة مقترح نظام البكالوريا المصرية</dc:title>
  <dc:creator>Eslam3bkr</dc:creator>
  <cp:lastModifiedBy>Eslam3bkr</cp:lastModifiedBy>
  <cp:revision>1</cp:revision>
  <dcterms:created xsi:type="dcterms:W3CDTF">2006-08-16T00:00:00Z</dcterms:created>
  <dcterms:modified xsi:type="dcterms:W3CDTF">2025-03-21T14:49:28Z</dcterms:modified>
</cp:coreProperties>
</file>