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8458200" cy="57150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ar-SA" b="1" dirty="0">
                <a:solidFill>
                  <a:srgbClr val="800080"/>
                </a:solidFill>
                <a:latin typeface="IBM Plex Sans Arabic"/>
              </a:rPr>
              <a:t>ما هو الحيوان المائي الذي له 3 قلوب ؟</a:t>
            </a:r>
            <a:endParaRPr lang="ar-SA" b="1" dirty="0">
              <a:solidFill>
                <a:srgbClr val="000000"/>
              </a:solidFill>
              <a:latin typeface="IBM Plex Sans Arabic"/>
            </a:endParaRPr>
          </a:p>
          <a:p>
            <a:pPr algn="r"/>
            <a:r>
              <a:rPr lang="ar-SA" b="1" dirty="0">
                <a:solidFill>
                  <a:srgbClr val="800080"/>
                </a:solidFill>
                <a:latin typeface="IBM Plex Sans Arabic"/>
              </a:rPr>
              <a:t>ماهو الشيء الذي يكون أخضر في الأرض ويكون أسود في السوق ويكون أحمـر في البيت ؟</a:t>
            </a:r>
            <a:endParaRPr lang="ar-SA" b="1" dirty="0">
              <a:solidFill>
                <a:srgbClr val="000000"/>
              </a:solidFill>
              <a:latin typeface="IBM Plex Sans Arabic"/>
            </a:endParaRPr>
          </a:p>
          <a:p>
            <a:pPr algn="r"/>
            <a:r>
              <a:rPr lang="ar-SA" b="1" dirty="0">
                <a:solidFill>
                  <a:srgbClr val="800080"/>
                </a:solidFill>
                <a:latin typeface="IBM Plex Sans Arabic"/>
              </a:rPr>
              <a:t>ماهو الشيء الذي له أربع أرجل ولا يستطيع المشي ؟</a:t>
            </a:r>
            <a:endParaRPr lang="ar-SA" b="1" dirty="0">
              <a:solidFill>
                <a:srgbClr val="000000"/>
              </a:solidFill>
              <a:latin typeface="IBM Plex Sans Arabic"/>
            </a:endParaRPr>
          </a:p>
          <a:p>
            <a:pPr algn="r"/>
            <a:r>
              <a:rPr lang="ar-SA" b="1" dirty="0">
                <a:solidFill>
                  <a:srgbClr val="800080"/>
                </a:solidFill>
                <a:latin typeface="IBM Plex Sans Arabic"/>
              </a:rPr>
              <a:t>حامل و محمول نصف ناشف و نصف مبلول فمن أكون ؟</a:t>
            </a:r>
            <a:endParaRPr lang="ar-SA" b="1" dirty="0">
              <a:solidFill>
                <a:srgbClr val="000000"/>
              </a:solidFill>
              <a:latin typeface="IBM Plex Sans Arabic"/>
            </a:endParaRPr>
          </a:p>
          <a:p>
            <a:pPr algn="r"/>
            <a:r>
              <a:rPr lang="ar-SA" b="1" dirty="0">
                <a:solidFill>
                  <a:srgbClr val="800080"/>
                </a:solidFill>
                <a:latin typeface="IBM Plex Sans Arabic"/>
              </a:rPr>
              <a:t>ما هو الشيء الذى ليس له بداية ولا نهاية ؟</a:t>
            </a:r>
            <a:endParaRPr lang="ar-SA" b="1" dirty="0">
              <a:solidFill>
                <a:srgbClr val="000000"/>
              </a:solidFill>
              <a:latin typeface="IBM Plex Sans Arabic"/>
            </a:endParaRPr>
          </a:p>
          <a:p>
            <a:r>
              <a:rPr lang="ar-BH" b="1" dirty="0" smtClean="0">
                <a:solidFill>
                  <a:schemeClr val="tx1"/>
                </a:solidFill>
              </a:rPr>
              <a:t>الحل </a:t>
            </a:r>
          </a:p>
          <a:p>
            <a:pPr algn="r"/>
            <a:r>
              <a:rPr lang="ar-SA" sz="2600" b="1" dirty="0" smtClean="0">
                <a:solidFill>
                  <a:srgbClr val="000000"/>
                </a:solidFill>
                <a:latin typeface="IBM Plex Sans Arabic"/>
              </a:rPr>
              <a:t>الاخطبوط</a:t>
            </a:r>
            <a:endParaRPr lang="ar-BH" sz="2600" b="1" dirty="0" smtClean="0">
              <a:solidFill>
                <a:srgbClr val="000000"/>
              </a:solidFill>
              <a:latin typeface="IBM Plex Sans Arabic"/>
            </a:endParaRPr>
          </a:p>
          <a:p>
            <a:pPr algn="r"/>
            <a:r>
              <a:rPr lang="ar-SA" sz="3000" b="1" dirty="0" smtClean="0">
                <a:solidFill>
                  <a:srgbClr val="000000"/>
                </a:solidFill>
                <a:latin typeface="IBM Plex Sans Arabic"/>
              </a:rPr>
              <a:t>الشاي</a:t>
            </a:r>
            <a:endParaRPr lang="ar-BH" sz="3000" dirty="0" smtClean="0">
              <a:solidFill>
                <a:srgbClr val="000000"/>
              </a:solidFill>
              <a:latin typeface="IBM Plex Sans Arabic"/>
            </a:endParaRPr>
          </a:p>
          <a:p>
            <a:pPr algn="r"/>
            <a:r>
              <a:rPr lang="ar-SA" dirty="0" smtClean="0">
                <a:solidFill>
                  <a:srgbClr val="000000"/>
                </a:solidFill>
                <a:latin typeface="IBM Plex Sans Arabic"/>
              </a:rPr>
              <a:t>الكرسي</a:t>
            </a:r>
            <a:endParaRPr lang="ar-BH" dirty="0" smtClean="0">
              <a:solidFill>
                <a:srgbClr val="000000"/>
              </a:solidFill>
              <a:latin typeface="IBM Plex Sans Arabic"/>
            </a:endParaRPr>
          </a:p>
          <a:p>
            <a:pPr algn="r"/>
            <a:r>
              <a:rPr lang="ar-BH" dirty="0" smtClean="0">
                <a:solidFill>
                  <a:srgbClr val="000000"/>
                </a:solidFill>
                <a:latin typeface="IBM Plex Sans Arabic"/>
              </a:rPr>
              <a:t>السفينة</a:t>
            </a:r>
          </a:p>
          <a:p>
            <a:pPr algn="r"/>
            <a:r>
              <a:rPr lang="ar-BH" dirty="0">
                <a:solidFill>
                  <a:srgbClr val="000000"/>
                </a:solidFill>
                <a:latin typeface="IBM Plex Sans Arabic"/>
              </a:rPr>
              <a:t>الدائرة</a:t>
            </a:r>
            <a:endParaRPr lang="ar-BH" dirty="0" smtClean="0">
              <a:solidFill>
                <a:srgbClr val="000000"/>
              </a:solidFill>
              <a:latin typeface="IBM Plex Sans Arabic"/>
            </a:endParaRPr>
          </a:p>
          <a:p>
            <a:endParaRPr lang="ar-BH" b="1" dirty="0" smtClean="0">
              <a:solidFill>
                <a:srgbClr val="000000"/>
              </a:solidFill>
              <a:latin typeface="IBM Plex Sans Arabic"/>
            </a:endParaRPr>
          </a:p>
          <a:p>
            <a:endParaRPr lang="ar-BH" b="1" dirty="0">
              <a:solidFill>
                <a:srgbClr val="000000"/>
              </a:solidFill>
              <a:latin typeface="IBM Plex Sans Arabic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0"/>
            <a:ext cx="83058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7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4800"/>
            <a:ext cx="3752381" cy="12666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239000" cy="236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6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0"/>
            <a:ext cx="3752850" cy="14954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7400"/>
            <a:ext cx="7543800" cy="29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Eslam3bkr</dc:creator>
  <cp:lastModifiedBy>Eslam3bkr</cp:lastModifiedBy>
  <cp:revision>1</cp:revision>
  <dcterms:created xsi:type="dcterms:W3CDTF">2006-08-16T00:00:00Z</dcterms:created>
  <dcterms:modified xsi:type="dcterms:W3CDTF">2025-03-22T15:16:02Z</dcterms:modified>
</cp:coreProperties>
</file>