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2400"/>
            <a:ext cx="7772400" cy="5489575"/>
          </a:xfrm>
        </p:spPr>
        <p:txBody>
          <a:bodyPr>
            <a:noAutofit/>
          </a:bodyPr>
          <a:lstStyle/>
          <a:p>
            <a:pPr fontAlgn="ctr"/>
            <a:r>
              <a:rPr lang="ar-SA" sz="1800" dirty="0">
                <a:solidFill>
                  <a:srgbClr val="080809"/>
                </a:solidFill>
                <a:latin typeface="inherit"/>
              </a:rPr>
              <a:t>المسابقة الرمضانية </a:t>
            </a:r>
            <a:br>
              <a:rPr lang="ar-SA" sz="1800" dirty="0">
                <a:solidFill>
                  <a:srgbClr val="080809"/>
                </a:solidFill>
                <a:latin typeface="inherit"/>
              </a:rPr>
            </a:br>
            <a:r>
              <a:rPr lang="ar-SA" sz="1800" dirty="0">
                <a:solidFill>
                  <a:srgbClr val="080809"/>
                </a:solidFill>
                <a:latin typeface="Segoe UI Historic"/>
              </a:rPr>
              <a:t>تعلن أسرة الموهوبين والتعلم الذكي بالتعاون مع أسرة المكتبة عن إنطلاق المسابقة الرمضانية في الأربعين النووية والسيرة النبوية الشريفة طوال شهر رمضان المبارك </a:t>
            </a:r>
            <a:br>
              <a:rPr lang="ar-SA" sz="1800" dirty="0">
                <a:solidFill>
                  <a:srgbClr val="080809"/>
                </a:solidFill>
                <a:latin typeface="Segoe UI Historic"/>
              </a:rPr>
            </a:br>
            <a:r>
              <a:rPr lang="ar-SA" sz="1800" dirty="0">
                <a:solidFill>
                  <a:srgbClr val="080809"/>
                </a:solidFill>
                <a:latin typeface="Segoe UI Historic"/>
              </a:rPr>
              <a:t>شروط المسابقة: </a:t>
            </a:r>
            <a:br>
              <a:rPr lang="ar-SA" sz="1800" dirty="0">
                <a:solidFill>
                  <a:srgbClr val="080809"/>
                </a:solidFill>
                <a:latin typeface="Segoe UI Historic"/>
              </a:rPr>
            </a:br>
            <a:r>
              <a:rPr lang="ar-SA" sz="1800" dirty="0">
                <a:solidFill>
                  <a:srgbClr val="080809"/>
                </a:solidFill>
                <a:latin typeface="Segoe UI Historic"/>
              </a:rPr>
              <a:t>بالنسبة لطلاب الصف (الأول والثاني والثالث الابتدائي) حفظ (١٠) أحاديث من الأربعين النووية.</a:t>
            </a:r>
            <a:br>
              <a:rPr lang="ar-SA" sz="1800" dirty="0">
                <a:solidFill>
                  <a:srgbClr val="080809"/>
                </a:solidFill>
                <a:latin typeface="Segoe UI Historic"/>
              </a:rPr>
            </a:br>
            <a:r>
              <a:rPr lang="ar-SA" sz="1800" dirty="0">
                <a:solidFill>
                  <a:srgbClr val="080809"/>
                </a:solidFill>
                <a:latin typeface="Segoe UI Historic"/>
              </a:rPr>
              <a:t>بالنسبة لطلاب الصف (الرابع والخامس والسادس الابتدائي) حفظ (١٥) حديث من الأربعين النووية.</a:t>
            </a:r>
            <a:br>
              <a:rPr lang="ar-SA" sz="1800" dirty="0">
                <a:solidFill>
                  <a:srgbClr val="080809"/>
                </a:solidFill>
                <a:latin typeface="Segoe UI Historic"/>
              </a:rPr>
            </a:br>
            <a:r>
              <a:rPr lang="ar-SA" sz="1800" dirty="0">
                <a:solidFill>
                  <a:srgbClr val="080809"/>
                </a:solidFill>
                <a:latin typeface="Segoe UI Historic"/>
              </a:rPr>
              <a:t>بالنسبة لطلاب الصف (الأول والثاني والثالث الإعدادي) حفظ (٢٠) حديث من الأربعين النووية .</a:t>
            </a:r>
            <a:br>
              <a:rPr lang="ar-SA" sz="1800" dirty="0">
                <a:solidFill>
                  <a:srgbClr val="080809"/>
                </a:solidFill>
                <a:latin typeface="Segoe UI Historic"/>
              </a:rPr>
            </a:br>
            <a:r>
              <a:rPr lang="ar-SA" sz="1800" dirty="0">
                <a:solidFill>
                  <a:srgbClr val="080809"/>
                </a:solidFill>
                <a:latin typeface="Segoe UI Historic"/>
              </a:rPr>
              <a:t>ملاحظة: يمكن لطلاب رياض الأطفال المشاركة في المسابقة. </a:t>
            </a:r>
            <a:br>
              <a:rPr lang="ar-SA" sz="1800" dirty="0">
                <a:solidFill>
                  <a:srgbClr val="080809"/>
                </a:solidFill>
                <a:latin typeface="Segoe UI Historic"/>
              </a:rPr>
            </a:br>
            <a:r>
              <a:rPr lang="ar-SA" sz="1800" dirty="0">
                <a:solidFill>
                  <a:srgbClr val="080809"/>
                </a:solidFill>
                <a:latin typeface="Segoe UI Historic"/>
              </a:rPr>
              <a:t>سيتم اختبار الطلاب وإقامة حفل تكريم لهم بإذن الله تعالى. </a:t>
            </a:r>
            <a:br>
              <a:rPr lang="ar-SA" sz="1800" dirty="0">
                <a:solidFill>
                  <a:srgbClr val="080809"/>
                </a:solidFill>
                <a:latin typeface="Segoe UI Historic"/>
              </a:rPr>
            </a:br>
            <a:r>
              <a:rPr lang="ar-SA" sz="1800" dirty="0">
                <a:solidFill>
                  <a:srgbClr val="080809"/>
                </a:solidFill>
                <a:latin typeface="Segoe UI Historic"/>
              </a:rPr>
              <a:t>من يرغب في التسجيل بالمسابقة يتوجه إلي المكتبة للتسجيل مع ا.إيمان سيد </a:t>
            </a:r>
            <a:br>
              <a:rPr lang="ar-SA" sz="1800" dirty="0">
                <a:solidFill>
                  <a:srgbClr val="080809"/>
                </a:solidFill>
                <a:latin typeface="Segoe UI Historic"/>
              </a:rPr>
            </a:br>
            <a:r>
              <a:rPr lang="ar-SA" sz="1800" dirty="0">
                <a:solidFill>
                  <a:srgbClr val="080809"/>
                </a:solidFill>
                <a:latin typeface="Segoe UI Historic"/>
              </a:rPr>
              <a:t>كل عام والأمة الإسلامية والعربية بخير وسلامة.. </a:t>
            </a:r>
            <a:br>
              <a:rPr lang="ar-SA" sz="1800" dirty="0">
                <a:solidFill>
                  <a:srgbClr val="080809"/>
                </a:solidFill>
                <a:latin typeface="Segoe UI Historic"/>
              </a:rPr>
            </a:br>
            <a:r>
              <a:rPr lang="ar-SA" sz="1800" dirty="0">
                <a:solidFill>
                  <a:srgbClr val="080809"/>
                </a:solidFill>
                <a:latin typeface="Segoe UI Historic"/>
              </a:rPr>
              <a:t>رمضان مبارك </a:t>
            </a:r>
            <a:br>
              <a:rPr lang="ar-SA" sz="1800" dirty="0">
                <a:solidFill>
                  <a:srgbClr val="080809"/>
                </a:solidFill>
                <a:latin typeface="Segoe UI Historic"/>
              </a:rPr>
            </a:b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1" y="4405745"/>
            <a:ext cx="8991600" cy="2343150"/>
          </a:xfrm>
          <a:prstGeom prst="rect">
            <a:avLst/>
          </a:prstGeom>
        </p:spPr>
      </p:pic>
    </p:spTree>
    <p:extLst>
      <p:ext uri="{BB962C8B-B14F-4D97-AF65-F5344CB8AC3E}">
        <p14:creationId xmlns:p14="http://schemas.microsoft.com/office/powerpoint/2010/main" val="3378398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Words>
  <Application>Microsoft Office PowerPoint</Application>
  <PresentationFormat>On-screen Show (4:3)</PresentationFormat>
  <Paragraphs>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المسابقة الرمضانية  تعلن أسرة الموهوبين والتعلم الذكي بالتعاون مع أسرة المكتبة عن إنطلاق المسابقة الرمضانية في الأربعين النووية والسيرة النبوية الشريفة طوال شهر رمضان المبارك  شروط المسابقة:  بالنسبة لطلاب الصف (الأول والثاني والثالث الابتدائي) حفظ (١٠) أحاديث من الأربعين النووية. بالنسبة لطلاب الصف (الرابع والخامس والسادس الابتدائي) حفظ (١٥) حديث من الأربعين النووية. بالنسبة لطلاب الصف (الأول والثاني والثالث الإعدادي) حفظ (٢٠) حديث من الأربعين النووية . ملاحظة: يمكن لطلاب رياض الأطفال المشاركة في المسابقة.  سيتم اختبار الطلاب وإقامة حفل تكريم لهم بإذن الله تعالى.  من يرغب في التسجيل بالمسابقة يتوجه إلي المكتبة للتسجيل مع ا.إيمان سيد  كل عام والأمة الإسلامية والعربية بخير وسلامة..  رمضان مبارك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المسابقة الرمضانية  تعلن أسرة الموهوبين والتعلم الذكي بالتعاون مع أسرة المكتبة عن إنطلاق المسابقة الرمضانية في الأربعين النووية والسيرة النبوية الشريفة طوال شهر رمضان المبارك  شروط المسابقة:  بالنسبة لطلاب الصف (الأول والثاني والثالث الابتدائي) حفظ (١٠) أحاديث من الأربعين النووية. بالنسبة لطلاب الصف (الرابع والخامس والسادس الابتدائي) حفظ (١٥) حديث من الأربعين النووية. بالنسبة لطلاب الصف (الأول والثاني والثالث الإعدادي) حفظ (٢٠) حديث من الأربعين النووية . ملاحظة: يمكن لطلاب رياض الأطفال المشاركة في المسابقة.  سيتم اختبار الطلاب وإقامة حفل تكريم لهم بإذن الله تعالى.  من يرغب في التسجيل بالمسابقة يتوجه إلي المكتبة للتسجيل مع ا.إيمان سيد  كل عام والأمة الإسلامية والعربية بخير وسلامة..  رمضان مبارك  </dc:title>
  <dc:creator>Eslam3bkr</dc:creator>
  <cp:lastModifiedBy>Eslam3bkr</cp:lastModifiedBy>
  <cp:revision>1</cp:revision>
  <dcterms:created xsi:type="dcterms:W3CDTF">2006-08-16T00:00:00Z</dcterms:created>
  <dcterms:modified xsi:type="dcterms:W3CDTF">2025-03-21T14:31:10Z</dcterms:modified>
</cp:coreProperties>
</file>