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54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1470025"/>
          </a:xfrm>
        </p:spPr>
        <p:txBody>
          <a:bodyPr/>
          <a:lstStyle/>
          <a:p>
            <a:r>
              <a:rPr lang="ar-EG" dirty="0">
                <a:solidFill>
                  <a:prstClr val="black"/>
                </a:solidFill>
              </a:rPr>
              <a:t>الافتتاحية</a:t>
            </a:r>
            <a:endParaRPr lang="en-US" dirty="0"/>
          </a:p>
        </p:txBody>
      </p:sp>
      <p:sp>
        <p:nvSpPr>
          <p:cNvPr id="3" name="Subtitle 2"/>
          <p:cNvSpPr>
            <a:spLocks noGrp="1"/>
          </p:cNvSpPr>
          <p:nvPr>
            <p:ph type="subTitle" idx="1"/>
          </p:nvPr>
        </p:nvSpPr>
        <p:spPr>
          <a:xfrm>
            <a:off x="152400" y="1752600"/>
            <a:ext cx="8686800" cy="4648200"/>
          </a:xfrm>
        </p:spPr>
        <p:txBody>
          <a:bodyPr>
            <a:normAutofit lnSpcReduction="10000"/>
          </a:bodyPr>
          <a:lstStyle/>
          <a:p>
            <a:pPr lvl="0" algn="r"/>
            <a:r>
              <a:rPr lang="ar-EG" sz="2500" dirty="0">
                <a:solidFill>
                  <a:prstClr val="black"/>
                </a:solidFill>
              </a:rPr>
              <a:t>طلابنا الاعزاء اهلا وسهلا بكم فى اصدار جديد من مجلتكم زهور اللغات والذى يوافق بداية الترم الثانى وحلول شهر رمضان الكريم المعظم أعاده الله عليكم بكل خير وكان شهر رمضان فى الاعوام السابقة يتغيب معظم الطلاب عن الدراسة بدعوى وبحجة الصيام والصيام برئ من الكسل ومما يدعون  ولكن هذا العام بفضل التقيمات الدورية والامتحانات الشهرية التى اطلقها السيدمحمد عبد اللطيف وزير التربية والتعليم جعلت هذا الشهر الكريم كامل العدد واصبح المدارس ممتلئة بطلابنا بعد ان كانت خاوية على عروشها ومن ناحية أخرى  اجمع اولياء الامور على روعة فكرة التقيمات   لانها أجبرت طلابنا على الجد والاجتهاد فى المذاكرة وعدم التراخى والكسل </a:t>
            </a:r>
          </a:p>
          <a:p>
            <a:pPr lvl="0" algn="r"/>
            <a:r>
              <a:rPr lang="ar-EG" sz="2500" dirty="0">
                <a:solidFill>
                  <a:prstClr val="black"/>
                </a:solidFill>
              </a:rPr>
              <a:t>فتاريخ أمتنا العربية والاسلامية لا يعرف الكسل فى الصيام حيث كانت اهم انتصارات الامة على اعدائها فى هذا الشهر الكريم مثل انتصار العاشر من رمضان السادس من اكتوبر واسترداد ارض سيناء الحبيبة فهيا يا أبنائى جد  واجهتدوا ولا تتكاسوا فالجد من شيم العظماء  </a:t>
            </a:r>
            <a:endParaRPr lang="en-US" sz="2500" dirty="0">
              <a:solidFill>
                <a:prstClr val="black"/>
              </a:solidFill>
            </a:endParaRPr>
          </a:p>
          <a:p>
            <a:pPr lvl="0" algn="l"/>
            <a:endParaRPr lang="en-US" sz="2500" dirty="0">
              <a:solidFill>
                <a:prstClr val="black"/>
              </a:solidFill>
            </a:endParaRPr>
          </a:p>
          <a:p>
            <a:endParaRPr lang="en-US" dirty="0"/>
          </a:p>
        </p:txBody>
      </p:sp>
    </p:spTree>
    <p:extLst>
      <p:ext uri="{BB962C8B-B14F-4D97-AF65-F5344CB8AC3E}">
        <p14:creationId xmlns:p14="http://schemas.microsoft.com/office/powerpoint/2010/main" val="3200322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26109" r="25458"/>
          <a:stretch/>
        </p:blipFill>
        <p:spPr bwMode="auto">
          <a:xfrm>
            <a:off x="304800" y="838200"/>
            <a:ext cx="82296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88702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144</Words>
  <Application>Microsoft Office PowerPoint</Application>
  <PresentationFormat>On-screen Show (4:3)</PresentationFormat>
  <Paragraphs>3</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الافتتاحية</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الافتتاحية</dc:title>
  <dc:creator>Eslam3bkr</dc:creator>
  <cp:lastModifiedBy>Eslam3bkr</cp:lastModifiedBy>
  <cp:revision>1</cp:revision>
  <dcterms:created xsi:type="dcterms:W3CDTF">2006-08-16T00:00:00Z</dcterms:created>
  <dcterms:modified xsi:type="dcterms:W3CDTF">2025-03-21T14:58:14Z</dcterms:modified>
</cp:coreProperties>
</file>