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>
        <p:scale>
          <a:sx n="60" d="100"/>
          <a:sy n="60" d="100"/>
        </p:scale>
        <p:origin x="-85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88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ar-EG" sz="6000" dirty="0" smtClean="0">
                <a:solidFill>
                  <a:schemeClr val="accent2"/>
                </a:solidFill>
              </a:rPr>
              <a:t>زهور اللغات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ar-EG" sz="2700" dirty="0" smtClean="0"/>
              <a:t>صحيفة دورية الصدور – تصدر كل شهر عن جماعة الصحافة بالمدرسة – </a:t>
            </a:r>
            <a:r>
              <a:rPr lang="ar-EG" sz="2700" dirty="0"/>
              <a:t>العدد الثالث عن شهر مارس 2025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"/>
            <a:ext cx="2209800" cy="1752600"/>
          </a:xfrm>
        </p:spPr>
        <p:txBody>
          <a:bodyPr>
            <a:noAutofit/>
          </a:bodyPr>
          <a:lstStyle/>
          <a:p>
            <a:r>
              <a:rPr lang="ar-EG" sz="1600" dirty="0" smtClean="0">
                <a:solidFill>
                  <a:schemeClr val="tx1"/>
                </a:solidFill>
              </a:rPr>
              <a:t>ادارة مطاى التعليمية </a:t>
            </a:r>
          </a:p>
          <a:p>
            <a:r>
              <a:rPr lang="ar-EG" sz="1600" dirty="0" smtClean="0">
                <a:solidFill>
                  <a:schemeClr val="tx1"/>
                </a:solidFill>
              </a:rPr>
              <a:t>مدرسة مطاى الرسمية للغات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81800" y="228600"/>
            <a:ext cx="2209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1600" dirty="0" smtClean="0">
                <a:solidFill>
                  <a:schemeClr val="tx1"/>
                </a:solidFill>
              </a:rPr>
              <a:t>مديرية التربية والتعليم بالمنيا</a:t>
            </a:r>
          </a:p>
          <a:p>
            <a:r>
              <a:rPr lang="ar-EG" sz="1600" dirty="0" smtClean="0">
                <a:solidFill>
                  <a:schemeClr val="tx1"/>
                </a:solidFill>
              </a:rPr>
              <a:t>توجية عام الاعلام التربوى </a:t>
            </a:r>
          </a:p>
          <a:p>
            <a:endParaRPr lang="ar-EG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4517108"/>
            <a:ext cx="316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وحدة التدريب تواجه التنمر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021542" y="651431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الدكتور رجب عبد الله يشجع الموهوبين على مواصلة الرحلة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0407" y="429997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حملة القيم الاخلاقية تواصل رحلتها بمبادرة (تواصل بوعى 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8279" y="649002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تعليمات وزير التربية والتعليم تؤتى ثمارها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653075" y="5405778"/>
            <a:ext cx="72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185" y="1611868"/>
            <a:ext cx="88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الرئيسية- الافتتاحية-الاخبار  – مقالات –تحقيقات-حوارات صحفية-كاركاتير-تقاير –صور صحفية-مناهجنا –الاستراحة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6870" y="510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2456"/>
            <a:ext cx="3152709" cy="2534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9" y="1981200"/>
            <a:ext cx="3947211" cy="2283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62" y="4781207"/>
            <a:ext cx="3886200" cy="1387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/>
          <a:stretch/>
        </p:blipFill>
        <p:spPr>
          <a:xfrm>
            <a:off x="730559" y="4886440"/>
            <a:ext cx="3367989" cy="15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زهور اللغات  صحيفة دورية الصدور – تصدر كل شهر عن جماعة الصحافة بالمدرسة – العدد الثالث عن شهر مارس 2025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زهور اللغات  صحيقة دورية الصدور – تصدر كل شهر عن جماعة الصحافة بالمدرسة – العدد الثالث عن شهر مارس 2025</dc:title>
  <dc:creator>Matrix</dc:creator>
  <cp:lastModifiedBy>Eslam3bkr</cp:lastModifiedBy>
  <cp:revision>15</cp:revision>
  <dcterms:created xsi:type="dcterms:W3CDTF">2006-08-16T00:00:00Z</dcterms:created>
  <dcterms:modified xsi:type="dcterms:W3CDTF">2025-03-14T20:21:36Z</dcterms:modified>
</cp:coreProperties>
</file>