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r>
              <a:rPr lang="ar-EG" dirty="0">
                <a:solidFill>
                  <a:prstClr val="black"/>
                </a:solidFill>
              </a:rPr>
              <a:t>التقييمات تؤتى ثمارها </a:t>
            </a:r>
            <a:endParaRPr lang="en-US" dirty="0"/>
          </a:p>
        </p:txBody>
      </p:sp>
      <p:sp>
        <p:nvSpPr>
          <p:cNvPr id="3" name="Subtitle 2"/>
          <p:cNvSpPr>
            <a:spLocks noGrp="1"/>
          </p:cNvSpPr>
          <p:nvPr>
            <p:ph type="subTitle" idx="1"/>
          </p:nvPr>
        </p:nvSpPr>
        <p:spPr>
          <a:xfrm>
            <a:off x="457200" y="1524000"/>
            <a:ext cx="8153400" cy="4800600"/>
          </a:xfrm>
        </p:spPr>
        <p:txBody>
          <a:bodyPr>
            <a:normAutofit fontScale="92500" lnSpcReduction="10000"/>
          </a:bodyPr>
          <a:lstStyle/>
          <a:p>
            <a:pPr lvl="0" algn="r"/>
            <a:r>
              <a:rPr lang="ar-EG" sz="2200" dirty="0">
                <a:solidFill>
                  <a:prstClr val="black"/>
                </a:solidFill>
              </a:rPr>
              <a:t>منذ ان تولى السيد محمد عبد اللطيف وزارة التربية والتعليم واصداره القرارات الحاسمة بشأن الاهتمام بالطلاب وزيادة التحصيل الدراسى وعلى رأس هذه القرارت قرار عمل تقييم اسبوعى وامتحان شهرى لكل طلاب المدرسة فى جميع المراحل وهذا القرار واجه العديد من الصعوبات فى وقت صدوره وخاصة مع ضيق وقت الحصة وولكن سرعان ما ثبتت الايام فاعليه هذه القرارات وحول هذا الموضوع قام فريق التحقيقات باستطلاع اراء من هم داخل العملية التعليمية </a:t>
            </a:r>
          </a:p>
          <a:p>
            <a:pPr lvl="0" algn="r"/>
            <a:r>
              <a:rPr lang="ar-EG" sz="2200" dirty="0">
                <a:solidFill>
                  <a:prstClr val="black"/>
                </a:solidFill>
              </a:rPr>
              <a:t>فى البداية التقينا بأحد اولياء الامور فى المدرسة فقال ان ابنه كان يعانى من سوء الخط ولكن مع الزام المعلمون له بالواجبات فتحسن خطه من كثرة التكليفات التى يفعلها وايضا اضاف قائلا ان مستوى ابنه تحسن عن السابق لانه يواجه الامتحانات شهرا بشهر </a:t>
            </a:r>
          </a:p>
          <a:p>
            <a:pPr lvl="0" algn="r"/>
            <a:r>
              <a:rPr lang="ar-EG" sz="2200" dirty="0">
                <a:solidFill>
                  <a:prstClr val="black"/>
                </a:solidFill>
              </a:rPr>
              <a:t>ومن ناحية اخرى أعرب احد المعلمين باستبشاره بهذه القرارات الوزراية ولكن اوضح انه يعانى من ضيق وقت الحصة ونطالب الوزراة بطبع هذه التقييمات والحاقها بالكتاب الدرسى حتى يسهلى على الطالب حلها وتوفير وقت الحصة </a:t>
            </a:r>
          </a:p>
          <a:p>
            <a:pPr lvl="0" algn="r"/>
            <a:r>
              <a:rPr lang="ar-EG" sz="2200" dirty="0">
                <a:solidFill>
                  <a:prstClr val="black"/>
                </a:solidFill>
              </a:rPr>
              <a:t>ومن ناحية اخرى عبرت مديرة المدرسة ا. صباح ثروت عن سعادتها بعمل التقييمات الاسبوعية والامتحانات الشهرية وانها اجبرت الطلاب على الحضور للمدرسة وعد التغيب عنها وانه فى الاعوام الماضية كانت الطلاب تتغيب عن شهر مضان الكريم بحجه الصيام اما الان فشهر رمضان كامل العدد فى حضور الطلاب وان شاء الله الاعوام القادمة تحسن الوزارة م هذه القرارات وتتغلب على السلبيات </a:t>
            </a:r>
          </a:p>
          <a:p>
            <a:endParaRPr lang="en-US" dirty="0"/>
          </a:p>
        </p:txBody>
      </p:sp>
    </p:spTree>
    <p:extLst>
      <p:ext uri="{BB962C8B-B14F-4D97-AF65-F5344CB8AC3E}">
        <p14:creationId xmlns:p14="http://schemas.microsoft.com/office/powerpoint/2010/main" val="29809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2823" y="1600200"/>
            <a:ext cx="6778353" cy="4525963"/>
          </a:xfrm>
        </p:spPr>
      </p:pic>
    </p:spTree>
    <p:extLst>
      <p:ext uri="{BB962C8B-B14F-4D97-AF65-F5344CB8AC3E}">
        <p14:creationId xmlns:p14="http://schemas.microsoft.com/office/powerpoint/2010/main" val="1272427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Words>
  <Application>Microsoft Office PowerPoint</Application>
  <PresentationFormat>On-screen Show (4:3)</PresentationFormat>
  <Paragraphs>5</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التقييمات تؤتى ثمارها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التقييمات تؤتى ثمارها </dc:title>
  <dc:creator>Eslam3bkr</dc:creator>
  <cp:lastModifiedBy>Eslam3bkr</cp:lastModifiedBy>
  <cp:revision>1</cp:revision>
  <dcterms:created xsi:type="dcterms:W3CDTF">2006-08-16T00:00:00Z</dcterms:created>
  <dcterms:modified xsi:type="dcterms:W3CDTF">2025-03-22T11:31:13Z</dcterms:modified>
</cp:coreProperties>
</file>