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510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ar-BH" dirty="0" smtClean="0"/>
              <a:t>رحلة المدرسة الى مدينة المنيا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16002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E:\المدرسة 2025\الرحلة\New folder\صورة واتساب بتاريخ 1446-06-23 في 15.16.53_15e890c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76829"/>
            <a:ext cx="81915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95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المدرسة 2025\الرحلة\New folder\صورة واتساب بتاريخ 1446-06-23 في 15.15.43_55cb38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-914400"/>
            <a:ext cx="6858000" cy="1219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70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:\المدرسة 2025\الرحلة\New folder\صورة واتساب بتاريخ 1446-06-23 في 15.15.44_b516ac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1447800" y="-3200400"/>
            <a:ext cx="6858001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25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رحلة المدرسة الى مدينة المنيا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رحلة المدرسة الى مدينة المنيا </dc:title>
  <dc:creator>Eslam3bkr</dc:creator>
  <cp:lastModifiedBy>Eslam3bkr</cp:lastModifiedBy>
  <cp:revision>1</cp:revision>
  <dcterms:created xsi:type="dcterms:W3CDTF">2006-08-16T00:00:00Z</dcterms:created>
  <dcterms:modified xsi:type="dcterms:W3CDTF">2025-03-22T11:38:57Z</dcterms:modified>
</cp:coreProperties>
</file>