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36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1470025"/>
          </a:xfrm>
        </p:spPr>
        <p:txBody>
          <a:bodyPr/>
          <a:lstStyle/>
          <a:p>
            <a:r>
              <a:rPr lang="ar-BH" dirty="0" smtClean="0"/>
              <a:t>رحلة المدرسة الى مدينة القاهرة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 descr="E:\المدرسة 2025\الرحلة\صورة واتساب بتاريخ 1446-06-23 في 14.23.08_0ec51bd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29657"/>
            <a:ext cx="8534400" cy="723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891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E:\المدرسة 2025\الرحلة\صورة واتساب بتاريخ 1446-06-23 في 22.13.53_db2ea6f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-2438400"/>
            <a:ext cx="9172575" cy="1219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12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E:\المدرسة 2025\الرحلة\صورة واتساب بتاريخ 1446-06-23 في 16.16.45_8cf4a22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070554"/>
            <a:ext cx="9172575" cy="121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420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On-screen Show (4:3)</PresentationFormat>
  <Paragraphs>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رحلة المدرسة الى مدينة القاهرة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رحلة المدرسة الى مدينة القاهرة</dc:title>
  <dc:creator>Eslam3bkr</dc:creator>
  <cp:lastModifiedBy>Eslam3bkr</cp:lastModifiedBy>
  <cp:revision>1</cp:revision>
  <dcterms:created xsi:type="dcterms:W3CDTF">2006-08-16T00:00:00Z</dcterms:created>
  <dcterms:modified xsi:type="dcterms:W3CDTF">2025-03-22T11:34:15Z</dcterms:modified>
</cp:coreProperties>
</file>