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0" r:id="rId2"/>
    <p:sldId id="271" r:id="rId3"/>
    <p:sldId id="272" r:id="rId4"/>
    <p:sldId id="286" r:id="rId5"/>
    <p:sldId id="273" r:id="rId6"/>
    <p:sldId id="274" r:id="rId7"/>
    <p:sldId id="287" r:id="rId8"/>
    <p:sldId id="275" r:id="rId9"/>
    <p:sldId id="276" r:id="rId10"/>
    <p:sldId id="277" r:id="rId11"/>
    <p:sldId id="278" r:id="rId12"/>
    <p:sldId id="279" r:id="rId13"/>
    <p:sldId id="280" r:id="rId14"/>
    <p:sldId id="281" r:id="rId15"/>
    <p:sldId id="282" r:id="rId16"/>
    <p:sldId id="283" r:id="rId17"/>
    <p:sldId id="284" r:id="rId18"/>
    <p:sldId id="28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7D175-F73C-4908-9F53-908CD7927C5E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5FA32BD9-7818-41DC-A581-5AB5B711A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905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7D175-F73C-4908-9F53-908CD7927C5E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5FA32BD9-7818-41DC-A581-5AB5B711A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227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7D175-F73C-4908-9F53-908CD7927C5E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5FA32BD9-7818-41DC-A581-5AB5B711A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5568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7D175-F73C-4908-9F53-908CD7927C5E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5FA32BD9-7818-41DC-A581-5AB5B711A276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979145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7D175-F73C-4908-9F53-908CD7927C5E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5FA32BD9-7818-41DC-A581-5AB5B711A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3993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7D175-F73C-4908-9F53-908CD7927C5E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32BD9-7818-41DC-A581-5AB5B711A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6937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7D175-F73C-4908-9F53-908CD7927C5E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32BD9-7818-41DC-A581-5AB5B711A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755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7D175-F73C-4908-9F53-908CD7927C5E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32BD9-7818-41DC-A581-5AB5B711A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6957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1CF7D175-F73C-4908-9F53-908CD7927C5E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5FA32BD9-7818-41DC-A581-5AB5B711A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582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7D175-F73C-4908-9F53-908CD7927C5E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32BD9-7818-41DC-A581-5AB5B711A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046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7D175-F73C-4908-9F53-908CD7927C5E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5FA32BD9-7818-41DC-A581-5AB5B711A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918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7D175-F73C-4908-9F53-908CD7927C5E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32BD9-7818-41DC-A581-5AB5B711A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774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7D175-F73C-4908-9F53-908CD7927C5E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32BD9-7818-41DC-A581-5AB5B711A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019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7D175-F73C-4908-9F53-908CD7927C5E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32BD9-7818-41DC-A581-5AB5B711A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109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7D175-F73C-4908-9F53-908CD7927C5E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32BD9-7818-41DC-A581-5AB5B711A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623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7D175-F73C-4908-9F53-908CD7927C5E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32BD9-7818-41DC-A581-5AB5B711A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427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7D175-F73C-4908-9F53-908CD7927C5E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32BD9-7818-41DC-A581-5AB5B711A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032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F7D175-F73C-4908-9F53-908CD7927C5E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A32BD9-7818-41DC-A581-5AB5B711A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1863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41886" y="3032403"/>
            <a:ext cx="5747774" cy="1184754"/>
          </a:xfrm>
        </p:spPr>
        <p:txBody>
          <a:bodyPr>
            <a:noAutofit/>
          </a:bodyPr>
          <a:lstStyle/>
          <a:p>
            <a:r>
              <a:rPr lang="en-US" sz="6600" b="1" i="1" dirty="0" smtClean="0">
                <a:solidFill>
                  <a:schemeClr val="bg1"/>
                </a:solidFill>
              </a:rPr>
              <a:t>SESSION 7</a:t>
            </a:r>
            <a:endParaRPr lang="en-US" sz="6600" b="1" i="1" dirty="0">
              <a:solidFill>
                <a:schemeClr val="bg1"/>
              </a:solidFill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4121832" y="741854"/>
            <a:ext cx="5747774" cy="11847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600" b="1" i="1" dirty="0" smtClean="0"/>
              <a:t>Timer</a:t>
            </a:r>
            <a:endParaRPr lang="en-US" sz="6600" b="1" i="1" dirty="0"/>
          </a:p>
        </p:txBody>
      </p:sp>
    </p:spTree>
    <p:extLst>
      <p:ext uri="{BB962C8B-B14F-4D97-AF65-F5344CB8AC3E}">
        <p14:creationId xmlns:p14="http://schemas.microsoft.com/office/powerpoint/2010/main" val="9736331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153" y="2667549"/>
            <a:ext cx="10922034" cy="32686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493" y="538030"/>
            <a:ext cx="11772508" cy="1511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5610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993" y="38546"/>
            <a:ext cx="10900014" cy="6780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1867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24082"/>
            <a:ext cx="12158160" cy="523391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314" y="54592"/>
            <a:ext cx="11339532" cy="1455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5708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071" y="809912"/>
            <a:ext cx="11791665" cy="15731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550" y="3283975"/>
            <a:ext cx="11791186" cy="1751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4126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699" y="239333"/>
            <a:ext cx="10841874" cy="318966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699" y="3841844"/>
            <a:ext cx="10408376" cy="1931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248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CTC mode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9570" y="2890766"/>
            <a:ext cx="6438900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0092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316" y="149274"/>
            <a:ext cx="5231640" cy="666778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9170" y="812042"/>
            <a:ext cx="5836286" cy="564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4347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PWM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2225" y="1293697"/>
            <a:ext cx="8630188" cy="5014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219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666" y="607325"/>
            <a:ext cx="7124816" cy="591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424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04800" y="806945"/>
            <a:ext cx="353022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b="1" dirty="0" smtClean="0"/>
              <a:t>Timer</a:t>
            </a:r>
            <a:endParaRPr lang="en-US" sz="5400" b="1" dirty="0"/>
          </a:p>
        </p:txBody>
      </p:sp>
      <p:sp>
        <p:nvSpPr>
          <p:cNvPr id="8" name="Rectangle 7"/>
          <p:cNvSpPr/>
          <p:nvPr/>
        </p:nvSpPr>
        <p:spPr>
          <a:xfrm>
            <a:off x="812041" y="2324120"/>
            <a:ext cx="1076126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b="1" dirty="0" smtClean="0"/>
              <a:t>1- interrupt with time</a:t>
            </a:r>
          </a:p>
          <a:p>
            <a:r>
              <a:rPr lang="en-US" sz="5400" b="1" dirty="0" smtClean="0"/>
              <a:t>2- output on </a:t>
            </a:r>
            <a:r>
              <a:rPr lang="en-US" sz="5400" b="1" dirty="0" err="1" smtClean="0"/>
              <a:t>ocn</a:t>
            </a:r>
            <a:r>
              <a:rPr lang="en-US" sz="5400" b="1" dirty="0" smtClean="0"/>
              <a:t> with time</a:t>
            </a:r>
          </a:p>
          <a:p>
            <a:r>
              <a:rPr lang="en-US" sz="5400" b="1" dirty="0" smtClean="0"/>
              <a:t>3- using a counter for the </a:t>
            </a:r>
            <a:r>
              <a:rPr lang="en-US" sz="5400" b="1" dirty="0" err="1" smtClean="0"/>
              <a:t>tn</a:t>
            </a:r>
            <a:r>
              <a:rPr lang="en-US" sz="5400" b="1" dirty="0" smtClean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82166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726" y="143300"/>
            <a:ext cx="11550548" cy="65714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7274257" y="500322"/>
            <a:ext cx="2324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Determine the mode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35664" y="4287967"/>
            <a:ext cx="1439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The counter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56182" y="6171359"/>
            <a:ext cx="1869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Output compare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0612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96" y="511791"/>
            <a:ext cx="12007608" cy="5834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410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15" y="211521"/>
            <a:ext cx="11772508" cy="151133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15" y="1656073"/>
            <a:ext cx="11791665" cy="157318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015" y="3188441"/>
            <a:ext cx="11791186" cy="175190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536" y="4815966"/>
            <a:ext cx="11786635" cy="1589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7795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Modes of operation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9252" y="2582532"/>
            <a:ext cx="9613861" cy="3599316"/>
          </a:xfrm>
        </p:spPr>
        <p:txBody>
          <a:bodyPr>
            <a:normAutofit/>
          </a:bodyPr>
          <a:lstStyle/>
          <a:p>
            <a:r>
              <a:rPr lang="en-US" sz="2800" dirty="0" smtClean="0"/>
              <a:t>1- Normal mode</a:t>
            </a:r>
          </a:p>
          <a:p>
            <a:r>
              <a:rPr lang="en-US" sz="2800" dirty="0" smtClean="0"/>
              <a:t>2-clear time on compare match </a:t>
            </a:r>
          </a:p>
          <a:p>
            <a:r>
              <a:rPr lang="en-US" sz="2800" dirty="0" smtClean="0"/>
              <a:t>( CTC mode)</a:t>
            </a:r>
          </a:p>
          <a:p>
            <a:r>
              <a:rPr lang="en-US" sz="2800" dirty="0" smtClean="0"/>
              <a:t>3-Fast PWM mode </a:t>
            </a:r>
          </a:p>
          <a:p>
            <a:r>
              <a:rPr lang="en-US" sz="2800" dirty="0" smtClean="0"/>
              <a:t>4-Phase PWM mode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3505" y="2098283"/>
            <a:ext cx="5224817" cy="4220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2512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8108" y="26185"/>
            <a:ext cx="8015784" cy="6805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5726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6218" y="595529"/>
            <a:ext cx="7797418" cy="6153288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764275" y="1023582"/>
            <a:ext cx="27568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NORMAL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2946714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36979"/>
            <a:ext cx="8142673" cy="569111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4298" y="513379"/>
            <a:ext cx="4867702" cy="6138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590224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8211</TotalTime>
  <Words>53</Words>
  <Application>Microsoft Office PowerPoint</Application>
  <PresentationFormat>Widescreen</PresentationFormat>
  <Paragraphs>18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Trebuchet MS</vt:lpstr>
      <vt:lpstr>Berlin</vt:lpstr>
      <vt:lpstr>SESSION 7</vt:lpstr>
      <vt:lpstr>PowerPoint Presentation</vt:lpstr>
      <vt:lpstr>PowerPoint Presentation</vt:lpstr>
      <vt:lpstr>PowerPoint Presentation</vt:lpstr>
      <vt:lpstr>PowerPoint Presentation</vt:lpstr>
      <vt:lpstr>Modes of operation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CTC mode</vt:lpstr>
      <vt:lpstr>PowerPoint Presentation</vt:lpstr>
      <vt:lpstr>PWM</vt:lpstr>
      <vt:lpstr>PowerPoint Presentation</vt:lpstr>
    </vt:vector>
  </TitlesOfParts>
  <Company> 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Session 2 at atmega</dc:title>
  <dc:creator>mohamed</dc:creator>
  <cp:lastModifiedBy>mohamed</cp:lastModifiedBy>
  <cp:revision>100</cp:revision>
  <dcterms:created xsi:type="dcterms:W3CDTF">2017-10-11T12:53:16Z</dcterms:created>
  <dcterms:modified xsi:type="dcterms:W3CDTF">2018-02-12T09:34:16Z</dcterms:modified>
</cp:coreProperties>
</file>