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914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5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2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D175-F73C-4908-9F53-908CD7927C5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6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776" y="2474402"/>
            <a:ext cx="8144134" cy="1373070"/>
          </a:xfrm>
        </p:spPr>
        <p:txBody>
          <a:bodyPr/>
          <a:lstStyle/>
          <a:p>
            <a:r>
              <a:rPr lang="en-US" dirty="0" smtClean="0"/>
              <a:t>Session 2 at </a:t>
            </a:r>
            <a:r>
              <a:rPr lang="en-US" dirty="0" err="1" smtClean="0"/>
              <a:t>atmega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04" y="83511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#define GET_BIT(</a:t>
            </a:r>
            <a:r>
              <a:rPr lang="en-US" dirty="0" err="1"/>
              <a:t>reg,index</a:t>
            </a:r>
            <a:r>
              <a:rPr lang="en-US" dirty="0" smtClean="0"/>
              <a:t>)   ((</a:t>
            </a:r>
            <a:r>
              <a:rPr lang="en-US" dirty="0" err="1"/>
              <a:t>reg</a:t>
            </a:r>
            <a:r>
              <a:rPr lang="en-US" dirty="0"/>
              <a:t>&gt;&gt;index)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0x01)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(</a:t>
            </a:r>
            <a:r>
              <a:rPr lang="en-US" dirty="0" err="1" smtClean="0"/>
              <a:t>pinA</a:t>
            </a:r>
            <a:r>
              <a:rPr lang="en-US" dirty="0" smtClean="0"/>
              <a:t>)---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obxxxxyxxx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Shift(index 3)-&gt;0bxxxxxxxy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And with one -&gt;0b00000001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--------------------------------------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AND-----------0b00000000y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the final value of ( get</a:t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1" y="1093662"/>
            <a:ext cx="10843576" cy="50751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134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31" y="418144"/>
            <a:ext cx="8431368" cy="60743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368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06" y="128546"/>
            <a:ext cx="11063788" cy="66009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16" y="5288015"/>
            <a:ext cx="6722678" cy="1441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6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pull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96" y="2241685"/>
            <a:ext cx="4366004" cy="3789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07" y="2336873"/>
            <a:ext cx="7673394" cy="36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76" y="141689"/>
            <a:ext cx="8834648" cy="6574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6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79" y="384327"/>
            <a:ext cx="7424382" cy="60662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58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168179"/>
            <a:ext cx="7715463" cy="64198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12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0"/>
            <a:ext cx="9489742" cy="66158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609" b="23953"/>
          <a:stretch/>
        </p:blipFill>
        <p:spPr>
          <a:xfrm>
            <a:off x="5646923" y="0"/>
            <a:ext cx="6294868" cy="3070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4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377</TotalTime>
  <Words>34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</vt:lpstr>
      <vt:lpstr>Berlin</vt:lpstr>
      <vt:lpstr>Session 2 at atmega</vt:lpstr>
      <vt:lpstr>PowerPoint Presentation</vt:lpstr>
      <vt:lpstr>PowerPoint Presentation</vt:lpstr>
      <vt:lpstr>PowerPoint Presentation</vt:lpstr>
      <vt:lpstr>Internal pull up </vt:lpstr>
      <vt:lpstr>PowerPoint Presentation</vt:lpstr>
      <vt:lpstr>PowerPoint Presentation</vt:lpstr>
      <vt:lpstr>PowerPoint Presentation</vt:lpstr>
      <vt:lpstr>PowerPoint Presentation</vt:lpstr>
      <vt:lpstr>#define GET_BIT(reg,index)   ((reg&gt;&gt;index) &amp; 0x01) 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 at atmega</dc:title>
  <dc:creator>mohamed</dc:creator>
  <cp:lastModifiedBy>mohamed</cp:lastModifiedBy>
  <cp:revision>8</cp:revision>
  <dcterms:created xsi:type="dcterms:W3CDTF">2017-10-11T12:53:16Z</dcterms:created>
  <dcterms:modified xsi:type="dcterms:W3CDTF">2017-10-11T19:10:19Z</dcterms:modified>
</cp:coreProperties>
</file>