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1" r:id="rId3"/>
    <p:sldId id="285" r:id="rId4"/>
    <p:sldId id="272" r:id="rId5"/>
    <p:sldId id="273" r:id="rId6"/>
    <p:sldId id="274" r:id="rId7"/>
    <p:sldId id="278" r:id="rId8"/>
    <p:sldId id="275" r:id="rId9"/>
    <p:sldId id="276" r:id="rId10"/>
    <p:sldId id="279" r:id="rId11"/>
    <p:sldId id="280" r:id="rId12"/>
    <p:sldId id="281" r:id="rId13"/>
    <p:sldId id="277" r:id="rId14"/>
    <p:sldId id="282" r:id="rId15"/>
    <p:sldId id="283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175-F73C-4908-9F53-908CD7927C5E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FA32BD9-7818-41DC-A581-5AB5B711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0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175-F73C-4908-9F53-908CD7927C5E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FA32BD9-7818-41DC-A581-5AB5B711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2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175-F73C-4908-9F53-908CD7927C5E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FA32BD9-7818-41DC-A581-5AB5B711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56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175-F73C-4908-9F53-908CD7927C5E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FA32BD9-7818-41DC-A581-5AB5B711A27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7914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175-F73C-4908-9F53-908CD7927C5E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FA32BD9-7818-41DC-A581-5AB5B711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99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175-F73C-4908-9F53-908CD7927C5E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2BD9-7818-41DC-A581-5AB5B711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93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175-F73C-4908-9F53-908CD7927C5E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2BD9-7818-41DC-A581-5AB5B711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5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175-F73C-4908-9F53-908CD7927C5E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2BD9-7818-41DC-A581-5AB5B711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95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CF7D175-F73C-4908-9F53-908CD7927C5E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FA32BD9-7818-41DC-A581-5AB5B711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8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175-F73C-4908-9F53-908CD7927C5E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2BD9-7818-41DC-A581-5AB5B711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4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175-F73C-4908-9F53-908CD7927C5E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FA32BD9-7818-41DC-A581-5AB5B711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1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175-F73C-4908-9F53-908CD7927C5E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2BD9-7818-41DC-A581-5AB5B711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7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175-F73C-4908-9F53-908CD7927C5E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2BD9-7818-41DC-A581-5AB5B711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1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175-F73C-4908-9F53-908CD7927C5E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2BD9-7818-41DC-A581-5AB5B711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0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175-F73C-4908-9F53-908CD7927C5E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2BD9-7818-41DC-A581-5AB5B711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2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175-F73C-4908-9F53-908CD7927C5E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2BD9-7818-41DC-A581-5AB5B711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2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175-F73C-4908-9F53-908CD7927C5E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2BD9-7818-41DC-A581-5AB5B711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3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7D175-F73C-4908-9F53-908CD7927C5E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32BD9-7818-41DC-A581-5AB5B711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863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1886" y="3032403"/>
            <a:ext cx="5747774" cy="1184754"/>
          </a:xfrm>
        </p:spPr>
        <p:txBody>
          <a:bodyPr>
            <a:noAutofit/>
          </a:bodyPr>
          <a:lstStyle/>
          <a:p>
            <a:r>
              <a:rPr lang="en-US" sz="6600" b="1" i="1" dirty="0" smtClean="0">
                <a:solidFill>
                  <a:schemeClr val="bg1"/>
                </a:solidFill>
              </a:rPr>
              <a:t>SESSION </a:t>
            </a:r>
            <a:r>
              <a:rPr lang="ar-EG" sz="6600" b="1" i="1" dirty="0" smtClean="0">
                <a:solidFill>
                  <a:schemeClr val="bg1"/>
                </a:solidFill>
              </a:rPr>
              <a:t>6</a:t>
            </a:r>
            <a:endParaRPr lang="en-US" sz="6600" b="1" i="1" dirty="0">
              <a:solidFill>
                <a:schemeClr val="bg1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121832" y="741854"/>
            <a:ext cx="5747774" cy="1184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i="1" dirty="0" smtClean="0"/>
              <a:t>INTERRUPT</a:t>
            </a:r>
            <a:endParaRPr lang="en-US" sz="6600" b="1" i="1" dirty="0"/>
          </a:p>
        </p:txBody>
      </p:sp>
    </p:spTree>
    <p:extLst>
      <p:ext uri="{BB962C8B-B14F-4D97-AF65-F5344CB8AC3E}">
        <p14:creationId xmlns:p14="http://schemas.microsoft.com/office/powerpoint/2010/main" val="973633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4" y="914402"/>
            <a:ext cx="11649075" cy="1809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57" y="3067332"/>
            <a:ext cx="11497330" cy="13579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884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21" y="1834166"/>
            <a:ext cx="10024996" cy="24770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532" y="4804014"/>
            <a:ext cx="5817574" cy="99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60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833" y="95980"/>
            <a:ext cx="6100547" cy="6652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10" y="2872854"/>
            <a:ext cx="5383000" cy="20949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3799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99" y="820020"/>
            <a:ext cx="11100464" cy="14238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356" y="3022979"/>
            <a:ext cx="8909402" cy="220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40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6857"/>
          <a:stretch/>
        </p:blipFill>
        <p:spPr>
          <a:xfrm>
            <a:off x="4791430" y="5574283"/>
            <a:ext cx="6595096" cy="10382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38" y="5445420"/>
            <a:ext cx="3895931" cy="11458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160" y="1084996"/>
            <a:ext cx="10150020" cy="38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05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383" y="0"/>
            <a:ext cx="8634484" cy="662304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6609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851" y="324950"/>
            <a:ext cx="6914866" cy="62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7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98" y="634620"/>
            <a:ext cx="11327404" cy="558876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9624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290" y="44467"/>
            <a:ext cx="7797420" cy="676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29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23" y="334371"/>
            <a:ext cx="11560222" cy="613466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22776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292" y="68553"/>
            <a:ext cx="8443416" cy="672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7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14" y="251671"/>
            <a:ext cx="8934736" cy="638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52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28" y="263544"/>
            <a:ext cx="11258434" cy="182197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7460" y="2341116"/>
            <a:ext cx="1801690" cy="1353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80" y="2338113"/>
            <a:ext cx="5638800" cy="1295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0850" y="3840539"/>
            <a:ext cx="4404389" cy="13161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832" y="597661"/>
            <a:ext cx="10185765" cy="15106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109" y="5281206"/>
            <a:ext cx="10185765" cy="15106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8707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53" y="1364265"/>
            <a:ext cx="11030592" cy="453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06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15" y="253123"/>
            <a:ext cx="6691881" cy="6286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889" t="449" r="47976" b="-449"/>
          <a:stretch/>
        </p:blipFill>
        <p:spPr>
          <a:xfrm>
            <a:off x="7359503" y="407263"/>
            <a:ext cx="4373729" cy="45592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981" y="5187499"/>
            <a:ext cx="63341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9293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5926</TotalTime>
  <Words>4</Words>
  <Application>Microsoft Office PowerPoint</Application>
  <PresentationFormat>Widescreen</PresentationFormat>
  <Paragraphs>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Times New Roman</vt:lpstr>
      <vt:lpstr>Trebuchet MS</vt:lpstr>
      <vt:lpstr>Berlin</vt:lpstr>
      <vt:lpstr>SESSION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2 at atmega</dc:title>
  <dc:creator>mohamed</dc:creator>
  <cp:lastModifiedBy>mohamed</cp:lastModifiedBy>
  <cp:revision>80</cp:revision>
  <dcterms:created xsi:type="dcterms:W3CDTF">2017-10-11T12:53:16Z</dcterms:created>
  <dcterms:modified xsi:type="dcterms:W3CDTF">2017-11-03T07:46:31Z</dcterms:modified>
</cp:coreProperties>
</file>