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826" r:id="rId5"/>
  </p:sldMasterIdLst>
  <p:notesMasterIdLst>
    <p:notesMasterId r:id="rId19"/>
  </p:notesMasterIdLst>
  <p:handoutMasterIdLst>
    <p:handoutMasterId r:id="rId20"/>
  </p:handoutMasterIdLst>
  <p:sldIdLst>
    <p:sldId id="1507" r:id="rId6"/>
    <p:sldId id="1570" r:id="rId7"/>
    <p:sldId id="1563" r:id="rId8"/>
    <p:sldId id="1562" r:id="rId9"/>
    <p:sldId id="1571" r:id="rId10"/>
    <p:sldId id="1572" r:id="rId11"/>
    <p:sldId id="1574" r:id="rId12"/>
    <p:sldId id="1573" r:id="rId13"/>
    <p:sldId id="1585" r:id="rId14"/>
    <p:sldId id="1575" r:id="rId15"/>
    <p:sldId id="1576" r:id="rId16"/>
    <p:sldId id="1577" r:id="rId17"/>
    <p:sldId id="1578" r:id="rId18"/>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504">
          <p15:clr>
            <a:srgbClr val="A4A3A4"/>
          </p15:clr>
        </p15:guide>
        <p15:guide id="3" orient="horz" pos="1139">
          <p15:clr>
            <a:srgbClr val="A4A3A4"/>
          </p15:clr>
        </p15:guide>
        <p15:guide id="4" orient="horz" pos="913">
          <p15:clr>
            <a:srgbClr val="A4A3A4"/>
          </p15:clr>
        </p15:guide>
        <p15:guide id="5" orient="horz" pos="4110">
          <p15:clr>
            <a:srgbClr val="A4A3A4"/>
          </p15:clr>
        </p15:guide>
        <p15:guide id="6" orient="horz" pos="4201">
          <p15:clr>
            <a:srgbClr val="A4A3A4"/>
          </p15:clr>
        </p15:guide>
        <p15:guide id="7" orient="horz" pos="4065">
          <p15:clr>
            <a:srgbClr val="A4A3A4"/>
          </p15:clr>
        </p15:guide>
        <p15:guide id="8" orient="horz" pos="3952">
          <p15:clr>
            <a:srgbClr val="A4A3A4"/>
          </p15:clr>
        </p15:guide>
        <p15:guide id="9" pos="2880">
          <p15:clr>
            <a:srgbClr val="A4A3A4"/>
          </p15:clr>
        </p15:guide>
        <p15:guide id="10" pos="317">
          <p15:clr>
            <a:srgbClr val="A4A3A4"/>
          </p15:clr>
        </p15:guide>
        <p15:guide id="11" pos="5193">
          <p15:clr>
            <a:srgbClr val="A4A3A4"/>
          </p15:clr>
        </p15:guide>
        <p15:guide id="12" pos="5443">
          <p15:clr>
            <a:srgbClr val="A4A3A4"/>
          </p15:clr>
        </p15:guide>
        <p15:guide id="13" pos="258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F8981B-D159-E880-8745-561677093BC1}" name="ALOUANI Ilyan - Société EXAKIS" initials="AISE" userId="S::Ilyan.ALOUANI.EXAKIS@adp.fr::2cd1f9e6-022b-4393-9832-4539c939c8aa" providerId="AD"/>
  <p188:author id="{783506BD-B41B-4159-1651-22D11B65EC6D}" name="Huard David - Société EXAKIS-NELITE" initials="HE" userId="S::david.huard.exakis@adp.fr::d0d6787b-5a75-4881-acd5-735082eb584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ARROS Fabrice" initials="BF" lastIdx="5" clrIdx="0">
    <p:extLst>
      <p:ext uri="{19B8F6BF-5375-455C-9EA6-DF929625EA0E}">
        <p15:presenceInfo xmlns:p15="http://schemas.microsoft.com/office/powerpoint/2012/main" userId="BARROS Fabr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1F73"/>
    <a:srgbClr val="9DCDE2"/>
    <a:srgbClr val="FFAFAF"/>
    <a:srgbClr val="E2E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orient="horz" pos="504"/>
        <p:guide orient="horz" pos="1139"/>
        <p:guide orient="horz" pos="913"/>
        <p:guide orient="horz" pos="4110"/>
        <p:guide orient="horz" pos="4201"/>
        <p:guide orient="horz" pos="4065"/>
        <p:guide orient="horz" pos="3952"/>
        <p:guide pos="2880"/>
        <p:guide pos="317"/>
        <p:guide pos="5193"/>
        <p:guide pos="5443"/>
        <p:guide pos="2585"/>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81127AD-5F68-48EE-ABEA-2743C5F77C93}" type="datetimeFigureOut">
              <a:rPr lang="fr-FR" smtClean="0"/>
              <a:t>11/05/2023</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A7CA66E-F2B1-40DF-9676-7BBC1B91019B}" type="slidenum">
              <a:rPr lang="fr-FR" smtClean="0"/>
              <a:t>‹N°›</a:t>
            </a:fld>
            <a:endParaRPr lang="fr-FR"/>
          </a:p>
        </p:txBody>
      </p:sp>
    </p:spTree>
    <p:extLst>
      <p:ext uri="{BB962C8B-B14F-4D97-AF65-F5344CB8AC3E}">
        <p14:creationId xmlns:p14="http://schemas.microsoft.com/office/powerpoint/2010/main" val="392554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11/05/2023</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oleObject" Target="../embeddings/oleObject1.bin"/><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1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5.jpeg"/><Relationship Id="rId7" Type="http://schemas.openxmlformats.org/officeDocument/2006/relationships/hyperlink" Target="http://jeffzelaya.com/wp-content/uploads/2011/05/linkedin-logo.png?w=300" TargetMode="External"/><Relationship Id="rId2" Type="http://schemas.openxmlformats.org/officeDocument/2006/relationships/slideMaster" Target="../slideMasters/slideMaster2.xml"/><Relationship Id="rId1" Type="http://schemas.openxmlformats.org/officeDocument/2006/relationships/tags" Target="../tags/tag14.xml"/><Relationship Id="rId6" Type="http://schemas.openxmlformats.org/officeDocument/2006/relationships/hyperlink" Target="http://www.axys-consultants.fr/" TargetMode="External"/><Relationship Id="rId5" Type="http://schemas.openxmlformats.org/officeDocument/2006/relationships/image" Target="../media/image14.emf"/><Relationship Id="rId4"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1">
    <p:spTree>
      <p:nvGrpSpPr>
        <p:cNvPr id="1" name=""/>
        <p:cNvGrpSpPr/>
        <p:nvPr/>
      </p:nvGrpSpPr>
      <p:grpSpPr>
        <a:xfrm>
          <a:off x="0" y="0"/>
          <a:ext cx="0" cy="0"/>
          <a:chOff x="0" y="0"/>
          <a:chExt cx="0" cy="0"/>
        </a:xfrm>
      </p:grpSpPr>
      <p:sp>
        <p:nvSpPr>
          <p:cNvPr id="24" name="Rectangle 23"/>
          <p:cNvSpPr/>
          <p:nvPr userDrawn="1"/>
        </p:nvSpPr>
        <p:spPr bwMode="gray">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userDrawn="1"/>
        </p:nvSpPr>
        <p:spPr bwMode="gray">
          <a:xfrm>
            <a:off x="2537617" y="6524624"/>
            <a:ext cx="4068763" cy="310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spcAft>
                <a:spcPts val="300"/>
              </a:spcAft>
            </a:pPr>
            <a:r>
              <a:rPr lang="fr-FR" sz="650">
                <a:solidFill>
                  <a:schemeClr val="bg1"/>
                </a:solidFill>
              </a:rPr>
              <a:t>GROUPE ADP - </a:t>
            </a:r>
            <a:r>
              <a:rPr lang="fr-FR" sz="650">
                <a:solidFill>
                  <a:schemeClr val="bg1">
                    <a:alpha val="0"/>
                  </a:schemeClr>
                </a:solidFill>
              </a:rPr>
              <a:t> </a:t>
            </a:r>
            <a:fld id="{DBB6C128-1F8B-4841-9AB6-B633AFE8C2FF}" type="datetime1">
              <a:rPr lang="fr-FR" sz="650" smtClean="0">
                <a:solidFill>
                  <a:schemeClr val="bg1">
                    <a:alpha val="0"/>
                  </a:schemeClr>
                </a:solidFill>
              </a:rPr>
              <a:pPr algn="ctr">
                <a:spcAft>
                  <a:spcPts val="300"/>
                </a:spcAft>
              </a:pPr>
              <a:t>11/05/2023</a:t>
            </a:fld>
            <a:endParaRPr lang="fr-FR" sz="650" baseline="0">
              <a:solidFill>
                <a:schemeClr val="bg1">
                  <a:alpha val="0"/>
                </a:schemeClr>
              </a:solidFill>
            </a:endParaRPr>
          </a:p>
          <a:p>
            <a:pPr algn="ctr">
              <a:spcAft>
                <a:spcPts val="300"/>
              </a:spcAft>
            </a:pPr>
            <a:r>
              <a:rPr lang="fr-FR" sz="650" b="1">
                <a:solidFill>
                  <a:schemeClr val="bg1"/>
                </a:solidFill>
              </a:rPr>
              <a:t>DIFFUSION RESTREINTE</a:t>
            </a:r>
          </a:p>
        </p:txBody>
      </p:sp>
      <p:sp>
        <p:nvSpPr>
          <p:cNvPr id="13" name="Espace réservé de la date 12"/>
          <p:cNvSpPr>
            <a:spLocks noGrp="1"/>
          </p:cNvSpPr>
          <p:nvPr>
            <p:ph type="dt" sz="half" idx="10"/>
          </p:nvPr>
        </p:nvSpPr>
        <p:spPr bwMode="gray">
          <a:xfrm>
            <a:off x="4670546" y="6524625"/>
            <a:ext cx="540000" cy="144464"/>
          </a:xfrm>
        </p:spPr>
        <p:txBody>
          <a:bodyPr/>
          <a:lstStyle>
            <a:lvl1pPr algn="l">
              <a:defRPr>
                <a:solidFill>
                  <a:schemeClr val="bg1"/>
                </a:solidFill>
              </a:defRPr>
            </a:lvl1pPr>
          </a:lstStyle>
          <a:p>
            <a:fld id="{80B89F44-81A1-4603-A91A-A0FD009B4122}" type="datetime1">
              <a:rPr lang="fr-FR" smtClean="0"/>
              <a:t>11/05/2023</a:t>
            </a:fld>
            <a:endParaRPr lang="fr-FR"/>
          </a:p>
        </p:txBody>
      </p:sp>
      <p:sp>
        <p:nvSpPr>
          <p:cNvPr id="14" name="Espace réservé du pied de page 13"/>
          <p:cNvSpPr>
            <a:spLocks noGrp="1"/>
          </p:cNvSpPr>
          <p:nvPr>
            <p:ph type="ftr" sz="quarter" idx="11"/>
          </p:nvPr>
        </p:nvSpPr>
        <p:spPr bwMode="gray">
          <a:xfrm>
            <a:off x="2028" y="6669088"/>
            <a:ext cx="501210" cy="188912"/>
          </a:xfrm>
        </p:spPr>
        <p:txBody>
          <a:bodyPr/>
          <a:lstStyle>
            <a:lvl1pPr>
              <a:defRPr sz="100">
                <a:solidFill>
                  <a:schemeClr val="bg1">
                    <a:alpha val="0"/>
                  </a:schemeClr>
                </a:solidFill>
              </a:defRPr>
            </a:lvl1pPr>
          </a:lstStyle>
          <a:p>
            <a:r>
              <a:rPr lang="fr-FR"/>
              <a:t>GROUPE ADP -                      - DIFFUSION RESTREINTE</a:t>
            </a:r>
          </a:p>
        </p:txBody>
      </p:sp>
      <p:sp>
        <p:nvSpPr>
          <p:cNvPr id="15" name="Espace réservé du numéro de diapositive 14"/>
          <p:cNvSpPr>
            <a:spLocks noGrp="1"/>
          </p:cNvSpPr>
          <p:nvPr>
            <p:ph type="sldNum" sz="quarter" idx="12"/>
          </p:nvPr>
        </p:nvSpPr>
        <p:spPr bwMode="gray">
          <a:xfrm>
            <a:off x="2029" y="6669088"/>
            <a:ext cx="501210" cy="188911"/>
          </a:xfrm>
        </p:spPr>
        <p:txBody>
          <a:bodyPr/>
          <a:lstStyle>
            <a:lvl1pPr>
              <a:defRPr sz="100">
                <a:solidFill>
                  <a:schemeClr val="bg1">
                    <a:alpha val="0"/>
                  </a:schemeClr>
                </a:solidFill>
              </a:defRPr>
            </a:lvl1pPr>
          </a:lstStyle>
          <a:p>
            <a:r>
              <a:rPr lang="fr-FR"/>
              <a:t>PAGE </a:t>
            </a:r>
            <a:fld id="{8AF9711C-11F6-40F1-A9C4-511E8DA6BB32}" type="slidenum">
              <a:rPr lang="fr-FR" smtClean="0"/>
              <a:pPr/>
              <a:t>‹N°›</a:t>
            </a:fld>
            <a:endParaRPr lang="fr-FR"/>
          </a:p>
        </p:txBody>
      </p:sp>
      <p:pic>
        <p:nvPicPr>
          <p:cNvPr id="16" name="Image 15" descr="Logo_groupe_w_80x70_rv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130550" y="720000"/>
            <a:ext cx="2882900" cy="2514600"/>
          </a:xfrm>
          <a:prstGeom prst="rect">
            <a:avLst/>
          </a:prstGeom>
        </p:spPr>
      </p:pic>
      <p:grpSp>
        <p:nvGrpSpPr>
          <p:cNvPr id="23" name="Groupe 22"/>
          <p:cNvGrpSpPr/>
          <p:nvPr userDrawn="1"/>
        </p:nvGrpSpPr>
        <p:grpSpPr bwMode="gray">
          <a:xfrm>
            <a:off x="6128457" y="4267200"/>
            <a:ext cx="3011488" cy="2590800"/>
            <a:chOff x="6128457" y="4252825"/>
            <a:chExt cx="3011488" cy="2590800"/>
          </a:xfrm>
          <a:solidFill>
            <a:schemeClr val="bg1"/>
          </a:solidFill>
        </p:grpSpPr>
        <p:sp>
          <p:nvSpPr>
            <p:cNvPr id="20" name="Freeform 5"/>
            <p:cNvSpPr>
              <a:spLocks/>
            </p:cNvSpPr>
            <p:nvPr userDrawn="1"/>
          </p:nvSpPr>
          <p:spPr bwMode="gray">
            <a:xfrm>
              <a:off x="6128457" y="4252825"/>
              <a:ext cx="3011488" cy="2590800"/>
            </a:xfrm>
            <a:custGeom>
              <a:avLst/>
              <a:gdLst>
                <a:gd name="T0" fmla="*/ 0 w 3151"/>
                <a:gd name="T1" fmla="*/ 2710 h 2710"/>
                <a:gd name="T2" fmla="*/ 0 w 3151"/>
                <a:gd name="T3" fmla="*/ 2710 h 2710"/>
                <a:gd name="T4" fmla="*/ 511 w 3151"/>
                <a:gd name="T5" fmla="*/ 2710 h 2710"/>
                <a:gd name="T6" fmla="*/ 3151 w 3151"/>
                <a:gd name="T7" fmla="*/ 439 h 2710"/>
                <a:gd name="T8" fmla="*/ 3151 w 3151"/>
                <a:gd name="T9" fmla="*/ 0 h 2710"/>
                <a:gd name="T10" fmla="*/ 0 w 3151"/>
                <a:gd name="T11" fmla="*/ 2710 h 2710"/>
              </a:gdLst>
              <a:ahLst/>
              <a:cxnLst>
                <a:cxn ang="0">
                  <a:pos x="T0" y="T1"/>
                </a:cxn>
                <a:cxn ang="0">
                  <a:pos x="T2" y="T3"/>
                </a:cxn>
                <a:cxn ang="0">
                  <a:pos x="T4" y="T5"/>
                </a:cxn>
                <a:cxn ang="0">
                  <a:pos x="T6" y="T7"/>
                </a:cxn>
                <a:cxn ang="0">
                  <a:pos x="T8" y="T9"/>
                </a:cxn>
                <a:cxn ang="0">
                  <a:pos x="T10" y="T11"/>
                </a:cxn>
              </a:cxnLst>
              <a:rect l="0" t="0" r="r" b="b"/>
              <a:pathLst>
                <a:path w="3151" h="2710">
                  <a:moveTo>
                    <a:pt x="0" y="2710"/>
                  </a:moveTo>
                  <a:lnTo>
                    <a:pt x="0" y="2710"/>
                  </a:lnTo>
                  <a:lnTo>
                    <a:pt x="511" y="2710"/>
                  </a:lnTo>
                  <a:lnTo>
                    <a:pt x="3151" y="439"/>
                  </a:lnTo>
                  <a:lnTo>
                    <a:pt x="3151" y="0"/>
                  </a:lnTo>
                  <a:lnTo>
                    <a:pt x="0" y="27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6"/>
            <p:cNvSpPr>
              <a:spLocks/>
            </p:cNvSpPr>
            <p:nvPr userDrawn="1"/>
          </p:nvSpPr>
          <p:spPr bwMode="gray">
            <a:xfrm>
              <a:off x="6820607" y="5232312"/>
              <a:ext cx="2319338" cy="1611313"/>
            </a:xfrm>
            <a:custGeom>
              <a:avLst/>
              <a:gdLst>
                <a:gd name="T0" fmla="*/ 0 w 2427"/>
                <a:gd name="T1" fmla="*/ 1686 h 1686"/>
                <a:gd name="T2" fmla="*/ 0 w 2427"/>
                <a:gd name="T3" fmla="*/ 1686 h 1686"/>
                <a:gd name="T4" fmla="*/ 510 w 2427"/>
                <a:gd name="T5" fmla="*/ 1686 h 1686"/>
                <a:gd name="T6" fmla="*/ 2427 w 2427"/>
                <a:gd name="T7" fmla="*/ 355 h 1686"/>
                <a:gd name="T8" fmla="*/ 2427 w 2427"/>
                <a:gd name="T9" fmla="*/ 0 h 1686"/>
                <a:gd name="T10" fmla="*/ 0 w 2427"/>
                <a:gd name="T11" fmla="*/ 1686 h 1686"/>
              </a:gdLst>
              <a:ahLst/>
              <a:cxnLst>
                <a:cxn ang="0">
                  <a:pos x="T0" y="T1"/>
                </a:cxn>
                <a:cxn ang="0">
                  <a:pos x="T2" y="T3"/>
                </a:cxn>
                <a:cxn ang="0">
                  <a:pos x="T4" y="T5"/>
                </a:cxn>
                <a:cxn ang="0">
                  <a:pos x="T6" y="T7"/>
                </a:cxn>
                <a:cxn ang="0">
                  <a:pos x="T8" y="T9"/>
                </a:cxn>
                <a:cxn ang="0">
                  <a:pos x="T10" y="T11"/>
                </a:cxn>
              </a:cxnLst>
              <a:rect l="0" t="0" r="r" b="b"/>
              <a:pathLst>
                <a:path w="2427" h="1686">
                  <a:moveTo>
                    <a:pt x="0" y="1686"/>
                  </a:moveTo>
                  <a:lnTo>
                    <a:pt x="0" y="1686"/>
                  </a:lnTo>
                  <a:lnTo>
                    <a:pt x="510" y="1686"/>
                  </a:lnTo>
                  <a:lnTo>
                    <a:pt x="2427" y="355"/>
                  </a:lnTo>
                  <a:lnTo>
                    <a:pt x="2427" y="0"/>
                  </a:lnTo>
                  <a:lnTo>
                    <a:pt x="0" y="16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7"/>
            <p:cNvSpPr>
              <a:spLocks/>
            </p:cNvSpPr>
            <p:nvPr userDrawn="1"/>
          </p:nvSpPr>
          <p:spPr bwMode="gray">
            <a:xfrm>
              <a:off x="7620707" y="5972087"/>
              <a:ext cx="1519238" cy="871538"/>
            </a:xfrm>
            <a:custGeom>
              <a:avLst/>
              <a:gdLst>
                <a:gd name="T0" fmla="*/ 0 w 1589"/>
                <a:gd name="T1" fmla="*/ 912 h 912"/>
                <a:gd name="T2" fmla="*/ 0 w 1589"/>
                <a:gd name="T3" fmla="*/ 912 h 912"/>
                <a:gd name="T4" fmla="*/ 418 w 1589"/>
                <a:gd name="T5" fmla="*/ 912 h 912"/>
                <a:gd name="T6" fmla="*/ 1589 w 1589"/>
                <a:gd name="T7" fmla="*/ 240 h 912"/>
                <a:gd name="T8" fmla="*/ 1589 w 1589"/>
                <a:gd name="T9" fmla="*/ 0 h 912"/>
                <a:gd name="T10" fmla="*/ 0 w 1589"/>
                <a:gd name="T11" fmla="*/ 912 h 912"/>
              </a:gdLst>
              <a:ahLst/>
              <a:cxnLst>
                <a:cxn ang="0">
                  <a:pos x="T0" y="T1"/>
                </a:cxn>
                <a:cxn ang="0">
                  <a:pos x="T2" y="T3"/>
                </a:cxn>
                <a:cxn ang="0">
                  <a:pos x="T4" y="T5"/>
                </a:cxn>
                <a:cxn ang="0">
                  <a:pos x="T6" y="T7"/>
                </a:cxn>
                <a:cxn ang="0">
                  <a:pos x="T8" y="T9"/>
                </a:cxn>
                <a:cxn ang="0">
                  <a:pos x="T10" y="T11"/>
                </a:cxn>
              </a:cxnLst>
              <a:rect l="0" t="0" r="r" b="b"/>
              <a:pathLst>
                <a:path w="1589" h="912">
                  <a:moveTo>
                    <a:pt x="0" y="912"/>
                  </a:moveTo>
                  <a:lnTo>
                    <a:pt x="0" y="912"/>
                  </a:lnTo>
                  <a:lnTo>
                    <a:pt x="418" y="912"/>
                  </a:lnTo>
                  <a:lnTo>
                    <a:pt x="1589" y="240"/>
                  </a:lnTo>
                  <a:lnTo>
                    <a:pt x="1589" y="0"/>
                  </a:lnTo>
                  <a:lnTo>
                    <a:pt x="0" y="9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7" name="Titre 6"/>
          <p:cNvSpPr>
            <a:spLocks noGrp="1"/>
          </p:cNvSpPr>
          <p:nvPr>
            <p:ph type="title" hasCustomPrompt="1"/>
          </p:nvPr>
        </p:nvSpPr>
        <p:spPr bwMode="gray">
          <a:xfrm>
            <a:off x="503238" y="3331646"/>
            <a:ext cx="8137525" cy="1800000"/>
          </a:xfrm>
        </p:spPr>
        <p:txBody>
          <a:bodyPr/>
          <a:lstStyle>
            <a:lvl1pPr algn="ctr">
              <a:defRPr sz="2500">
                <a:solidFill>
                  <a:schemeClr val="bg1"/>
                </a:solidFill>
              </a:defRPr>
            </a:lvl1pPr>
          </a:lstStyle>
          <a:p>
            <a:r>
              <a:rPr lang="fr-FR"/>
              <a:t>Titre de la présentation</a:t>
            </a: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2 contenus - v2">
    <p:spTree>
      <p:nvGrpSpPr>
        <p:cNvPr id="1" name=""/>
        <p:cNvGrpSpPr/>
        <p:nvPr/>
      </p:nvGrpSpPr>
      <p:grpSpPr>
        <a:xfrm>
          <a:off x="0" y="0"/>
          <a:ext cx="0" cy="0"/>
          <a:chOff x="0" y="0"/>
          <a:chExt cx="0" cy="0"/>
        </a:xfrm>
      </p:grpSpPr>
      <p:sp>
        <p:nvSpPr>
          <p:cNvPr id="16" name="Rectangle 15"/>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e 20"/>
          <p:cNvGrpSpPr/>
          <p:nvPr userDrawn="1"/>
        </p:nvGrpSpPr>
        <p:grpSpPr bwMode="gray">
          <a:xfrm>
            <a:off x="0" y="0"/>
            <a:ext cx="9144000" cy="6858001"/>
            <a:chOff x="0" y="0"/>
            <a:chExt cx="9155113" cy="6858001"/>
          </a:xfrm>
          <a:solidFill>
            <a:schemeClr val="accent3"/>
          </a:solidFill>
        </p:grpSpPr>
        <p:sp>
          <p:nvSpPr>
            <p:cNvPr id="22" name="Freeform 5"/>
            <p:cNvSpPr>
              <a:spLocks/>
            </p:cNvSpPr>
            <p:nvPr/>
          </p:nvSpPr>
          <p:spPr bwMode="gray">
            <a:xfrm>
              <a:off x="0" y="0"/>
              <a:ext cx="3262313" cy="2847975"/>
            </a:xfrm>
            <a:custGeom>
              <a:avLst/>
              <a:gdLst>
                <a:gd name="T0" fmla="*/ 2167 w 3421"/>
                <a:gd name="T1" fmla="*/ 0 h 2985"/>
                <a:gd name="T2" fmla="*/ 2167 w 3421"/>
                <a:gd name="T3" fmla="*/ 0 h 2985"/>
                <a:gd name="T4" fmla="*/ 0 w 3421"/>
                <a:gd name="T5" fmla="*/ 1891 h 2985"/>
                <a:gd name="T6" fmla="*/ 0 w 3421"/>
                <a:gd name="T7" fmla="*/ 2985 h 2985"/>
                <a:gd name="T8" fmla="*/ 3421 w 3421"/>
                <a:gd name="T9" fmla="*/ 0 h 2985"/>
                <a:gd name="T10" fmla="*/ 2167 w 3421"/>
                <a:gd name="T11" fmla="*/ 0 h 2985"/>
              </a:gdLst>
              <a:ahLst/>
              <a:cxnLst>
                <a:cxn ang="0">
                  <a:pos x="T0" y="T1"/>
                </a:cxn>
                <a:cxn ang="0">
                  <a:pos x="T2" y="T3"/>
                </a:cxn>
                <a:cxn ang="0">
                  <a:pos x="T4" y="T5"/>
                </a:cxn>
                <a:cxn ang="0">
                  <a:pos x="T6" y="T7"/>
                </a:cxn>
                <a:cxn ang="0">
                  <a:pos x="T8" y="T9"/>
                </a:cxn>
                <a:cxn ang="0">
                  <a:pos x="T10" y="T11"/>
                </a:cxn>
              </a:cxnLst>
              <a:rect l="0" t="0" r="r" b="b"/>
              <a:pathLst>
                <a:path w="3421" h="2985">
                  <a:moveTo>
                    <a:pt x="2167" y="0"/>
                  </a:moveTo>
                  <a:lnTo>
                    <a:pt x="2167" y="0"/>
                  </a:lnTo>
                  <a:lnTo>
                    <a:pt x="0" y="1891"/>
                  </a:lnTo>
                  <a:lnTo>
                    <a:pt x="0" y="2985"/>
                  </a:lnTo>
                  <a:lnTo>
                    <a:pt x="3421" y="0"/>
                  </a:lnTo>
                  <a:lnTo>
                    <a:pt x="2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 name="Freeform 6"/>
            <p:cNvSpPr>
              <a:spLocks/>
            </p:cNvSpPr>
            <p:nvPr/>
          </p:nvSpPr>
          <p:spPr bwMode="gray">
            <a:xfrm>
              <a:off x="0" y="0"/>
              <a:ext cx="6027738" cy="4248150"/>
            </a:xfrm>
            <a:custGeom>
              <a:avLst/>
              <a:gdLst>
                <a:gd name="T0" fmla="*/ 5069 w 6321"/>
                <a:gd name="T1" fmla="*/ 0 h 4454"/>
                <a:gd name="T2" fmla="*/ 5069 w 6321"/>
                <a:gd name="T3" fmla="*/ 0 h 4454"/>
                <a:gd name="T4" fmla="*/ 0 w 6321"/>
                <a:gd name="T5" fmla="*/ 3572 h 4454"/>
                <a:gd name="T6" fmla="*/ 0 w 6321"/>
                <a:gd name="T7" fmla="*/ 4454 h 4454"/>
                <a:gd name="T8" fmla="*/ 6321 w 6321"/>
                <a:gd name="T9" fmla="*/ 0 h 4454"/>
                <a:gd name="T10" fmla="*/ 5069 w 6321"/>
                <a:gd name="T11" fmla="*/ 0 h 4454"/>
              </a:gdLst>
              <a:ahLst/>
              <a:cxnLst>
                <a:cxn ang="0">
                  <a:pos x="T0" y="T1"/>
                </a:cxn>
                <a:cxn ang="0">
                  <a:pos x="T2" y="T3"/>
                </a:cxn>
                <a:cxn ang="0">
                  <a:pos x="T4" y="T5"/>
                </a:cxn>
                <a:cxn ang="0">
                  <a:pos x="T6" y="T7"/>
                </a:cxn>
                <a:cxn ang="0">
                  <a:pos x="T8" y="T9"/>
                </a:cxn>
                <a:cxn ang="0">
                  <a:pos x="T10" y="T11"/>
                </a:cxn>
              </a:cxnLst>
              <a:rect l="0" t="0" r="r" b="b"/>
              <a:pathLst>
                <a:path w="6321" h="4454">
                  <a:moveTo>
                    <a:pt x="5069" y="0"/>
                  </a:moveTo>
                  <a:lnTo>
                    <a:pt x="5069" y="0"/>
                  </a:lnTo>
                  <a:lnTo>
                    <a:pt x="0" y="3572"/>
                  </a:lnTo>
                  <a:lnTo>
                    <a:pt x="0" y="4454"/>
                  </a:lnTo>
                  <a:lnTo>
                    <a:pt x="6321" y="0"/>
                  </a:lnTo>
                  <a:lnTo>
                    <a:pt x="50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 name="Freeform 7"/>
            <p:cNvSpPr>
              <a:spLocks/>
            </p:cNvSpPr>
            <p:nvPr/>
          </p:nvSpPr>
          <p:spPr bwMode="gray">
            <a:xfrm>
              <a:off x="0" y="0"/>
              <a:ext cx="9153525" cy="5319713"/>
            </a:xfrm>
            <a:custGeom>
              <a:avLst/>
              <a:gdLst>
                <a:gd name="T0" fmla="*/ 8751 w 9599"/>
                <a:gd name="T1" fmla="*/ 0 h 5577"/>
                <a:gd name="T2" fmla="*/ 8751 w 9599"/>
                <a:gd name="T3" fmla="*/ 0 h 5577"/>
                <a:gd name="T4" fmla="*/ 0 w 9599"/>
                <a:gd name="T5" fmla="*/ 4869 h 5577"/>
                <a:gd name="T6" fmla="*/ 0 w 9599"/>
                <a:gd name="T7" fmla="*/ 5577 h 5577"/>
                <a:gd name="T8" fmla="*/ 9599 w 9599"/>
                <a:gd name="T9" fmla="*/ 234 h 5577"/>
                <a:gd name="T10" fmla="*/ 9599 w 9599"/>
                <a:gd name="T11" fmla="*/ 0 h 5577"/>
                <a:gd name="T12" fmla="*/ 8751 w 9599"/>
                <a:gd name="T13" fmla="*/ 0 h 5577"/>
              </a:gdLst>
              <a:ahLst/>
              <a:cxnLst>
                <a:cxn ang="0">
                  <a:pos x="T0" y="T1"/>
                </a:cxn>
                <a:cxn ang="0">
                  <a:pos x="T2" y="T3"/>
                </a:cxn>
                <a:cxn ang="0">
                  <a:pos x="T4" y="T5"/>
                </a:cxn>
                <a:cxn ang="0">
                  <a:pos x="T6" y="T7"/>
                </a:cxn>
                <a:cxn ang="0">
                  <a:pos x="T8" y="T9"/>
                </a:cxn>
                <a:cxn ang="0">
                  <a:pos x="T10" y="T11"/>
                </a:cxn>
                <a:cxn ang="0">
                  <a:pos x="T12" y="T13"/>
                </a:cxn>
              </a:cxnLst>
              <a:rect l="0" t="0" r="r" b="b"/>
              <a:pathLst>
                <a:path w="9599" h="5577">
                  <a:moveTo>
                    <a:pt x="8751" y="0"/>
                  </a:moveTo>
                  <a:lnTo>
                    <a:pt x="8751" y="0"/>
                  </a:lnTo>
                  <a:lnTo>
                    <a:pt x="0" y="4869"/>
                  </a:lnTo>
                  <a:lnTo>
                    <a:pt x="0" y="5577"/>
                  </a:lnTo>
                  <a:lnTo>
                    <a:pt x="9599" y="234"/>
                  </a:lnTo>
                  <a:lnTo>
                    <a:pt x="9599" y="0"/>
                  </a:lnTo>
                  <a:lnTo>
                    <a:pt x="8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 name="Freeform 8"/>
            <p:cNvSpPr>
              <a:spLocks/>
            </p:cNvSpPr>
            <p:nvPr/>
          </p:nvSpPr>
          <p:spPr bwMode="gray">
            <a:xfrm>
              <a:off x="0" y="1779588"/>
              <a:ext cx="9153525" cy="4502150"/>
            </a:xfrm>
            <a:custGeom>
              <a:avLst/>
              <a:gdLst>
                <a:gd name="T0" fmla="*/ 0 w 9599"/>
                <a:gd name="T1" fmla="*/ 4159 h 4720"/>
                <a:gd name="T2" fmla="*/ 0 w 9599"/>
                <a:gd name="T3" fmla="*/ 4159 h 4720"/>
                <a:gd name="T4" fmla="*/ 0 w 9599"/>
                <a:gd name="T5" fmla="*/ 4720 h 4720"/>
                <a:gd name="T6" fmla="*/ 9599 w 9599"/>
                <a:gd name="T7" fmla="*/ 561 h 4720"/>
                <a:gd name="T8" fmla="*/ 9599 w 9599"/>
                <a:gd name="T9" fmla="*/ 0 h 4720"/>
                <a:gd name="T10" fmla="*/ 0 w 9599"/>
                <a:gd name="T11" fmla="*/ 4159 h 4720"/>
              </a:gdLst>
              <a:ahLst/>
              <a:cxnLst>
                <a:cxn ang="0">
                  <a:pos x="T0" y="T1"/>
                </a:cxn>
                <a:cxn ang="0">
                  <a:pos x="T2" y="T3"/>
                </a:cxn>
                <a:cxn ang="0">
                  <a:pos x="T4" y="T5"/>
                </a:cxn>
                <a:cxn ang="0">
                  <a:pos x="T6" y="T7"/>
                </a:cxn>
                <a:cxn ang="0">
                  <a:pos x="T8" y="T9"/>
                </a:cxn>
                <a:cxn ang="0">
                  <a:pos x="T10" y="T11"/>
                </a:cxn>
              </a:cxnLst>
              <a:rect l="0" t="0" r="r" b="b"/>
              <a:pathLst>
                <a:path w="9599" h="4720">
                  <a:moveTo>
                    <a:pt x="0" y="4159"/>
                  </a:moveTo>
                  <a:lnTo>
                    <a:pt x="0" y="4159"/>
                  </a:lnTo>
                  <a:lnTo>
                    <a:pt x="0" y="4720"/>
                  </a:lnTo>
                  <a:lnTo>
                    <a:pt x="9599" y="561"/>
                  </a:lnTo>
                  <a:lnTo>
                    <a:pt x="9599" y="0"/>
                  </a:lnTo>
                  <a:lnTo>
                    <a:pt x="0" y="415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 name="Freeform 9"/>
            <p:cNvSpPr>
              <a:spLocks/>
            </p:cNvSpPr>
            <p:nvPr/>
          </p:nvSpPr>
          <p:spPr bwMode="gray">
            <a:xfrm>
              <a:off x="0" y="3865563"/>
              <a:ext cx="9153525" cy="2992438"/>
            </a:xfrm>
            <a:custGeom>
              <a:avLst/>
              <a:gdLst>
                <a:gd name="T0" fmla="*/ 0 w 9599"/>
                <a:gd name="T1" fmla="*/ 3041 h 3136"/>
                <a:gd name="T2" fmla="*/ 0 w 9599"/>
                <a:gd name="T3" fmla="*/ 3041 h 3136"/>
                <a:gd name="T4" fmla="*/ 0 w 9599"/>
                <a:gd name="T5" fmla="*/ 3136 h 3136"/>
                <a:gd name="T6" fmla="*/ 1407 w 9599"/>
                <a:gd name="T7" fmla="*/ 3136 h 3136"/>
                <a:gd name="T8" fmla="*/ 9599 w 9599"/>
                <a:gd name="T9" fmla="*/ 540 h 3136"/>
                <a:gd name="T10" fmla="*/ 9599 w 9599"/>
                <a:gd name="T11" fmla="*/ 0 h 3136"/>
                <a:gd name="T12" fmla="*/ 0 w 9599"/>
                <a:gd name="T13" fmla="*/ 3041 h 3136"/>
              </a:gdLst>
              <a:ahLst/>
              <a:cxnLst>
                <a:cxn ang="0">
                  <a:pos x="T0" y="T1"/>
                </a:cxn>
                <a:cxn ang="0">
                  <a:pos x="T2" y="T3"/>
                </a:cxn>
                <a:cxn ang="0">
                  <a:pos x="T4" y="T5"/>
                </a:cxn>
                <a:cxn ang="0">
                  <a:pos x="T6" y="T7"/>
                </a:cxn>
                <a:cxn ang="0">
                  <a:pos x="T8" y="T9"/>
                </a:cxn>
                <a:cxn ang="0">
                  <a:pos x="T10" y="T11"/>
                </a:cxn>
                <a:cxn ang="0">
                  <a:pos x="T12" y="T13"/>
                </a:cxn>
              </a:cxnLst>
              <a:rect l="0" t="0" r="r" b="b"/>
              <a:pathLst>
                <a:path w="9599" h="3136">
                  <a:moveTo>
                    <a:pt x="0" y="3041"/>
                  </a:moveTo>
                  <a:lnTo>
                    <a:pt x="0" y="3041"/>
                  </a:lnTo>
                  <a:lnTo>
                    <a:pt x="0" y="3136"/>
                  </a:lnTo>
                  <a:lnTo>
                    <a:pt x="1407" y="3136"/>
                  </a:lnTo>
                  <a:lnTo>
                    <a:pt x="9599" y="540"/>
                  </a:lnTo>
                  <a:lnTo>
                    <a:pt x="9599" y="0"/>
                  </a:lnTo>
                  <a:lnTo>
                    <a:pt x="0" y="30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 name="Freeform 10"/>
            <p:cNvSpPr>
              <a:spLocks/>
            </p:cNvSpPr>
            <p:nvPr/>
          </p:nvSpPr>
          <p:spPr bwMode="gray">
            <a:xfrm>
              <a:off x="3770313" y="5741988"/>
              <a:ext cx="5384800" cy="1116013"/>
            </a:xfrm>
            <a:custGeom>
              <a:avLst/>
              <a:gdLst>
                <a:gd name="T0" fmla="*/ 0 w 5647"/>
                <a:gd name="T1" fmla="*/ 1170 h 1170"/>
                <a:gd name="T2" fmla="*/ 0 w 5647"/>
                <a:gd name="T3" fmla="*/ 1170 h 1170"/>
                <a:gd name="T4" fmla="*/ 1694 w 5647"/>
                <a:gd name="T5" fmla="*/ 1170 h 1170"/>
                <a:gd name="T6" fmla="*/ 5647 w 5647"/>
                <a:gd name="T7" fmla="*/ 351 h 1170"/>
                <a:gd name="T8" fmla="*/ 5647 w 5647"/>
                <a:gd name="T9" fmla="*/ 0 h 1170"/>
                <a:gd name="T10" fmla="*/ 0 w 5647"/>
                <a:gd name="T11" fmla="*/ 1170 h 1170"/>
              </a:gdLst>
              <a:ahLst/>
              <a:cxnLst>
                <a:cxn ang="0">
                  <a:pos x="T0" y="T1"/>
                </a:cxn>
                <a:cxn ang="0">
                  <a:pos x="T2" y="T3"/>
                </a:cxn>
                <a:cxn ang="0">
                  <a:pos x="T4" y="T5"/>
                </a:cxn>
                <a:cxn ang="0">
                  <a:pos x="T6" y="T7"/>
                </a:cxn>
                <a:cxn ang="0">
                  <a:pos x="T8" y="T9"/>
                </a:cxn>
                <a:cxn ang="0">
                  <a:pos x="T10" y="T11"/>
                </a:cxn>
              </a:cxnLst>
              <a:rect l="0" t="0" r="r" b="b"/>
              <a:pathLst>
                <a:path w="5647" h="1170">
                  <a:moveTo>
                    <a:pt x="0" y="1170"/>
                  </a:moveTo>
                  <a:lnTo>
                    <a:pt x="0" y="1170"/>
                  </a:lnTo>
                  <a:lnTo>
                    <a:pt x="1694" y="1170"/>
                  </a:lnTo>
                  <a:lnTo>
                    <a:pt x="5647" y="351"/>
                  </a:lnTo>
                  <a:lnTo>
                    <a:pt x="5647" y="0"/>
                  </a:lnTo>
                  <a:lnTo>
                    <a:pt x="0" y="11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7" name="Rectangle 16"/>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8"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19"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20"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279424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 v3">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userDrawn="1"/>
        </p:nvGrpSpPr>
        <p:grpSpPr bwMode="gray">
          <a:xfrm>
            <a:off x="0" y="0"/>
            <a:ext cx="9144000" cy="6858000"/>
            <a:chOff x="0" y="0"/>
            <a:chExt cx="9155113" cy="6858000"/>
          </a:xfrm>
          <a:solidFill>
            <a:schemeClr val="bg1"/>
          </a:solidFill>
        </p:grpSpPr>
        <p:sp>
          <p:nvSpPr>
            <p:cNvPr id="17"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8137524"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lvl1pPr>
              <a:defRPr/>
            </a:lvl1pPr>
          </a:lstStyle>
          <a:p>
            <a:r>
              <a:rPr lang="fr-FR"/>
              <a:t>Titre</a:t>
            </a:r>
          </a:p>
        </p:txBody>
      </p:sp>
    </p:spTree>
    <p:extLst>
      <p:ext uri="{BB962C8B-B14F-4D97-AF65-F5344CB8AC3E}">
        <p14:creationId xmlns:p14="http://schemas.microsoft.com/office/powerpoint/2010/main" val="244273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 v3">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userDrawn="1"/>
        </p:nvGrpSpPr>
        <p:grpSpPr bwMode="gray">
          <a:xfrm>
            <a:off x="0" y="0"/>
            <a:ext cx="9144000" cy="6858000"/>
            <a:chOff x="0" y="0"/>
            <a:chExt cx="9155113" cy="6858000"/>
          </a:xfrm>
          <a:solidFill>
            <a:schemeClr val="bg1"/>
          </a:solidFill>
        </p:grpSpPr>
        <p:sp>
          <p:nvSpPr>
            <p:cNvPr id="17"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a:xfrm>
            <a:off x="503239" y="459857"/>
            <a:ext cx="8137524" cy="649288"/>
          </a:xfrm>
        </p:spPr>
        <p:txBody>
          <a:bodyPr/>
          <a:lstStyle>
            <a:lvl1pPr>
              <a:defRPr/>
            </a:lvl1pPr>
          </a:lstStyle>
          <a:p>
            <a:r>
              <a:rPr lang="fr-FR"/>
              <a:t>Titre</a:t>
            </a:r>
          </a:p>
        </p:txBody>
      </p:sp>
      <p:grpSp>
        <p:nvGrpSpPr>
          <p:cNvPr id="8" name="Groupe 7"/>
          <p:cNvGrpSpPr/>
          <p:nvPr userDrawn="1"/>
        </p:nvGrpSpPr>
        <p:grpSpPr>
          <a:xfrm>
            <a:off x="286414" y="986683"/>
            <a:ext cx="657989" cy="4713184"/>
            <a:chOff x="510718" y="1564590"/>
            <a:chExt cx="657989" cy="4713184"/>
          </a:xfrm>
        </p:grpSpPr>
        <p:sp>
          <p:nvSpPr>
            <p:cNvPr id="23" name="Rectangle 12"/>
            <p:cNvSpPr/>
            <p:nvPr userDrawn="1"/>
          </p:nvSpPr>
          <p:spPr bwMode="auto">
            <a:xfrm rot="5400000">
              <a:off x="-1516879" y="3592187"/>
              <a:ext cx="4713184" cy="657989"/>
            </a:xfrm>
            <a:prstGeom prst="rect">
              <a:avLst/>
            </a:prstGeom>
            <a:solidFill>
              <a:srgbClr val="7F7F7F">
                <a:lumMod val="20000"/>
                <a:lumOff val="80000"/>
              </a:srgbClr>
            </a:solidFill>
            <a:ln w="9525" cap="flat" cmpd="sng" algn="ctr">
              <a:noFill/>
              <a:prstDash val="solid"/>
              <a:headEnd type="none" w="med" len="med"/>
              <a:tailEnd type="none" w="med" len="med"/>
            </a:ln>
            <a:effectLst/>
          </p:spPr>
          <p:txBody>
            <a:bodyPr lIns="36000" tIns="0" rIns="0" bIns="0" anchor="ctr"/>
            <a:lstStyle/>
            <a:p>
              <a:pPr marL="0" marR="0" lvl="0" indent="0" algn="ctr" defTabSz="957816" eaLnBrk="0" fontAlgn="auto" latinLnBrk="0" hangingPunct="0">
                <a:lnSpc>
                  <a:spcPct val="100000"/>
                </a:lnSpc>
                <a:spcBef>
                  <a:spcPts val="0"/>
                </a:spcBef>
                <a:spcAft>
                  <a:spcPts val="0"/>
                </a:spcAft>
                <a:buClrTx/>
                <a:buSzTx/>
                <a:buFontTx/>
                <a:buChar char="-"/>
                <a:tabLst/>
                <a:defRPr/>
              </a:pPr>
              <a:endParaRPr kumimoji="0" lang="fr-FR" sz="900" b="0" i="0" u="none" strike="noStrike" kern="0" cap="none" spc="0" normalizeH="0" baseline="0" noProof="0">
                <a:ln>
                  <a:noFill/>
                </a:ln>
                <a:solidFill>
                  <a:prstClr val="black"/>
                </a:solidFill>
                <a:effectLst/>
                <a:uLnTx/>
                <a:uFillTx/>
                <a:latin typeface="Calibri"/>
                <a:ea typeface="+mn-ea"/>
                <a:cs typeface="+mn-cs"/>
              </a:endParaRPr>
            </a:p>
          </p:txBody>
        </p:sp>
        <p:pic>
          <p:nvPicPr>
            <p:cNvPr id="24" name="Picture 86"/>
            <p:cNvPicPr>
              <a:picLocks noChangeAspect="1" noChangeArrowheads="1"/>
            </p:cNvPicPr>
            <p:nvPr userDrawn="1"/>
          </p:nvPicPr>
          <p:blipFill>
            <a:blip r:embed="rId2"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011630"/>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87"/>
            <p:cNvPicPr>
              <a:picLocks noChangeAspect="1" noChangeArrowheads="1"/>
            </p:cNvPicPr>
            <p:nvPr userDrawn="1"/>
          </p:nvPicPr>
          <p:blipFill>
            <a:blip r:embed="rId3"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432442"/>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8"/>
            <p:cNvPicPr>
              <a:picLocks noChangeAspect="1" noChangeArrowheads="1"/>
            </p:cNvPicPr>
            <p:nvPr userDrawn="1"/>
          </p:nvPicPr>
          <p:blipFill>
            <a:blip r:embed="rId4"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853255"/>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89"/>
            <p:cNvPicPr>
              <a:picLocks noChangeAspect="1" noChangeArrowheads="1"/>
            </p:cNvPicPr>
            <p:nvPr userDrawn="1"/>
          </p:nvPicPr>
          <p:blipFill>
            <a:blip r:embed="rId5"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4559569"/>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90"/>
            <p:cNvPicPr>
              <a:picLocks noChangeAspect="1" noChangeArrowheads="1"/>
            </p:cNvPicPr>
            <p:nvPr userDrawn="1"/>
          </p:nvPicPr>
          <p:blipFill>
            <a:blip r:embed="rId6"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006384"/>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1"/>
            <p:cNvPicPr>
              <a:picLocks noChangeAspect="1" noChangeArrowheads="1"/>
            </p:cNvPicPr>
            <p:nvPr userDrawn="1"/>
          </p:nvPicPr>
          <p:blipFill>
            <a:blip r:embed="rId7"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453199"/>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92"/>
            <p:cNvPicPr>
              <a:picLocks noChangeAspect="1" noChangeArrowheads="1"/>
            </p:cNvPicPr>
            <p:nvPr userDrawn="1"/>
          </p:nvPicPr>
          <p:blipFill>
            <a:blip r:embed="rId8"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900015"/>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00"/>
            <p:cNvSpPr txBox="1">
              <a:spLocks noChangeArrowheads="1"/>
            </p:cNvSpPr>
            <p:nvPr userDrawn="1"/>
          </p:nvSpPr>
          <p:spPr bwMode="auto">
            <a:xfrm>
              <a:off x="534516" y="4351604"/>
              <a:ext cx="598818" cy="200055"/>
            </a:xfrm>
            <a:prstGeom prst="rect">
              <a:avLst/>
            </a:prstGeom>
            <a:noFill/>
            <a:ln>
              <a:noFill/>
            </a:ln>
          </p:spPr>
          <p:txBody>
            <a:bodyPr>
              <a:no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defTabSz="957816" eaLnBrk="0" hangingPunct="0">
                <a:spcBef>
                  <a:spcPct val="50000"/>
                </a:spcBef>
                <a:defRPr/>
              </a:pPr>
              <a:r>
                <a:rPr lang="fr-FR" sz="800" b="1">
                  <a:solidFill>
                    <a:srgbClr val="00477F"/>
                  </a:solidFill>
                  <a:latin typeface="Calibri" pitchFamily="34" charset="0"/>
                </a:rPr>
                <a:t>Statut</a:t>
              </a:r>
              <a:endParaRPr lang="fr-FR" sz="1000" b="1">
                <a:solidFill>
                  <a:srgbClr val="00477F"/>
                </a:solidFill>
                <a:latin typeface="Calibri" pitchFamily="34" charset="0"/>
              </a:endParaRPr>
            </a:p>
          </p:txBody>
        </p:sp>
        <p:sp>
          <p:nvSpPr>
            <p:cNvPr id="32" name="Text Box 101"/>
            <p:cNvSpPr txBox="1">
              <a:spLocks noChangeArrowheads="1"/>
            </p:cNvSpPr>
            <p:nvPr userDrawn="1"/>
          </p:nvSpPr>
          <p:spPr bwMode="auto">
            <a:xfrm>
              <a:off x="534517" y="1790011"/>
              <a:ext cx="598817" cy="200055"/>
            </a:xfrm>
            <a:prstGeom prst="rect">
              <a:avLst/>
            </a:prstGeom>
            <a:noFill/>
            <a:ln>
              <a:noFill/>
            </a:ln>
          </p:spPr>
          <p:txBody>
            <a:bodyPr>
              <a:noAutofit/>
            </a:bodyPr>
            <a:lstStyle>
              <a:defPPr>
                <a:defRPr lang="fr-FR"/>
              </a:defPPr>
              <a:lvl1pPr algn="ctr">
                <a:spcBef>
                  <a:spcPct val="50000"/>
                </a:spcBef>
                <a:defRPr sz="1400">
                  <a:solidFill>
                    <a:srgbClr val="00477F"/>
                  </a:solidFill>
                  <a:latin typeface="Arial" charset="0"/>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fontAlgn="base">
                <a:spcBef>
                  <a:spcPct val="0"/>
                </a:spcBef>
                <a:spcAft>
                  <a:spcPct val="0"/>
                </a:spcAft>
                <a:defRPr>
                  <a:latin typeface="Arial" charset="0"/>
                </a:defRPr>
              </a:lvl6pPr>
              <a:lvl7pPr marL="2971800" indent="-228600" fontAlgn="base">
                <a:spcBef>
                  <a:spcPct val="0"/>
                </a:spcBef>
                <a:spcAft>
                  <a:spcPct val="0"/>
                </a:spcAft>
                <a:defRPr>
                  <a:latin typeface="Arial" charset="0"/>
                </a:defRPr>
              </a:lvl7pPr>
              <a:lvl8pPr marL="3429000" indent="-228600" fontAlgn="base">
                <a:spcBef>
                  <a:spcPct val="0"/>
                </a:spcBef>
                <a:spcAft>
                  <a:spcPct val="0"/>
                </a:spcAft>
                <a:defRPr>
                  <a:latin typeface="Arial" charset="0"/>
                </a:defRPr>
              </a:lvl8pPr>
              <a:lvl9pPr marL="3886200" indent="-228600" fontAlgn="base">
                <a:spcBef>
                  <a:spcPct val="0"/>
                </a:spcBef>
                <a:spcAft>
                  <a:spcPct val="0"/>
                </a:spcAft>
                <a:defRPr>
                  <a:latin typeface="Arial" charset="0"/>
                </a:defRPr>
              </a:lvl9pPr>
            </a:lstStyle>
            <a:p>
              <a:pPr defTabSz="957816" eaLnBrk="0" hangingPunct="0">
                <a:defRPr/>
              </a:pPr>
              <a:r>
                <a:rPr lang="fr-FR" sz="800" b="1">
                  <a:latin typeface="Calibri" pitchFamily="34" charset="0"/>
                </a:rPr>
                <a:t>Tendance</a:t>
              </a:r>
            </a:p>
          </p:txBody>
        </p:sp>
      </p:grpSp>
    </p:spTree>
    <p:extLst>
      <p:ext uri="{BB962C8B-B14F-4D97-AF65-F5344CB8AC3E}">
        <p14:creationId xmlns:p14="http://schemas.microsoft.com/office/powerpoint/2010/main" val="3327170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2 contenus - v3">
    <p:spTree>
      <p:nvGrpSpPr>
        <p:cNvPr id="1" name=""/>
        <p:cNvGrpSpPr/>
        <p:nvPr/>
      </p:nvGrpSpPr>
      <p:grpSpPr>
        <a:xfrm>
          <a:off x="0" y="0"/>
          <a:ext cx="0" cy="0"/>
          <a:chOff x="0" y="0"/>
          <a:chExt cx="0" cy="0"/>
        </a:xfrm>
      </p:grpSpPr>
      <p:sp>
        <p:nvSpPr>
          <p:cNvPr id="16" name="Rectangle 15"/>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p:cNvGrpSpPr/>
          <p:nvPr userDrawn="1"/>
        </p:nvGrpSpPr>
        <p:grpSpPr bwMode="gray">
          <a:xfrm>
            <a:off x="0" y="0"/>
            <a:ext cx="9144000" cy="6858000"/>
            <a:chOff x="0" y="0"/>
            <a:chExt cx="9155113" cy="6858000"/>
          </a:xfrm>
          <a:solidFill>
            <a:schemeClr val="bg1"/>
          </a:solidFill>
        </p:grpSpPr>
        <p:sp>
          <p:nvSpPr>
            <p:cNvPr id="10"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7" name="Rectangle 16"/>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8"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19"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20"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317993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re, contenu et grande image">
    <p:spTree>
      <p:nvGrpSpPr>
        <p:cNvPr id="1" name=""/>
        <p:cNvGrpSpPr/>
        <p:nvPr/>
      </p:nvGrpSpPr>
      <p:grpSpPr>
        <a:xfrm>
          <a:off x="0" y="0"/>
          <a:ext cx="0" cy="0"/>
          <a:chOff x="0" y="0"/>
          <a:chExt cx="0" cy="0"/>
        </a:xfrm>
      </p:grpSpPr>
      <p:sp>
        <p:nvSpPr>
          <p:cNvPr id="15" name="Espace réservé pour une image  3"/>
          <p:cNvSpPr>
            <a:spLocks noGrp="1"/>
          </p:cNvSpPr>
          <p:nvPr>
            <p:ph type="pic" sz="quarter" idx="14"/>
          </p:nvPr>
        </p:nvSpPr>
        <p:spPr bwMode="gray">
          <a:xfrm>
            <a:off x="3600000" y="0"/>
            <a:ext cx="554400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3" name="Espace réservé du contenu 2"/>
          <p:cNvSpPr>
            <a:spLocks noGrp="1"/>
          </p:cNvSpPr>
          <p:nvPr>
            <p:ph idx="1" hasCustomPrompt="1"/>
          </p:nvPr>
        </p:nvSpPr>
        <p:spPr bwMode="gray">
          <a:xfrm>
            <a:off x="503239" y="1449389"/>
            <a:ext cx="288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a:xfrm>
            <a:off x="503239" y="800100"/>
            <a:ext cx="2880000" cy="649288"/>
          </a:xfrm>
        </p:spPr>
        <p:txBody>
          <a:bodyPr/>
          <a:lstStyle/>
          <a:p>
            <a:r>
              <a:rPr lang="fr-FR"/>
              <a:t>Titre</a:t>
            </a:r>
          </a:p>
        </p:txBody>
      </p:sp>
      <p:sp>
        <p:nvSpPr>
          <p:cNvPr id="19" name="Espace réservé de la date 18"/>
          <p:cNvSpPr>
            <a:spLocks noGrp="1"/>
          </p:cNvSpPr>
          <p:nvPr>
            <p:ph type="dt" sz="half" idx="15"/>
          </p:nvPr>
        </p:nvSpPr>
        <p:spPr bwMode="gray">
          <a:xfrm>
            <a:off x="4669147" y="6524625"/>
            <a:ext cx="540000" cy="144464"/>
          </a:xfrm>
        </p:spPr>
        <p:txBody>
          <a:bodyPr/>
          <a:lstStyle>
            <a:lvl1pPr>
              <a:defRPr>
                <a:solidFill>
                  <a:schemeClr val="bg1"/>
                </a:solidFill>
              </a:defRPr>
            </a:lvl1pPr>
          </a:lstStyle>
          <a:p>
            <a:fld id="{279B4899-8EE8-4459-B586-33B762E2A61A}" type="datetime1">
              <a:rPr lang="fr-FR" smtClean="0"/>
              <a:t>11/05/2023</a:t>
            </a:fld>
            <a:endParaRPr lang="fr-FR"/>
          </a:p>
        </p:txBody>
      </p:sp>
      <p:sp>
        <p:nvSpPr>
          <p:cNvPr id="20" name="Espace réservé du pied de page 19"/>
          <p:cNvSpPr>
            <a:spLocks noGrp="1"/>
          </p:cNvSpPr>
          <p:nvPr>
            <p:ph type="ftr" sz="quarter" idx="16"/>
          </p:nvPr>
        </p:nvSpPr>
        <p:spPr bwMode="gray">
          <a:xfrm>
            <a:off x="3301195" y="6524625"/>
            <a:ext cx="3600000" cy="144463"/>
          </a:xfrm>
        </p:spPr>
        <p:txBody>
          <a:bodyPr/>
          <a:lstStyle>
            <a:lvl1pPr>
              <a:defRPr>
                <a:solidFill>
                  <a:schemeClr val="bg1"/>
                </a:solidFill>
              </a:defRPr>
            </a:lvl1pPr>
          </a:lstStyle>
          <a:p>
            <a:r>
              <a:rPr lang="fr-FR"/>
              <a:t>GROUPE ADP -                      - DIFFUSION RESTREINTE</a:t>
            </a:r>
          </a:p>
        </p:txBody>
      </p:sp>
      <p:sp>
        <p:nvSpPr>
          <p:cNvPr id="21" name="Espace réservé du numéro de diapositive 20"/>
          <p:cNvSpPr>
            <a:spLocks noGrp="1"/>
          </p:cNvSpPr>
          <p:nvPr>
            <p:ph type="sldNum" sz="quarter" idx="17"/>
          </p:nvPr>
        </p:nvSpPr>
        <p:spPr bwMode="gray">
          <a:xfrm>
            <a:off x="8028384" y="6524625"/>
            <a:ext cx="612379" cy="144464"/>
          </a:xfrm>
        </p:spPr>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5811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re, contenu et petite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103689" y="1449389"/>
            <a:ext cx="4537074"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a:xfrm>
            <a:off x="4103689" y="800100"/>
            <a:ext cx="4537074" cy="649288"/>
          </a:xfrm>
        </p:spPr>
        <p:txBody>
          <a:bodyPr/>
          <a:lstStyle/>
          <a:p>
            <a:r>
              <a:rPr lang="fr-FR"/>
              <a:t>Titre</a:t>
            </a:r>
          </a:p>
        </p:txBody>
      </p:sp>
      <p:sp>
        <p:nvSpPr>
          <p:cNvPr id="8" name="Espace réservé pour une image  3"/>
          <p:cNvSpPr>
            <a:spLocks noGrp="1"/>
          </p:cNvSpPr>
          <p:nvPr>
            <p:ph type="pic" sz="quarter" idx="14"/>
          </p:nvPr>
        </p:nvSpPr>
        <p:spPr bwMode="gray">
          <a:xfrm>
            <a:off x="0" y="0"/>
            <a:ext cx="360045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13" name="Espace réservé de la date 18"/>
          <p:cNvSpPr>
            <a:spLocks noGrp="1"/>
          </p:cNvSpPr>
          <p:nvPr>
            <p:ph type="dt" sz="half" idx="15"/>
          </p:nvPr>
        </p:nvSpPr>
        <p:spPr bwMode="gray">
          <a:xfrm>
            <a:off x="4669147" y="6524625"/>
            <a:ext cx="540000" cy="144464"/>
          </a:xfrm>
        </p:spPr>
        <p:txBody>
          <a:bodyPr/>
          <a:lstStyle/>
          <a:p>
            <a:fld id="{3AF94AF0-58AE-49B0-91FC-5258FEA13DB3}" type="datetime1">
              <a:rPr lang="fr-FR" smtClean="0"/>
              <a:t>11/05/2023</a:t>
            </a:fld>
            <a:endParaRPr lang="fr-FR"/>
          </a:p>
        </p:txBody>
      </p:sp>
      <p:sp>
        <p:nvSpPr>
          <p:cNvPr id="14" name="Espace réservé du pied de page 19"/>
          <p:cNvSpPr>
            <a:spLocks noGrp="1"/>
          </p:cNvSpPr>
          <p:nvPr>
            <p:ph type="ftr" sz="quarter" idx="16"/>
          </p:nvPr>
        </p:nvSpPr>
        <p:spPr bwMode="gray">
          <a:xfrm>
            <a:off x="3301195" y="6524625"/>
            <a:ext cx="3600000" cy="144463"/>
          </a:xfrm>
        </p:spPr>
        <p:txBody>
          <a:bodyPr/>
          <a:lstStyle/>
          <a:p>
            <a:r>
              <a:rPr lang="fr-FR"/>
              <a:t>GROUPE ADP -                      - DIFFUSION RESTREINTE</a:t>
            </a:r>
          </a:p>
        </p:txBody>
      </p:sp>
      <p:sp>
        <p:nvSpPr>
          <p:cNvPr id="15" name="Espace réservé du numéro de diapositive 20"/>
          <p:cNvSpPr>
            <a:spLocks noGrp="1"/>
          </p:cNvSpPr>
          <p:nvPr>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20866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nde image encart bleu">
    <p:spTree>
      <p:nvGrpSpPr>
        <p:cNvPr id="1" name=""/>
        <p:cNvGrpSpPr/>
        <p:nvPr/>
      </p:nvGrpSpPr>
      <p:grpSpPr>
        <a:xfrm>
          <a:off x="0" y="0"/>
          <a:ext cx="0" cy="0"/>
          <a:chOff x="0" y="0"/>
          <a:chExt cx="0" cy="0"/>
        </a:xfrm>
      </p:grpSpPr>
      <p:sp>
        <p:nvSpPr>
          <p:cNvPr id="7" name="Titre 6"/>
          <p:cNvSpPr>
            <a:spLocks noGrp="1"/>
          </p:cNvSpPr>
          <p:nvPr>
            <p:ph type="title"/>
          </p:nvPr>
        </p:nvSpPr>
        <p:spPr bwMode="gray">
          <a:xfrm>
            <a:off x="3041999" y="1808163"/>
            <a:ext cx="3060000" cy="3060000"/>
          </a:xfrm>
          <a:prstGeom prst="flowChartDecision">
            <a:avLst/>
          </a:prstGeom>
          <a:solidFill>
            <a:schemeClr val="accent1"/>
          </a:solidFill>
        </p:spPr>
        <p:txBody>
          <a:bodyPr wrap="none" anchor="ctr" anchorCtr="0"/>
          <a:lstStyle>
            <a:lvl1pPr algn="ctr">
              <a:lnSpc>
                <a:spcPct val="130000"/>
              </a:lnSpc>
              <a:defRPr sz="900" b="0" cap="none" baseline="0">
                <a:solidFill>
                  <a:schemeClr val="bg1"/>
                </a:solidFill>
              </a:defRPr>
            </a:lvl1pPr>
          </a:lstStyle>
          <a:p>
            <a:r>
              <a:rPr lang="fr-FR"/>
              <a:t>Modifiez le style du titre</a:t>
            </a:r>
          </a:p>
        </p:txBody>
      </p:sp>
      <p:sp>
        <p:nvSpPr>
          <p:cNvPr id="9" name="Espace réservé pour une image  3"/>
          <p:cNvSpPr>
            <a:spLocks noGrp="1"/>
          </p:cNvSpPr>
          <p:nvPr>
            <p:ph type="pic" sz="quarter" idx="14" hasCustomPrompt="1"/>
          </p:nvPr>
        </p:nvSpPr>
        <p:spPr bwMode="gray">
          <a:xfrm>
            <a:off x="377" y="0"/>
            <a:ext cx="9143623" cy="6858000"/>
          </a:xfrm>
          <a:solidFill>
            <a:schemeClr val="tx1"/>
          </a:solidFill>
        </p:spPr>
        <p:txBody>
          <a:bodyPr lIns="1080000" tIns="720000" rIns="1080000" anchor="ctr" anchorCtr="0"/>
          <a:lstStyle>
            <a:lvl1pPr marL="0" indent="0" algn="ctr">
              <a:spcAft>
                <a:spcPts val="0"/>
              </a:spcAft>
              <a:buNone/>
              <a:defRPr/>
            </a:lvl1pPr>
          </a:lstStyle>
          <a:p>
            <a:r>
              <a:rPr lang="fr-FR"/>
              <a:t>Sélectionner l’icône pour insérer une image, puis disposer l’image en arrière plan (Sélectionner l’image avec le bouton droit de la souris / Mettre à l’arrière plan)</a:t>
            </a:r>
          </a:p>
        </p:txBody>
      </p:sp>
      <p:sp>
        <p:nvSpPr>
          <p:cNvPr id="4" name="Espace réservé de la date 3"/>
          <p:cNvSpPr>
            <a:spLocks noGrp="1"/>
          </p:cNvSpPr>
          <p:nvPr>
            <p:ph type="dt" sz="half" idx="10"/>
          </p:nvPr>
        </p:nvSpPr>
        <p:spPr bwMode="gray"/>
        <p:txBody>
          <a:bodyPr/>
          <a:lstStyle>
            <a:lvl1pPr>
              <a:defRPr>
                <a:solidFill>
                  <a:schemeClr val="bg1"/>
                </a:solidFill>
              </a:defRPr>
            </a:lvl1pPr>
          </a:lstStyle>
          <a:p>
            <a:fld id="{4984FC56-8504-4B2F-9341-1B89DD4698C5}"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lvl1pPr>
              <a:defRPr>
                <a:solidFill>
                  <a:schemeClr val="bg1"/>
                </a:solidFill>
              </a:defRPr>
            </a:lvl1p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36986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ande image encart blanc">
    <p:spTree>
      <p:nvGrpSpPr>
        <p:cNvPr id="1" name=""/>
        <p:cNvGrpSpPr/>
        <p:nvPr/>
      </p:nvGrpSpPr>
      <p:grpSpPr>
        <a:xfrm>
          <a:off x="0" y="0"/>
          <a:ext cx="0" cy="0"/>
          <a:chOff x="0" y="0"/>
          <a:chExt cx="0" cy="0"/>
        </a:xfrm>
      </p:grpSpPr>
      <p:sp>
        <p:nvSpPr>
          <p:cNvPr id="7" name="Titre 6"/>
          <p:cNvSpPr>
            <a:spLocks noGrp="1"/>
          </p:cNvSpPr>
          <p:nvPr>
            <p:ph type="title"/>
          </p:nvPr>
        </p:nvSpPr>
        <p:spPr bwMode="gray">
          <a:xfrm>
            <a:off x="3041999" y="1808163"/>
            <a:ext cx="3060000" cy="3060000"/>
          </a:xfrm>
          <a:prstGeom prst="flowChartDecision">
            <a:avLst/>
          </a:prstGeom>
          <a:solidFill>
            <a:schemeClr val="bg1"/>
          </a:solidFill>
        </p:spPr>
        <p:txBody>
          <a:bodyPr wrap="none" anchor="ctr" anchorCtr="0"/>
          <a:lstStyle>
            <a:lvl1pPr algn="ctr">
              <a:lnSpc>
                <a:spcPct val="130000"/>
              </a:lnSpc>
              <a:defRPr sz="900" b="0" cap="none" baseline="0">
                <a:solidFill>
                  <a:schemeClr val="tx1"/>
                </a:solidFill>
              </a:defRPr>
            </a:lvl1pPr>
          </a:lstStyle>
          <a:p>
            <a:r>
              <a:rPr lang="fr-FR"/>
              <a:t>Modifiez le style du titre</a:t>
            </a:r>
          </a:p>
        </p:txBody>
      </p:sp>
      <p:sp>
        <p:nvSpPr>
          <p:cNvPr id="9" name="Espace réservé pour une image  3"/>
          <p:cNvSpPr>
            <a:spLocks noGrp="1"/>
          </p:cNvSpPr>
          <p:nvPr>
            <p:ph type="pic" sz="quarter" idx="14" hasCustomPrompt="1"/>
          </p:nvPr>
        </p:nvSpPr>
        <p:spPr bwMode="gray">
          <a:xfrm>
            <a:off x="377" y="0"/>
            <a:ext cx="9143623" cy="6858000"/>
          </a:xfrm>
          <a:solidFill>
            <a:schemeClr val="tx1"/>
          </a:solidFill>
        </p:spPr>
        <p:txBody>
          <a:bodyPr lIns="1080000" tIns="720000" rIns="1080000" anchor="ctr" anchorCtr="0"/>
          <a:lstStyle>
            <a:lvl1pPr marL="0" marR="0" indent="0" algn="ctr" defTabSz="914400" rtl="0" eaLnBrk="1" fontAlgn="auto" latinLnBrk="0" hangingPunct="1">
              <a:lnSpc>
                <a:spcPct val="110000"/>
              </a:lnSpc>
              <a:spcBef>
                <a:spcPts val="0"/>
              </a:spcBef>
              <a:spcAft>
                <a:spcPts val="0"/>
              </a:spcAft>
              <a:buClr>
                <a:schemeClr val="bg2"/>
              </a:buClr>
              <a:buSzPct val="90000"/>
              <a:buFont typeface="Wingdings" pitchFamily="2" charset="2"/>
              <a:buNone/>
              <a:tabLst/>
              <a:defRPr/>
            </a:lvl1pPr>
          </a:lstStyle>
          <a:p>
            <a:r>
              <a:rPr lang="fr-FR"/>
              <a:t>Sélectionner l’icône pour insérer une image, puis disposer l’image en arrière plan (Sélectionner l’image avec le bouton droit de la souris / Mettre à l’arrière plan)</a:t>
            </a:r>
          </a:p>
        </p:txBody>
      </p:sp>
      <p:sp>
        <p:nvSpPr>
          <p:cNvPr id="4" name="Espace réservé de la date 3"/>
          <p:cNvSpPr>
            <a:spLocks noGrp="1"/>
          </p:cNvSpPr>
          <p:nvPr>
            <p:ph type="dt" sz="half" idx="10"/>
          </p:nvPr>
        </p:nvSpPr>
        <p:spPr bwMode="gray"/>
        <p:txBody>
          <a:bodyPr/>
          <a:lstStyle>
            <a:lvl1pPr>
              <a:defRPr>
                <a:solidFill>
                  <a:schemeClr val="bg1"/>
                </a:solidFill>
              </a:defRPr>
            </a:lvl1pPr>
          </a:lstStyle>
          <a:p>
            <a:fld id="{227DD54B-AE49-4920-BF10-CF98D71D7043}"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lvl1pPr>
              <a:defRPr>
                <a:solidFill>
                  <a:schemeClr val="bg1"/>
                </a:solidFill>
              </a:defRPr>
            </a:lvl1p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634847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age de garde">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99040" y="2551767"/>
            <a:ext cx="5270430" cy="1200328"/>
          </a:xfrm>
        </p:spPr>
        <p:txBody>
          <a:bodyPr>
            <a:noAutofit/>
          </a:bodyPr>
          <a:lstStyle>
            <a:lvl1pPr algn="l">
              <a:defRPr sz="3600" b="1">
                <a:solidFill>
                  <a:schemeClr val="accent3"/>
                </a:solidFill>
              </a:defRPr>
            </a:lvl1pPr>
          </a:lstStyle>
          <a:p>
            <a:r>
              <a:rPr lang="fr-FR"/>
              <a:t>Titre de la</a:t>
            </a:r>
            <a:br>
              <a:rPr lang="fr-FR"/>
            </a:br>
            <a:r>
              <a:rPr lang="fr-FR"/>
              <a:t>présentation</a:t>
            </a:r>
          </a:p>
        </p:txBody>
      </p:sp>
      <p:sp>
        <p:nvSpPr>
          <p:cNvPr id="3" name="Subtitle 2"/>
          <p:cNvSpPr>
            <a:spLocks noGrp="1"/>
          </p:cNvSpPr>
          <p:nvPr>
            <p:ph type="subTitle" idx="1" hasCustomPrompt="1"/>
          </p:nvPr>
        </p:nvSpPr>
        <p:spPr>
          <a:xfrm>
            <a:off x="3508178" y="3902873"/>
            <a:ext cx="5270430" cy="646330"/>
          </a:xfrm>
        </p:spPr>
        <p:txBody>
          <a:bodyPr>
            <a:noAutofit/>
          </a:bodyPr>
          <a:lstStyle>
            <a:lvl1pPr marL="0" indent="0" algn="l">
              <a:buNone/>
              <a:defRPr sz="36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Sous-titre</a:t>
            </a:r>
          </a:p>
        </p:txBody>
      </p:sp>
      <p:cxnSp>
        <p:nvCxnSpPr>
          <p:cNvPr id="15" name="Straight Connector 14"/>
          <p:cNvCxnSpPr/>
          <p:nvPr userDrawn="1">
            <p:custDataLst>
              <p:tags r:id="rId1"/>
            </p:custDataLst>
          </p:nvPr>
        </p:nvCxnSpPr>
        <p:spPr>
          <a:xfrm>
            <a:off x="3142831" y="3827484"/>
            <a:ext cx="5270430" cy="0"/>
          </a:xfrm>
          <a:prstGeom prst="line">
            <a:avLst/>
          </a:prstGeom>
          <a:noFill/>
          <a:ln w="9525" cap="flat" cmpd="sng" algn="ctr">
            <a:gradFill flip="none" rotWithShape="1">
              <a:gsLst>
                <a:gs pos="0">
                  <a:sysClr val="window" lastClr="FFFFFF"/>
                </a:gs>
                <a:gs pos="66000">
                  <a:srgbClr val="1F497D"/>
                </a:gs>
                <a:gs pos="100000">
                  <a:sysClr val="window" lastClr="FFFFFF"/>
                </a:gs>
              </a:gsLst>
              <a:lin ang="10800000" scaled="1"/>
              <a:tileRect/>
            </a:gradFill>
            <a:prstDash val="solid"/>
          </a:ln>
          <a:effectLst/>
        </p:spPr>
      </p:cxnSp>
      <p:grpSp>
        <p:nvGrpSpPr>
          <p:cNvPr id="7" name="Group 6"/>
          <p:cNvGrpSpPr/>
          <p:nvPr userDrawn="1"/>
        </p:nvGrpSpPr>
        <p:grpSpPr>
          <a:xfrm>
            <a:off x="3519854" y="1435102"/>
            <a:ext cx="1263162" cy="723899"/>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0"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0"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6"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8"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
        <p:nvSpPr>
          <p:cNvPr id="34" name="Text Placeholder 33"/>
          <p:cNvSpPr>
            <a:spLocks noGrp="1"/>
          </p:cNvSpPr>
          <p:nvPr>
            <p:ph type="body" sz="quarter" idx="11" hasCustomPrompt="1"/>
          </p:nvPr>
        </p:nvSpPr>
        <p:spPr>
          <a:xfrm rot="16200000">
            <a:off x="5823582" y="3322463"/>
            <a:ext cx="6385557" cy="213076"/>
          </a:xfrm>
        </p:spPr>
        <p:txBody>
          <a:bodyPr anchor="ctr"/>
          <a:lstStyle>
            <a:lvl1pPr algn="ctr">
              <a:defRPr sz="900" b="0">
                <a:solidFill>
                  <a:srgbClr val="7F7F7F"/>
                </a:solidFill>
              </a:defRPr>
            </a:lvl1pPr>
          </a:lstStyle>
          <a:p>
            <a:pPr lvl="0"/>
            <a:r>
              <a:rPr lang="en-US"/>
              <a:t>Date | Version</a:t>
            </a:r>
            <a:endParaRPr lang="fr-FR"/>
          </a:p>
        </p:txBody>
      </p:sp>
    </p:spTree>
    <p:extLst>
      <p:ext uri="{BB962C8B-B14F-4D97-AF65-F5344CB8AC3E}">
        <p14:creationId xmlns:p14="http://schemas.microsoft.com/office/powerpoint/2010/main" val="167689949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mmaire, Titre Seul / Parti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cxnSp>
        <p:nvCxnSpPr>
          <p:cNvPr id="10"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11"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3"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sp>
        <p:nvSpPr>
          <p:cNvPr id="9" name="Text Placeholder 8"/>
          <p:cNvSpPr>
            <a:spLocks noGrp="1"/>
          </p:cNvSpPr>
          <p:nvPr>
            <p:ph type="body" sz="quarter" idx="10" hasCustomPrompt="1"/>
          </p:nvPr>
        </p:nvSpPr>
        <p:spPr>
          <a:xfrm>
            <a:off x="382466" y="1563286"/>
            <a:ext cx="8416880" cy="4525962"/>
          </a:xfrm>
        </p:spPr>
        <p:txBody>
          <a:bodyPr rIns="144000"/>
          <a:lstStyle>
            <a:lvl1pPr marL="276225" indent="-276225" defTabSz="8120063">
              <a:spcBef>
                <a:spcPts val="0"/>
              </a:spcBef>
              <a:spcAft>
                <a:spcPts val="1200"/>
              </a:spcAft>
              <a:buClr>
                <a:schemeClr val="bg2"/>
              </a:buClr>
              <a:buSzPct val="120000"/>
              <a:buFont typeface="Calibri" pitchFamily="34" charset="0"/>
              <a:buChar char="↗"/>
              <a:tabLst>
                <a:tab pos="9050338" algn="r"/>
              </a:tabLst>
              <a:defRPr sz="1400" baseline="0"/>
            </a:lvl1pPr>
            <a:lvl2pPr marL="463550" indent="-176213">
              <a:buClr>
                <a:schemeClr val="bg2"/>
              </a:buClr>
              <a:buFont typeface="Calibri" pitchFamily="34" charset="0"/>
              <a:buChar char="•"/>
              <a:tabLst>
                <a:tab pos="9043988" algn="r"/>
              </a:tabLst>
              <a:defRPr sz="1200" baseline="0">
                <a:solidFill>
                  <a:schemeClr val="bg2"/>
                </a:solidFill>
              </a:defRPr>
            </a:lvl2pPr>
            <a:lvl3pPr marL="627063" indent="-152400">
              <a:defRPr sz="1200">
                <a:solidFill>
                  <a:schemeClr val="bg2"/>
                </a:solidFill>
              </a:defRPr>
            </a:lvl3pPr>
            <a:lvl4pPr marL="1422400" indent="-228600">
              <a:defRPr sz="1200">
                <a:solidFill>
                  <a:schemeClr val="bg2"/>
                </a:solidFill>
              </a:defRPr>
            </a:lvl4pPr>
            <a:lvl5pPr marL="1727200" indent="-228600">
              <a:defRPr sz="1200">
                <a:solidFill>
                  <a:schemeClr val="bg2"/>
                </a:solidFill>
              </a:defRPr>
            </a:lvl5pPr>
          </a:lstStyle>
          <a:p>
            <a:pPr lvl="0"/>
            <a:r>
              <a:rPr lang="en-US" err="1"/>
              <a:t>Titre</a:t>
            </a:r>
            <a:r>
              <a:rPr lang="en-US"/>
              <a:t> de la </a:t>
            </a:r>
            <a:r>
              <a:rPr lang="en-US" err="1"/>
              <a:t>partie</a:t>
            </a:r>
            <a:r>
              <a:rPr lang="en-US"/>
              <a:t>	N° de page</a:t>
            </a:r>
          </a:p>
          <a:p>
            <a:pPr lvl="1"/>
            <a:r>
              <a:rPr lang="en-US" err="1"/>
              <a:t>Sous-titre</a:t>
            </a:r>
            <a:r>
              <a:rPr lang="en-US"/>
              <a:t>  de la </a:t>
            </a:r>
            <a:r>
              <a:rPr lang="en-US" err="1"/>
              <a:t>partie</a:t>
            </a:r>
            <a:r>
              <a:rPr lang="en-US"/>
              <a:t>	N° de page</a:t>
            </a:r>
          </a:p>
          <a:p>
            <a:pPr lvl="2"/>
            <a:r>
              <a:rPr lang="en-US"/>
              <a:t>Third level</a:t>
            </a:r>
          </a:p>
        </p:txBody>
      </p:sp>
      <p:grpSp>
        <p:nvGrpSpPr>
          <p:cNvPr id="7" name="Group 6"/>
          <p:cNvGrpSpPr/>
          <p:nvPr userDrawn="1"/>
        </p:nvGrpSpPr>
        <p:grpSpPr>
          <a:xfrm>
            <a:off x="8036169" y="170645"/>
            <a:ext cx="1023570" cy="586593"/>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2"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6"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2816650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2">
    <p:spTree>
      <p:nvGrpSpPr>
        <p:cNvPr id="1" name=""/>
        <p:cNvGrpSpPr/>
        <p:nvPr/>
      </p:nvGrpSpPr>
      <p:grpSpPr>
        <a:xfrm>
          <a:off x="0" y="0"/>
          <a:ext cx="0" cy="0"/>
          <a:chOff x="0" y="0"/>
          <a:chExt cx="0" cy="0"/>
        </a:xfrm>
      </p:grpSpPr>
      <p:sp>
        <p:nvSpPr>
          <p:cNvPr id="12" name="Rectangle 11"/>
          <p:cNvSpPr/>
          <p:nvPr userDrawn="1"/>
        </p:nvSpPr>
        <p:spPr bwMode="gray">
          <a:xfrm>
            <a:off x="2537617" y="6524624"/>
            <a:ext cx="4068763" cy="310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spcAft>
                <a:spcPts val="300"/>
              </a:spcAft>
            </a:pPr>
            <a:r>
              <a:rPr lang="fr-FR" sz="650">
                <a:solidFill>
                  <a:schemeClr val="tx1"/>
                </a:solidFill>
              </a:rPr>
              <a:t>GROUPE ADP -  </a:t>
            </a:r>
            <a:fld id="{DBB6C128-1F8B-4841-9AB6-B633AFE8C2FF}" type="datetime1">
              <a:rPr lang="fr-FR" sz="650" smtClean="0">
                <a:solidFill>
                  <a:schemeClr val="tx1">
                    <a:alpha val="0"/>
                  </a:schemeClr>
                </a:solidFill>
              </a:rPr>
              <a:pPr algn="ctr">
                <a:spcAft>
                  <a:spcPts val="300"/>
                </a:spcAft>
              </a:pPr>
              <a:t>11/05/2023</a:t>
            </a:fld>
            <a:endParaRPr lang="fr-FR" sz="650" baseline="0">
              <a:solidFill>
                <a:schemeClr val="tx1">
                  <a:alpha val="0"/>
                </a:schemeClr>
              </a:solidFill>
            </a:endParaRPr>
          </a:p>
          <a:p>
            <a:pPr algn="ctr">
              <a:spcAft>
                <a:spcPts val="300"/>
              </a:spcAft>
            </a:pPr>
            <a:r>
              <a:rPr lang="fr-FR" sz="650" b="1">
                <a:solidFill>
                  <a:schemeClr val="tx1"/>
                </a:solidFill>
              </a:rPr>
              <a:t>DIFFUSION RESTREINTE</a:t>
            </a:r>
          </a:p>
        </p:txBody>
      </p:sp>
      <p:sp>
        <p:nvSpPr>
          <p:cNvPr id="13" name="Espace réservé de la date 12"/>
          <p:cNvSpPr>
            <a:spLocks noGrp="1"/>
          </p:cNvSpPr>
          <p:nvPr>
            <p:ph type="dt" sz="half" idx="10"/>
          </p:nvPr>
        </p:nvSpPr>
        <p:spPr bwMode="gray">
          <a:xfrm>
            <a:off x="4670546" y="6524625"/>
            <a:ext cx="540000" cy="144464"/>
          </a:xfrm>
        </p:spPr>
        <p:txBody>
          <a:bodyPr/>
          <a:lstStyle>
            <a:lvl1pPr algn="l">
              <a:defRPr>
                <a:solidFill>
                  <a:schemeClr val="tx1"/>
                </a:solidFill>
              </a:defRPr>
            </a:lvl1pPr>
          </a:lstStyle>
          <a:p>
            <a:fld id="{550BAC00-01FA-4952-B21A-05CDA3798DF2}" type="datetime1">
              <a:rPr lang="fr-FR" smtClean="0"/>
              <a:t>11/05/2023</a:t>
            </a:fld>
            <a:endParaRPr lang="fr-FR"/>
          </a:p>
        </p:txBody>
      </p:sp>
      <p:sp>
        <p:nvSpPr>
          <p:cNvPr id="14" name="Espace réservé du pied de page 13"/>
          <p:cNvSpPr>
            <a:spLocks noGrp="1"/>
          </p:cNvSpPr>
          <p:nvPr>
            <p:ph type="ftr" sz="quarter" idx="11"/>
          </p:nvPr>
        </p:nvSpPr>
        <p:spPr bwMode="gray">
          <a:xfrm>
            <a:off x="2028" y="6669088"/>
            <a:ext cx="501210" cy="188912"/>
          </a:xfrm>
        </p:spPr>
        <p:txBody>
          <a:bodyPr/>
          <a:lstStyle>
            <a:lvl1pPr>
              <a:defRPr sz="100">
                <a:solidFill>
                  <a:schemeClr val="bg1">
                    <a:alpha val="0"/>
                  </a:schemeClr>
                </a:solidFill>
              </a:defRPr>
            </a:lvl1pPr>
          </a:lstStyle>
          <a:p>
            <a:r>
              <a:rPr lang="fr-FR"/>
              <a:t>GROUPE ADP -                      - DIFFUSION RESTREINTE</a:t>
            </a:r>
          </a:p>
        </p:txBody>
      </p:sp>
      <p:sp>
        <p:nvSpPr>
          <p:cNvPr id="15" name="Espace réservé du numéro de diapositive 14"/>
          <p:cNvSpPr>
            <a:spLocks noGrp="1"/>
          </p:cNvSpPr>
          <p:nvPr>
            <p:ph type="sldNum" sz="quarter" idx="12"/>
          </p:nvPr>
        </p:nvSpPr>
        <p:spPr bwMode="gray">
          <a:xfrm>
            <a:off x="2029" y="6669088"/>
            <a:ext cx="501210" cy="188911"/>
          </a:xfrm>
        </p:spPr>
        <p:txBody>
          <a:bodyPr/>
          <a:lstStyle>
            <a:lvl1pPr>
              <a:defRPr sz="100">
                <a:solidFill>
                  <a:schemeClr val="bg1">
                    <a:alpha val="0"/>
                  </a:schemeClr>
                </a:solidFill>
              </a:defRPr>
            </a:lvl1pPr>
          </a:lstStyle>
          <a:p>
            <a:r>
              <a:rPr lang="fr-FR"/>
              <a:t>PAGE </a:t>
            </a:r>
            <a:fld id="{8AF9711C-11F6-40F1-A9C4-511E8DA6BB32}" type="slidenum">
              <a:rPr lang="fr-FR" smtClean="0"/>
              <a:pPr/>
              <a:t>‹N°›</a:t>
            </a:fld>
            <a:endParaRPr lang="fr-FR"/>
          </a:p>
        </p:txBody>
      </p:sp>
      <p:grpSp>
        <p:nvGrpSpPr>
          <p:cNvPr id="23" name="Groupe 22"/>
          <p:cNvGrpSpPr/>
          <p:nvPr userDrawn="1"/>
        </p:nvGrpSpPr>
        <p:grpSpPr bwMode="gray">
          <a:xfrm>
            <a:off x="6128457" y="4267200"/>
            <a:ext cx="3011488" cy="2590800"/>
            <a:chOff x="6128457" y="4252825"/>
            <a:chExt cx="3011488" cy="2590800"/>
          </a:xfrm>
          <a:solidFill>
            <a:schemeClr val="accent1"/>
          </a:solidFill>
        </p:grpSpPr>
        <p:sp>
          <p:nvSpPr>
            <p:cNvPr id="20" name="Freeform 5"/>
            <p:cNvSpPr>
              <a:spLocks/>
            </p:cNvSpPr>
            <p:nvPr userDrawn="1"/>
          </p:nvSpPr>
          <p:spPr bwMode="gray">
            <a:xfrm>
              <a:off x="6128457" y="4252825"/>
              <a:ext cx="3011488" cy="2590800"/>
            </a:xfrm>
            <a:custGeom>
              <a:avLst/>
              <a:gdLst>
                <a:gd name="T0" fmla="*/ 0 w 3151"/>
                <a:gd name="T1" fmla="*/ 2710 h 2710"/>
                <a:gd name="T2" fmla="*/ 0 w 3151"/>
                <a:gd name="T3" fmla="*/ 2710 h 2710"/>
                <a:gd name="T4" fmla="*/ 511 w 3151"/>
                <a:gd name="T5" fmla="*/ 2710 h 2710"/>
                <a:gd name="T6" fmla="*/ 3151 w 3151"/>
                <a:gd name="T7" fmla="*/ 439 h 2710"/>
                <a:gd name="T8" fmla="*/ 3151 w 3151"/>
                <a:gd name="T9" fmla="*/ 0 h 2710"/>
                <a:gd name="T10" fmla="*/ 0 w 3151"/>
                <a:gd name="T11" fmla="*/ 2710 h 2710"/>
              </a:gdLst>
              <a:ahLst/>
              <a:cxnLst>
                <a:cxn ang="0">
                  <a:pos x="T0" y="T1"/>
                </a:cxn>
                <a:cxn ang="0">
                  <a:pos x="T2" y="T3"/>
                </a:cxn>
                <a:cxn ang="0">
                  <a:pos x="T4" y="T5"/>
                </a:cxn>
                <a:cxn ang="0">
                  <a:pos x="T6" y="T7"/>
                </a:cxn>
                <a:cxn ang="0">
                  <a:pos x="T8" y="T9"/>
                </a:cxn>
                <a:cxn ang="0">
                  <a:pos x="T10" y="T11"/>
                </a:cxn>
              </a:cxnLst>
              <a:rect l="0" t="0" r="r" b="b"/>
              <a:pathLst>
                <a:path w="3151" h="2710">
                  <a:moveTo>
                    <a:pt x="0" y="2710"/>
                  </a:moveTo>
                  <a:lnTo>
                    <a:pt x="0" y="2710"/>
                  </a:lnTo>
                  <a:lnTo>
                    <a:pt x="511" y="2710"/>
                  </a:lnTo>
                  <a:lnTo>
                    <a:pt x="3151" y="439"/>
                  </a:lnTo>
                  <a:lnTo>
                    <a:pt x="3151" y="0"/>
                  </a:lnTo>
                  <a:lnTo>
                    <a:pt x="0" y="27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6"/>
            <p:cNvSpPr>
              <a:spLocks/>
            </p:cNvSpPr>
            <p:nvPr userDrawn="1"/>
          </p:nvSpPr>
          <p:spPr bwMode="gray">
            <a:xfrm>
              <a:off x="6820607" y="5232312"/>
              <a:ext cx="2319338" cy="1611313"/>
            </a:xfrm>
            <a:custGeom>
              <a:avLst/>
              <a:gdLst>
                <a:gd name="T0" fmla="*/ 0 w 2427"/>
                <a:gd name="T1" fmla="*/ 1686 h 1686"/>
                <a:gd name="T2" fmla="*/ 0 w 2427"/>
                <a:gd name="T3" fmla="*/ 1686 h 1686"/>
                <a:gd name="T4" fmla="*/ 510 w 2427"/>
                <a:gd name="T5" fmla="*/ 1686 h 1686"/>
                <a:gd name="T6" fmla="*/ 2427 w 2427"/>
                <a:gd name="T7" fmla="*/ 355 h 1686"/>
                <a:gd name="T8" fmla="*/ 2427 w 2427"/>
                <a:gd name="T9" fmla="*/ 0 h 1686"/>
                <a:gd name="T10" fmla="*/ 0 w 2427"/>
                <a:gd name="T11" fmla="*/ 1686 h 1686"/>
              </a:gdLst>
              <a:ahLst/>
              <a:cxnLst>
                <a:cxn ang="0">
                  <a:pos x="T0" y="T1"/>
                </a:cxn>
                <a:cxn ang="0">
                  <a:pos x="T2" y="T3"/>
                </a:cxn>
                <a:cxn ang="0">
                  <a:pos x="T4" y="T5"/>
                </a:cxn>
                <a:cxn ang="0">
                  <a:pos x="T6" y="T7"/>
                </a:cxn>
                <a:cxn ang="0">
                  <a:pos x="T8" y="T9"/>
                </a:cxn>
                <a:cxn ang="0">
                  <a:pos x="T10" y="T11"/>
                </a:cxn>
              </a:cxnLst>
              <a:rect l="0" t="0" r="r" b="b"/>
              <a:pathLst>
                <a:path w="2427" h="1686">
                  <a:moveTo>
                    <a:pt x="0" y="1686"/>
                  </a:moveTo>
                  <a:lnTo>
                    <a:pt x="0" y="1686"/>
                  </a:lnTo>
                  <a:lnTo>
                    <a:pt x="510" y="1686"/>
                  </a:lnTo>
                  <a:lnTo>
                    <a:pt x="2427" y="355"/>
                  </a:lnTo>
                  <a:lnTo>
                    <a:pt x="2427" y="0"/>
                  </a:lnTo>
                  <a:lnTo>
                    <a:pt x="0" y="16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7"/>
            <p:cNvSpPr>
              <a:spLocks/>
            </p:cNvSpPr>
            <p:nvPr userDrawn="1"/>
          </p:nvSpPr>
          <p:spPr bwMode="gray">
            <a:xfrm>
              <a:off x="7620707" y="5972087"/>
              <a:ext cx="1519238" cy="871538"/>
            </a:xfrm>
            <a:custGeom>
              <a:avLst/>
              <a:gdLst>
                <a:gd name="T0" fmla="*/ 0 w 1589"/>
                <a:gd name="T1" fmla="*/ 912 h 912"/>
                <a:gd name="T2" fmla="*/ 0 w 1589"/>
                <a:gd name="T3" fmla="*/ 912 h 912"/>
                <a:gd name="T4" fmla="*/ 418 w 1589"/>
                <a:gd name="T5" fmla="*/ 912 h 912"/>
                <a:gd name="T6" fmla="*/ 1589 w 1589"/>
                <a:gd name="T7" fmla="*/ 240 h 912"/>
                <a:gd name="T8" fmla="*/ 1589 w 1589"/>
                <a:gd name="T9" fmla="*/ 0 h 912"/>
                <a:gd name="T10" fmla="*/ 0 w 1589"/>
                <a:gd name="T11" fmla="*/ 912 h 912"/>
              </a:gdLst>
              <a:ahLst/>
              <a:cxnLst>
                <a:cxn ang="0">
                  <a:pos x="T0" y="T1"/>
                </a:cxn>
                <a:cxn ang="0">
                  <a:pos x="T2" y="T3"/>
                </a:cxn>
                <a:cxn ang="0">
                  <a:pos x="T4" y="T5"/>
                </a:cxn>
                <a:cxn ang="0">
                  <a:pos x="T6" y="T7"/>
                </a:cxn>
                <a:cxn ang="0">
                  <a:pos x="T8" y="T9"/>
                </a:cxn>
                <a:cxn ang="0">
                  <a:pos x="T10" y="T11"/>
                </a:cxn>
              </a:cxnLst>
              <a:rect l="0" t="0" r="r" b="b"/>
              <a:pathLst>
                <a:path w="1589" h="912">
                  <a:moveTo>
                    <a:pt x="0" y="912"/>
                  </a:moveTo>
                  <a:lnTo>
                    <a:pt x="0" y="912"/>
                  </a:lnTo>
                  <a:lnTo>
                    <a:pt x="418" y="912"/>
                  </a:lnTo>
                  <a:lnTo>
                    <a:pt x="1589" y="240"/>
                  </a:lnTo>
                  <a:lnTo>
                    <a:pt x="1589" y="0"/>
                  </a:lnTo>
                  <a:lnTo>
                    <a:pt x="0" y="9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7" name="Titre 6"/>
          <p:cNvSpPr>
            <a:spLocks noGrp="1"/>
          </p:cNvSpPr>
          <p:nvPr>
            <p:ph type="title" hasCustomPrompt="1"/>
          </p:nvPr>
        </p:nvSpPr>
        <p:spPr bwMode="gray">
          <a:xfrm>
            <a:off x="503238" y="3331646"/>
            <a:ext cx="8137525" cy="1800000"/>
          </a:xfrm>
        </p:spPr>
        <p:txBody>
          <a:bodyPr/>
          <a:lstStyle>
            <a:lvl1pPr algn="ctr">
              <a:defRPr sz="2500">
                <a:solidFill>
                  <a:schemeClr val="accent1"/>
                </a:solidFill>
              </a:defRPr>
            </a:lvl1pPr>
          </a:lstStyle>
          <a:p>
            <a:r>
              <a:rPr lang="fr-FR"/>
              <a:t>Titre de la présentation</a:t>
            </a:r>
          </a:p>
        </p:txBody>
      </p:sp>
      <p:pic>
        <p:nvPicPr>
          <p:cNvPr id="17" name="Image 16" descr="Logo_groupe_80x70_rv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132000" y="720000"/>
            <a:ext cx="2882900" cy="2514600"/>
          </a:xfrm>
          <a:prstGeom prst="rect">
            <a:avLst/>
          </a:prstGeom>
        </p:spPr>
      </p:pic>
    </p:spTree>
    <p:extLst>
      <p:ext uri="{BB962C8B-B14F-4D97-AF65-F5344CB8AC3E}">
        <p14:creationId xmlns:p14="http://schemas.microsoft.com/office/powerpoint/2010/main" val="3283130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calaire / Partie 1">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75578" y="2491605"/>
            <a:ext cx="4614786" cy="1362075"/>
          </a:xfrm>
        </p:spPr>
        <p:txBody>
          <a:bodyPr anchor="b"/>
          <a:lstStyle>
            <a:lvl1pPr algn="l">
              <a:defRPr sz="4000" b="1" cap="none" baseline="0">
                <a:solidFill>
                  <a:schemeClr val="accent3"/>
                </a:solidFill>
              </a:defRPr>
            </a:lvl1pPr>
          </a:lstStyle>
          <a:p>
            <a:r>
              <a:rPr lang="fr-FR" noProof="0"/>
              <a:t>Intercalaire</a:t>
            </a:r>
          </a:p>
        </p:txBody>
      </p:sp>
      <p:cxnSp>
        <p:nvCxnSpPr>
          <p:cNvPr id="10" name="Connecteur droit 32"/>
          <p:cNvCxnSpPr/>
          <p:nvPr userDrawn="1">
            <p:custDataLst>
              <p:tags r:id="rId1"/>
            </p:custDataLst>
          </p:nvPr>
        </p:nvCxnSpPr>
        <p:spPr>
          <a:xfrm>
            <a:off x="3275579" y="3833633"/>
            <a:ext cx="5868422" cy="0"/>
          </a:xfrm>
          <a:prstGeom prst="line">
            <a:avLst/>
          </a:prstGeom>
          <a:noFill/>
          <a:ln w="9525" cap="flat" cmpd="sng" algn="ctr">
            <a:solidFill>
              <a:srgbClr val="4F81BD">
                <a:lumMod val="75000"/>
              </a:srgbClr>
            </a:solidFill>
            <a:prstDash val="solid"/>
          </a:ln>
          <a:effectLst/>
        </p:spPr>
      </p:cxnSp>
      <p:cxnSp>
        <p:nvCxnSpPr>
          <p:cNvPr id="14"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15"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6"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7" name="Group 6"/>
          <p:cNvGrpSpPr/>
          <p:nvPr userDrawn="1"/>
        </p:nvGrpSpPr>
        <p:grpSpPr>
          <a:xfrm>
            <a:off x="8036169" y="170645"/>
            <a:ext cx="1023570" cy="586593"/>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9"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33403241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8" name="Group 7"/>
          <p:cNvGrpSpPr/>
          <p:nvPr userDrawn="1"/>
        </p:nvGrpSpPr>
        <p:grpSpPr>
          <a:xfrm>
            <a:off x="8460398" y="276993"/>
            <a:ext cx="606670" cy="347673"/>
            <a:chOff x="3813175" y="1435101"/>
            <a:chExt cx="1368425" cy="723899"/>
          </a:xfrm>
        </p:grpSpPr>
        <p:grpSp>
          <p:nvGrpSpPr>
            <p:cNvPr id="9" name="Group 32"/>
            <p:cNvGrpSpPr/>
            <p:nvPr userDrawn="1"/>
          </p:nvGrpSpPr>
          <p:grpSpPr>
            <a:xfrm>
              <a:off x="3813175" y="1801813"/>
              <a:ext cx="1358900" cy="138112"/>
              <a:chOff x="3813175" y="1801813"/>
              <a:chExt cx="1358900" cy="138112"/>
            </a:xfrm>
          </p:grpSpPr>
          <p:sp>
            <p:nvSpPr>
              <p:cNvPr id="23"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3"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0"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5"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6"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34"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35"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28305595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cus">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custDataLst>
              <p:tags r:id="rId1"/>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41" name="Object 4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userDrawn="1">
            <p:custDataLst>
              <p:tags r:id="rId2"/>
            </p:custDataLst>
          </p:nvPr>
        </p:nvSpPr>
        <p:spPr>
          <a:xfrm>
            <a:off x="6898018" y="1685925"/>
            <a:ext cx="1957302" cy="4410075"/>
          </a:xfrm>
          <a:prstGeom prst="rect">
            <a:avLst/>
          </a:prstGeom>
          <a:solidFill>
            <a:srgbClr val="BFBFBF"/>
          </a:solidFill>
        </p:spPr>
        <p:txBody>
          <a:bodyPr vert="horz" lIns="90000" tIns="45720" rIns="90000" bIns="45720" rtlCol="0">
            <a:noAutofit/>
          </a:bodyPr>
          <a:lstStyle/>
          <a:p>
            <a:pPr defTabSz="957816">
              <a:spcBef>
                <a:spcPts val="432"/>
              </a:spcBef>
            </a:pPr>
            <a:endParaRPr lang="fr-FR" sz="1600" b="1">
              <a:solidFill>
                <a:prstClr val="white"/>
              </a:solidFill>
            </a:endParaRPr>
          </a:p>
        </p:txBody>
      </p:sp>
      <p:sp>
        <p:nvSpPr>
          <p:cNvPr id="43" name="Text Placeholder 42"/>
          <p:cNvSpPr>
            <a:spLocks noGrp="1"/>
          </p:cNvSpPr>
          <p:nvPr>
            <p:ph type="body" sz="quarter" idx="15" hasCustomPrompt="1"/>
            <p:custDataLst>
              <p:tags r:id="rId3"/>
            </p:custDataLst>
          </p:nvPr>
        </p:nvSpPr>
        <p:spPr>
          <a:xfrm>
            <a:off x="6898018" y="1685925"/>
            <a:ext cx="1957302" cy="4410075"/>
          </a:xfrm>
          <a:noFill/>
        </p:spPr>
        <p:txBody>
          <a:bodyPr lIns="90000" rIns="90000"/>
          <a:lstStyle>
            <a:lvl1pP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2" name="Title 1"/>
          <p:cNvSpPr>
            <a:spLocks noGrp="1"/>
          </p:cNvSpPr>
          <p:nvPr>
            <p:ph type="title" hasCustomPrompt="1"/>
            <p:custDataLst>
              <p:tags r:id="rId4"/>
            </p:custDataLst>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custDataLst>
              <p:tags r:id="rId5"/>
            </p:custDataLst>
          </p:nvPr>
        </p:nvSpPr>
        <p:spPr>
          <a:xfrm>
            <a:off x="382467" y="1685925"/>
            <a:ext cx="6440364" cy="4410075"/>
          </a:xfrm>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20" name="ZoneTexte 18"/>
          <p:cNvSpPr txBox="1"/>
          <p:nvPr userDrawn="1">
            <p:custDataLst>
              <p:tags r:id="rId6"/>
            </p:custDataLst>
          </p:nvPr>
        </p:nvSpPr>
        <p:spPr>
          <a:xfrm>
            <a:off x="6780754" y="5722143"/>
            <a:ext cx="502061" cy="523220"/>
          </a:xfrm>
          <a:prstGeom prst="rect">
            <a:avLst/>
          </a:prstGeom>
          <a:noFill/>
        </p:spPr>
        <p:txBody>
          <a:bodyPr wrap="none" rtlCol="0">
            <a:spAutoFit/>
          </a:bodyPr>
          <a:lstStyle/>
          <a:p>
            <a:pPr defTabSz="957816"/>
            <a:r>
              <a:rPr lang="fr-FR" sz="2800">
                <a:solidFill>
                  <a:prstClr val="white"/>
                </a:solidFill>
              </a:rPr>
              <a:t>↗</a:t>
            </a:r>
          </a:p>
        </p:txBody>
      </p:sp>
      <p:sp>
        <p:nvSpPr>
          <p:cNvPr id="25" name="Text Placeholder 17"/>
          <p:cNvSpPr>
            <a:spLocks noGrp="1"/>
          </p:cNvSpPr>
          <p:nvPr>
            <p:ph type="body" sz="quarter" idx="11" hasCustomPrompt="1"/>
            <p:custDataLst>
              <p:tags r:id="rId7"/>
            </p:custDataLst>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custDataLst>
              <p:tags r:id="rId8"/>
            </p:custDataLst>
          </p:nvPr>
        </p:nvCxnSpPr>
        <p:spPr>
          <a:xfrm>
            <a:off x="807480" y="6519411"/>
            <a:ext cx="0" cy="238496"/>
          </a:xfrm>
          <a:prstGeom prst="line">
            <a:avLst/>
          </a:prstGeom>
          <a:noFill/>
          <a:ln w="9525" cap="flat" cmpd="sng" algn="ctr">
            <a:solidFill>
              <a:srgbClr val="1F497D"/>
            </a:solidFill>
            <a:prstDash val="solid"/>
          </a:ln>
          <a:effectLst/>
        </p:spPr>
      </p:cxnSp>
      <p:cxnSp>
        <p:nvCxnSpPr>
          <p:cNvPr id="18" name="Connecteur droit 10"/>
          <p:cNvCxnSpPr/>
          <p:nvPr userDrawn="1">
            <p:custDataLst>
              <p:tags r:id="rId9"/>
            </p:custDataLst>
          </p:nvPr>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custDataLst>
              <p:tags r:id="rId10"/>
            </p:custDataLst>
          </p:nvPr>
        </p:nvCxnSpPr>
        <p:spPr>
          <a:xfrm>
            <a:off x="8784581" y="6519411"/>
            <a:ext cx="0" cy="238496"/>
          </a:xfrm>
          <a:prstGeom prst="line">
            <a:avLst/>
          </a:prstGeom>
          <a:noFill/>
          <a:ln w="9525" cap="flat" cmpd="sng" algn="ctr">
            <a:solidFill>
              <a:srgbClr val="1F497D"/>
            </a:solidFill>
            <a:prstDash val="solid"/>
          </a:ln>
          <a:effectLst/>
        </p:spPr>
      </p:cxnSp>
      <p:grpSp>
        <p:nvGrpSpPr>
          <p:cNvPr id="11" name="Group 10"/>
          <p:cNvGrpSpPr/>
          <p:nvPr userDrawn="1">
            <p:custDataLst>
              <p:tags r:id="rId11"/>
            </p:custDataLst>
          </p:nvPr>
        </p:nvGrpSpPr>
        <p:grpSpPr>
          <a:xfrm>
            <a:off x="8460398" y="276993"/>
            <a:ext cx="606670" cy="347673"/>
            <a:chOff x="3813175" y="1435101"/>
            <a:chExt cx="1368425" cy="723899"/>
          </a:xfrm>
        </p:grpSpPr>
        <p:grpSp>
          <p:nvGrpSpPr>
            <p:cNvPr id="12" name="Group 32"/>
            <p:cNvGrpSpPr/>
            <p:nvPr userDrawn="1"/>
          </p:nvGrpSpPr>
          <p:grpSpPr>
            <a:xfrm>
              <a:off x="3813175" y="1801813"/>
              <a:ext cx="1358900" cy="138112"/>
              <a:chOff x="3813175" y="1801813"/>
              <a:chExt cx="1358900" cy="138112"/>
            </a:xfrm>
          </p:grpSpPr>
          <p:sp>
            <p:nvSpPr>
              <p:cNvPr id="29"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3"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4"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5"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6"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7"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8"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9"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3"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23"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9"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40"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42"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8737331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7"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8"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9"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0"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11" name="Group 10"/>
          <p:cNvGrpSpPr/>
          <p:nvPr userDrawn="1"/>
        </p:nvGrpSpPr>
        <p:grpSpPr>
          <a:xfrm>
            <a:off x="8460398" y="276993"/>
            <a:ext cx="606670" cy="347673"/>
            <a:chOff x="3813175" y="1435101"/>
            <a:chExt cx="1368425" cy="723899"/>
          </a:xfrm>
        </p:grpSpPr>
        <p:grpSp>
          <p:nvGrpSpPr>
            <p:cNvPr id="12"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3"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6"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33"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34"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38726003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lide Fin">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1"/>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17" name="Object 1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ZoneTexte 8"/>
          <p:cNvSpPr txBox="1"/>
          <p:nvPr userDrawn="1"/>
        </p:nvSpPr>
        <p:spPr>
          <a:xfrm>
            <a:off x="3145135" y="4985656"/>
            <a:ext cx="2853732" cy="1754326"/>
          </a:xfrm>
          <a:prstGeom prst="rect">
            <a:avLst/>
          </a:prstGeom>
          <a:noFill/>
        </p:spPr>
        <p:txBody>
          <a:bodyPr wrap="square" rtlCol="0">
            <a:spAutoFit/>
          </a:bodyPr>
          <a:lstStyle/>
          <a:p>
            <a:pPr algn="ctr">
              <a:defRPr/>
            </a:pPr>
            <a:r>
              <a:rPr lang="fr-FR" kern="0">
                <a:solidFill>
                  <a:sysClr val="windowText" lastClr="000000"/>
                </a:solidFill>
              </a:rPr>
              <a:t>Conseil en Management</a:t>
            </a:r>
          </a:p>
          <a:p>
            <a:pPr algn="ctr">
              <a:defRPr/>
            </a:pPr>
            <a:r>
              <a:rPr lang="fr-FR" kern="0">
                <a:solidFill>
                  <a:sysClr val="windowText" lastClr="000000"/>
                </a:solidFill>
              </a:rPr>
              <a:t>141, rue Jules Guesde</a:t>
            </a:r>
          </a:p>
          <a:p>
            <a:pPr algn="ctr">
              <a:defRPr/>
            </a:pPr>
            <a:r>
              <a:rPr lang="fr-FR" kern="0">
                <a:solidFill>
                  <a:sysClr val="windowText" lastClr="000000"/>
                </a:solidFill>
              </a:rPr>
              <a:t>92 300 Levallois Perret</a:t>
            </a:r>
          </a:p>
          <a:p>
            <a:pPr algn="ctr">
              <a:defRPr/>
            </a:pPr>
            <a:r>
              <a:rPr lang="fr-FR" kern="0">
                <a:solidFill>
                  <a:sysClr val="windowText" lastClr="000000"/>
                </a:solidFill>
                <a:hlinkClick r:id="rId6"/>
              </a:rPr>
              <a:t>www.axys-consultants.fr</a:t>
            </a:r>
            <a:endParaRPr lang="fr-FR" kern="0">
              <a:solidFill>
                <a:sysClr val="windowText" lastClr="000000"/>
              </a:solidFill>
            </a:endParaRPr>
          </a:p>
          <a:p>
            <a:pPr algn="ctr">
              <a:defRPr/>
            </a:pPr>
            <a:r>
              <a:rPr lang="fr-FR" kern="0">
                <a:solidFill>
                  <a:sysClr val="windowText" lastClr="000000"/>
                </a:solidFill>
              </a:rPr>
              <a:t>  </a:t>
            </a:r>
          </a:p>
          <a:p>
            <a:pPr algn="ctr">
              <a:defRPr/>
            </a:pPr>
            <a:endParaRPr lang="fr-FR" kern="0">
              <a:solidFill>
                <a:sysClr val="windowText" lastClr="000000"/>
              </a:solidFill>
            </a:endParaRPr>
          </a:p>
        </p:txBody>
      </p:sp>
      <p:pic>
        <p:nvPicPr>
          <p:cNvPr id="29" name="Picture 4" descr="See full size image">
            <a:hlinkClick r:id="rId7"/>
          </p:cNvPr>
          <p:cNvPicPr>
            <a:picLocks noChangeAspect="1" noChangeArrowheads="1"/>
          </p:cNvPicPr>
          <p:nvPr userDrawn="1"/>
        </p:nvPicPr>
        <p:blipFill>
          <a:blip r:embed="rId8" cstate="print"/>
          <a:srcRect/>
          <a:stretch>
            <a:fillRect/>
          </a:stretch>
        </p:blipFill>
        <p:spPr bwMode="auto">
          <a:xfrm>
            <a:off x="4966832" y="6195167"/>
            <a:ext cx="660260" cy="200279"/>
          </a:xfrm>
          <a:prstGeom prst="rect">
            <a:avLst/>
          </a:prstGeom>
          <a:noFill/>
        </p:spPr>
      </p:pic>
      <p:sp>
        <p:nvSpPr>
          <p:cNvPr id="30" name="ZoneTexte 10"/>
          <p:cNvSpPr txBox="1"/>
          <p:nvPr userDrawn="1"/>
        </p:nvSpPr>
        <p:spPr>
          <a:xfrm>
            <a:off x="3486775" y="6172196"/>
            <a:ext cx="1648208" cy="246221"/>
          </a:xfrm>
          <a:prstGeom prst="rect">
            <a:avLst/>
          </a:prstGeom>
          <a:noFill/>
        </p:spPr>
        <p:txBody>
          <a:bodyPr wrap="none" rtlCol="0">
            <a:spAutoFit/>
          </a:bodyPr>
          <a:lstStyle/>
          <a:p>
            <a:pPr>
              <a:defRPr/>
            </a:pPr>
            <a:r>
              <a:rPr lang="fr-FR" sz="1000" kern="0">
                <a:solidFill>
                  <a:sysClr val="windowText" lastClr="000000"/>
                </a:solidFill>
              </a:rPr>
              <a:t>Retrouvez nos actualités sur</a:t>
            </a:r>
          </a:p>
        </p:txBody>
      </p:sp>
      <p:grpSp>
        <p:nvGrpSpPr>
          <p:cNvPr id="6" name="Group 5"/>
          <p:cNvGrpSpPr/>
          <p:nvPr userDrawn="1"/>
        </p:nvGrpSpPr>
        <p:grpSpPr>
          <a:xfrm>
            <a:off x="3143461" y="1423937"/>
            <a:ext cx="2846358" cy="1631206"/>
            <a:chOff x="3813175" y="1435101"/>
            <a:chExt cx="1368425" cy="723899"/>
          </a:xfrm>
        </p:grpSpPr>
        <p:grpSp>
          <p:nvGrpSpPr>
            <p:cNvPr id="7" name="Group 32"/>
            <p:cNvGrpSpPr/>
            <p:nvPr userDrawn="1"/>
          </p:nvGrpSpPr>
          <p:grpSpPr>
            <a:xfrm>
              <a:off x="3813175" y="1801813"/>
              <a:ext cx="1358900" cy="138112"/>
              <a:chOff x="3813175" y="1801813"/>
              <a:chExt cx="1358900" cy="138112"/>
            </a:xfrm>
          </p:grpSpPr>
          <p:sp>
            <p:nvSpPr>
              <p:cNvPr id="18"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8"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9" name="Group 31"/>
            <p:cNvGrpSpPr/>
            <p:nvPr userDrawn="1"/>
          </p:nvGrpSpPr>
          <p:grpSpPr>
            <a:xfrm>
              <a:off x="3813175" y="1435101"/>
              <a:ext cx="1358901" cy="317499"/>
              <a:chOff x="3813175" y="1435101"/>
              <a:chExt cx="1358901" cy="317499"/>
            </a:xfrm>
          </p:grpSpPr>
          <p:sp>
            <p:nvSpPr>
              <p:cNvPr id="13" name="Freeform 12"/>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13"/>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5" name="Freeform 14"/>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6" name="Freeform 15"/>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0" name="Group 33"/>
            <p:cNvGrpSpPr/>
            <p:nvPr userDrawn="1"/>
          </p:nvGrpSpPr>
          <p:grpSpPr>
            <a:xfrm>
              <a:off x="3825875" y="2044700"/>
              <a:ext cx="1347788" cy="114300"/>
              <a:chOff x="3825875" y="2044700"/>
              <a:chExt cx="1347788" cy="114300"/>
            </a:xfrm>
          </p:grpSpPr>
          <p:sp>
            <p:nvSpPr>
              <p:cNvPr id="11"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2"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5690373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41854128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5707040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9783164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348587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35788694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itre_visuel">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9" y="3428999"/>
            <a:ext cx="4537074"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4" name="Espace réservé pour une image  3"/>
          <p:cNvSpPr>
            <a:spLocks noGrp="1"/>
          </p:cNvSpPr>
          <p:nvPr>
            <p:ph type="pic" sz="quarter" idx="14"/>
          </p:nvPr>
        </p:nvSpPr>
        <p:spPr bwMode="gray">
          <a:xfrm>
            <a:off x="0" y="0"/>
            <a:ext cx="360045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17" name="Organigramme : Décision 16"/>
          <p:cNvSpPr/>
          <p:nvPr userDrawn="1"/>
        </p:nvSpPr>
        <p:spPr bwMode="gray">
          <a:xfrm>
            <a:off x="5940226" y="1664804"/>
            <a:ext cx="864000" cy="864000"/>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6"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19" name="Espace réservé de la date 18"/>
          <p:cNvSpPr>
            <a:spLocks noGrp="1"/>
          </p:cNvSpPr>
          <p:nvPr>
            <p:ph type="dt" sz="half" idx="15"/>
          </p:nvPr>
        </p:nvSpPr>
        <p:spPr bwMode="gray">
          <a:xfrm>
            <a:off x="4669147" y="6524625"/>
            <a:ext cx="540000" cy="144464"/>
          </a:xfrm>
        </p:spPr>
        <p:txBody>
          <a:bodyPr/>
          <a:lstStyle/>
          <a:p>
            <a:fld id="{2290A44B-2BB7-4208-865D-2CF39874A8A8}" type="datetime1">
              <a:rPr lang="fr-FR" smtClean="0"/>
              <a:t>11/05/2023</a:t>
            </a:fld>
            <a:endParaRPr lang="fr-FR"/>
          </a:p>
        </p:txBody>
      </p:sp>
      <p:sp>
        <p:nvSpPr>
          <p:cNvPr id="20" name="Espace réservé du pied de page 19"/>
          <p:cNvSpPr>
            <a:spLocks noGrp="1"/>
          </p:cNvSpPr>
          <p:nvPr>
            <p:ph type="ftr" sz="quarter" idx="16"/>
          </p:nvPr>
        </p:nvSpPr>
        <p:spPr bwMode="gray">
          <a:xfrm>
            <a:off x="3301195" y="6524625"/>
            <a:ext cx="3600000" cy="144463"/>
          </a:xfrm>
        </p:spPr>
        <p:txBody>
          <a:bodyPr/>
          <a:lstStyle/>
          <a:p>
            <a:r>
              <a:rPr lang="fr-FR"/>
              <a:t>GROUPE ADP -                      - DIFFUSION RESTREINTE</a:t>
            </a:r>
          </a:p>
        </p:txBody>
      </p:sp>
      <p:sp>
        <p:nvSpPr>
          <p:cNvPr id="21" name="Espace réservé du numéro de diapositive 20"/>
          <p:cNvSpPr>
            <a:spLocks noGrp="1"/>
          </p:cNvSpPr>
          <p:nvPr>
            <p:ph type="sldNum" sz="quarter" idx="17"/>
          </p:nvPr>
        </p:nvSpPr>
        <p:spPr bwMode="gray"/>
        <p:txBody>
          <a:bodyPr/>
          <a:lstStyle/>
          <a:p>
            <a:r>
              <a:rPr lang="fr-FR"/>
              <a:t>PAGE </a:t>
            </a:r>
            <a:fld id="{8AF9711C-11F6-40F1-A9C4-511E8DA6BB3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_couleur_1">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bg1"/>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4" name="Espace réservé de la date 18"/>
          <p:cNvSpPr>
            <a:spLocks noGrp="1"/>
          </p:cNvSpPr>
          <p:nvPr userDrawn="1">
            <p:ph type="dt" sz="half" idx="15"/>
          </p:nvPr>
        </p:nvSpPr>
        <p:spPr bwMode="gray">
          <a:xfrm>
            <a:off x="4669147" y="6524625"/>
            <a:ext cx="540000" cy="144464"/>
          </a:xfrm>
        </p:spPr>
        <p:txBody>
          <a:bodyPr/>
          <a:lstStyle/>
          <a:p>
            <a:fld id="{D09541FD-5B6B-4BF6-8C89-AE8A3BC611FB}" type="datetime1">
              <a:rPr lang="fr-FR" smtClean="0"/>
              <a:t>11/05/2023</a:t>
            </a:fld>
            <a:endParaRPr lang="fr-FR"/>
          </a:p>
        </p:txBody>
      </p:sp>
      <p:sp>
        <p:nvSpPr>
          <p:cNvPr id="25"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6"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298617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itre_couleur_2">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3"/>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92A83952-1623-4E48-837C-2FD05EAB1428}"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_couleur_3">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2"/>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885E5834-F1A8-43C3-B0EE-E29AEB0CAA5A}"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itre_couleur_4">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1"/>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A16D2F2B-AA42-4EF6-853F-472774101D80}"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03239" y="1449389"/>
            <a:ext cx="396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p:txBody>
          <a:bodyPr/>
          <a:lstStyle/>
          <a:p>
            <a:fld id="{D132218F-7D49-49BB-B587-432BFC8F0226}"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Tree>
    <p:extLst>
      <p:ext uri="{BB962C8B-B14F-4D97-AF65-F5344CB8AC3E}">
        <p14:creationId xmlns:p14="http://schemas.microsoft.com/office/powerpoint/2010/main" val="211605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 v2">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 name="Groupe 7"/>
          <p:cNvGrpSpPr/>
          <p:nvPr userDrawn="1"/>
        </p:nvGrpSpPr>
        <p:grpSpPr bwMode="gray">
          <a:xfrm>
            <a:off x="0" y="0"/>
            <a:ext cx="9144000" cy="6858001"/>
            <a:chOff x="0" y="0"/>
            <a:chExt cx="9155113" cy="6858001"/>
          </a:xfrm>
          <a:solidFill>
            <a:schemeClr val="accent3"/>
          </a:solidFill>
        </p:grpSpPr>
        <p:sp>
          <p:nvSpPr>
            <p:cNvPr id="9" name="Freeform 5"/>
            <p:cNvSpPr>
              <a:spLocks/>
            </p:cNvSpPr>
            <p:nvPr/>
          </p:nvSpPr>
          <p:spPr bwMode="gray">
            <a:xfrm>
              <a:off x="0" y="0"/>
              <a:ext cx="3262313" cy="2847975"/>
            </a:xfrm>
            <a:custGeom>
              <a:avLst/>
              <a:gdLst>
                <a:gd name="T0" fmla="*/ 2167 w 3421"/>
                <a:gd name="T1" fmla="*/ 0 h 2985"/>
                <a:gd name="T2" fmla="*/ 2167 w 3421"/>
                <a:gd name="T3" fmla="*/ 0 h 2985"/>
                <a:gd name="T4" fmla="*/ 0 w 3421"/>
                <a:gd name="T5" fmla="*/ 1891 h 2985"/>
                <a:gd name="T6" fmla="*/ 0 w 3421"/>
                <a:gd name="T7" fmla="*/ 2985 h 2985"/>
                <a:gd name="T8" fmla="*/ 3421 w 3421"/>
                <a:gd name="T9" fmla="*/ 0 h 2985"/>
                <a:gd name="T10" fmla="*/ 2167 w 3421"/>
                <a:gd name="T11" fmla="*/ 0 h 2985"/>
              </a:gdLst>
              <a:ahLst/>
              <a:cxnLst>
                <a:cxn ang="0">
                  <a:pos x="T0" y="T1"/>
                </a:cxn>
                <a:cxn ang="0">
                  <a:pos x="T2" y="T3"/>
                </a:cxn>
                <a:cxn ang="0">
                  <a:pos x="T4" y="T5"/>
                </a:cxn>
                <a:cxn ang="0">
                  <a:pos x="T6" y="T7"/>
                </a:cxn>
                <a:cxn ang="0">
                  <a:pos x="T8" y="T9"/>
                </a:cxn>
                <a:cxn ang="0">
                  <a:pos x="T10" y="T11"/>
                </a:cxn>
              </a:cxnLst>
              <a:rect l="0" t="0" r="r" b="b"/>
              <a:pathLst>
                <a:path w="3421" h="2985">
                  <a:moveTo>
                    <a:pt x="2167" y="0"/>
                  </a:moveTo>
                  <a:lnTo>
                    <a:pt x="2167" y="0"/>
                  </a:lnTo>
                  <a:lnTo>
                    <a:pt x="0" y="1891"/>
                  </a:lnTo>
                  <a:lnTo>
                    <a:pt x="0" y="2985"/>
                  </a:lnTo>
                  <a:lnTo>
                    <a:pt x="3421" y="0"/>
                  </a:lnTo>
                  <a:lnTo>
                    <a:pt x="2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 name="Freeform 6"/>
            <p:cNvSpPr>
              <a:spLocks/>
            </p:cNvSpPr>
            <p:nvPr/>
          </p:nvSpPr>
          <p:spPr bwMode="gray">
            <a:xfrm>
              <a:off x="0" y="0"/>
              <a:ext cx="6027738" cy="4248150"/>
            </a:xfrm>
            <a:custGeom>
              <a:avLst/>
              <a:gdLst>
                <a:gd name="T0" fmla="*/ 5069 w 6321"/>
                <a:gd name="T1" fmla="*/ 0 h 4454"/>
                <a:gd name="T2" fmla="*/ 5069 w 6321"/>
                <a:gd name="T3" fmla="*/ 0 h 4454"/>
                <a:gd name="T4" fmla="*/ 0 w 6321"/>
                <a:gd name="T5" fmla="*/ 3572 h 4454"/>
                <a:gd name="T6" fmla="*/ 0 w 6321"/>
                <a:gd name="T7" fmla="*/ 4454 h 4454"/>
                <a:gd name="T8" fmla="*/ 6321 w 6321"/>
                <a:gd name="T9" fmla="*/ 0 h 4454"/>
                <a:gd name="T10" fmla="*/ 5069 w 6321"/>
                <a:gd name="T11" fmla="*/ 0 h 4454"/>
              </a:gdLst>
              <a:ahLst/>
              <a:cxnLst>
                <a:cxn ang="0">
                  <a:pos x="T0" y="T1"/>
                </a:cxn>
                <a:cxn ang="0">
                  <a:pos x="T2" y="T3"/>
                </a:cxn>
                <a:cxn ang="0">
                  <a:pos x="T4" y="T5"/>
                </a:cxn>
                <a:cxn ang="0">
                  <a:pos x="T6" y="T7"/>
                </a:cxn>
                <a:cxn ang="0">
                  <a:pos x="T8" y="T9"/>
                </a:cxn>
                <a:cxn ang="0">
                  <a:pos x="T10" y="T11"/>
                </a:cxn>
              </a:cxnLst>
              <a:rect l="0" t="0" r="r" b="b"/>
              <a:pathLst>
                <a:path w="6321" h="4454">
                  <a:moveTo>
                    <a:pt x="5069" y="0"/>
                  </a:moveTo>
                  <a:lnTo>
                    <a:pt x="5069" y="0"/>
                  </a:lnTo>
                  <a:lnTo>
                    <a:pt x="0" y="3572"/>
                  </a:lnTo>
                  <a:lnTo>
                    <a:pt x="0" y="4454"/>
                  </a:lnTo>
                  <a:lnTo>
                    <a:pt x="6321" y="0"/>
                  </a:lnTo>
                  <a:lnTo>
                    <a:pt x="50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7"/>
            <p:cNvSpPr>
              <a:spLocks/>
            </p:cNvSpPr>
            <p:nvPr/>
          </p:nvSpPr>
          <p:spPr bwMode="gray">
            <a:xfrm>
              <a:off x="0" y="0"/>
              <a:ext cx="9153525" cy="5319713"/>
            </a:xfrm>
            <a:custGeom>
              <a:avLst/>
              <a:gdLst>
                <a:gd name="T0" fmla="*/ 8751 w 9599"/>
                <a:gd name="T1" fmla="*/ 0 h 5577"/>
                <a:gd name="T2" fmla="*/ 8751 w 9599"/>
                <a:gd name="T3" fmla="*/ 0 h 5577"/>
                <a:gd name="T4" fmla="*/ 0 w 9599"/>
                <a:gd name="T5" fmla="*/ 4869 h 5577"/>
                <a:gd name="T6" fmla="*/ 0 w 9599"/>
                <a:gd name="T7" fmla="*/ 5577 h 5577"/>
                <a:gd name="T8" fmla="*/ 9599 w 9599"/>
                <a:gd name="T9" fmla="*/ 234 h 5577"/>
                <a:gd name="T10" fmla="*/ 9599 w 9599"/>
                <a:gd name="T11" fmla="*/ 0 h 5577"/>
                <a:gd name="T12" fmla="*/ 8751 w 9599"/>
                <a:gd name="T13" fmla="*/ 0 h 5577"/>
              </a:gdLst>
              <a:ahLst/>
              <a:cxnLst>
                <a:cxn ang="0">
                  <a:pos x="T0" y="T1"/>
                </a:cxn>
                <a:cxn ang="0">
                  <a:pos x="T2" y="T3"/>
                </a:cxn>
                <a:cxn ang="0">
                  <a:pos x="T4" y="T5"/>
                </a:cxn>
                <a:cxn ang="0">
                  <a:pos x="T6" y="T7"/>
                </a:cxn>
                <a:cxn ang="0">
                  <a:pos x="T8" y="T9"/>
                </a:cxn>
                <a:cxn ang="0">
                  <a:pos x="T10" y="T11"/>
                </a:cxn>
                <a:cxn ang="0">
                  <a:pos x="T12" y="T13"/>
                </a:cxn>
              </a:cxnLst>
              <a:rect l="0" t="0" r="r" b="b"/>
              <a:pathLst>
                <a:path w="9599" h="5577">
                  <a:moveTo>
                    <a:pt x="8751" y="0"/>
                  </a:moveTo>
                  <a:lnTo>
                    <a:pt x="8751" y="0"/>
                  </a:lnTo>
                  <a:lnTo>
                    <a:pt x="0" y="4869"/>
                  </a:lnTo>
                  <a:lnTo>
                    <a:pt x="0" y="5577"/>
                  </a:lnTo>
                  <a:lnTo>
                    <a:pt x="9599" y="234"/>
                  </a:lnTo>
                  <a:lnTo>
                    <a:pt x="9599" y="0"/>
                  </a:lnTo>
                  <a:lnTo>
                    <a:pt x="8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Freeform 8"/>
            <p:cNvSpPr>
              <a:spLocks/>
            </p:cNvSpPr>
            <p:nvPr/>
          </p:nvSpPr>
          <p:spPr bwMode="gray">
            <a:xfrm>
              <a:off x="0" y="1779588"/>
              <a:ext cx="9153525" cy="4502150"/>
            </a:xfrm>
            <a:custGeom>
              <a:avLst/>
              <a:gdLst>
                <a:gd name="T0" fmla="*/ 0 w 9599"/>
                <a:gd name="T1" fmla="*/ 4159 h 4720"/>
                <a:gd name="T2" fmla="*/ 0 w 9599"/>
                <a:gd name="T3" fmla="*/ 4159 h 4720"/>
                <a:gd name="T4" fmla="*/ 0 w 9599"/>
                <a:gd name="T5" fmla="*/ 4720 h 4720"/>
                <a:gd name="T6" fmla="*/ 9599 w 9599"/>
                <a:gd name="T7" fmla="*/ 561 h 4720"/>
                <a:gd name="T8" fmla="*/ 9599 w 9599"/>
                <a:gd name="T9" fmla="*/ 0 h 4720"/>
                <a:gd name="T10" fmla="*/ 0 w 9599"/>
                <a:gd name="T11" fmla="*/ 4159 h 4720"/>
              </a:gdLst>
              <a:ahLst/>
              <a:cxnLst>
                <a:cxn ang="0">
                  <a:pos x="T0" y="T1"/>
                </a:cxn>
                <a:cxn ang="0">
                  <a:pos x="T2" y="T3"/>
                </a:cxn>
                <a:cxn ang="0">
                  <a:pos x="T4" y="T5"/>
                </a:cxn>
                <a:cxn ang="0">
                  <a:pos x="T6" y="T7"/>
                </a:cxn>
                <a:cxn ang="0">
                  <a:pos x="T8" y="T9"/>
                </a:cxn>
                <a:cxn ang="0">
                  <a:pos x="T10" y="T11"/>
                </a:cxn>
              </a:cxnLst>
              <a:rect l="0" t="0" r="r" b="b"/>
              <a:pathLst>
                <a:path w="9599" h="4720">
                  <a:moveTo>
                    <a:pt x="0" y="4159"/>
                  </a:moveTo>
                  <a:lnTo>
                    <a:pt x="0" y="4159"/>
                  </a:lnTo>
                  <a:lnTo>
                    <a:pt x="0" y="4720"/>
                  </a:lnTo>
                  <a:lnTo>
                    <a:pt x="9599" y="561"/>
                  </a:lnTo>
                  <a:lnTo>
                    <a:pt x="9599" y="0"/>
                  </a:lnTo>
                  <a:lnTo>
                    <a:pt x="0" y="415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9"/>
            <p:cNvSpPr>
              <a:spLocks/>
            </p:cNvSpPr>
            <p:nvPr/>
          </p:nvSpPr>
          <p:spPr bwMode="gray">
            <a:xfrm>
              <a:off x="0" y="3865563"/>
              <a:ext cx="9153525" cy="2992438"/>
            </a:xfrm>
            <a:custGeom>
              <a:avLst/>
              <a:gdLst>
                <a:gd name="T0" fmla="*/ 0 w 9599"/>
                <a:gd name="T1" fmla="*/ 3041 h 3136"/>
                <a:gd name="T2" fmla="*/ 0 w 9599"/>
                <a:gd name="T3" fmla="*/ 3041 h 3136"/>
                <a:gd name="T4" fmla="*/ 0 w 9599"/>
                <a:gd name="T5" fmla="*/ 3136 h 3136"/>
                <a:gd name="T6" fmla="*/ 1407 w 9599"/>
                <a:gd name="T7" fmla="*/ 3136 h 3136"/>
                <a:gd name="T8" fmla="*/ 9599 w 9599"/>
                <a:gd name="T9" fmla="*/ 540 h 3136"/>
                <a:gd name="T10" fmla="*/ 9599 w 9599"/>
                <a:gd name="T11" fmla="*/ 0 h 3136"/>
                <a:gd name="T12" fmla="*/ 0 w 9599"/>
                <a:gd name="T13" fmla="*/ 3041 h 3136"/>
              </a:gdLst>
              <a:ahLst/>
              <a:cxnLst>
                <a:cxn ang="0">
                  <a:pos x="T0" y="T1"/>
                </a:cxn>
                <a:cxn ang="0">
                  <a:pos x="T2" y="T3"/>
                </a:cxn>
                <a:cxn ang="0">
                  <a:pos x="T4" y="T5"/>
                </a:cxn>
                <a:cxn ang="0">
                  <a:pos x="T6" y="T7"/>
                </a:cxn>
                <a:cxn ang="0">
                  <a:pos x="T8" y="T9"/>
                </a:cxn>
                <a:cxn ang="0">
                  <a:pos x="T10" y="T11"/>
                </a:cxn>
                <a:cxn ang="0">
                  <a:pos x="T12" y="T13"/>
                </a:cxn>
              </a:cxnLst>
              <a:rect l="0" t="0" r="r" b="b"/>
              <a:pathLst>
                <a:path w="9599" h="3136">
                  <a:moveTo>
                    <a:pt x="0" y="3041"/>
                  </a:moveTo>
                  <a:lnTo>
                    <a:pt x="0" y="3041"/>
                  </a:lnTo>
                  <a:lnTo>
                    <a:pt x="0" y="3136"/>
                  </a:lnTo>
                  <a:lnTo>
                    <a:pt x="1407" y="3136"/>
                  </a:lnTo>
                  <a:lnTo>
                    <a:pt x="9599" y="540"/>
                  </a:lnTo>
                  <a:lnTo>
                    <a:pt x="9599" y="0"/>
                  </a:lnTo>
                  <a:lnTo>
                    <a:pt x="0" y="30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Freeform 10"/>
            <p:cNvSpPr>
              <a:spLocks/>
            </p:cNvSpPr>
            <p:nvPr/>
          </p:nvSpPr>
          <p:spPr bwMode="gray">
            <a:xfrm>
              <a:off x="3770313" y="5741988"/>
              <a:ext cx="5384800" cy="1116013"/>
            </a:xfrm>
            <a:custGeom>
              <a:avLst/>
              <a:gdLst>
                <a:gd name="T0" fmla="*/ 0 w 5647"/>
                <a:gd name="T1" fmla="*/ 1170 h 1170"/>
                <a:gd name="T2" fmla="*/ 0 w 5647"/>
                <a:gd name="T3" fmla="*/ 1170 h 1170"/>
                <a:gd name="T4" fmla="*/ 1694 w 5647"/>
                <a:gd name="T5" fmla="*/ 1170 h 1170"/>
                <a:gd name="T6" fmla="*/ 5647 w 5647"/>
                <a:gd name="T7" fmla="*/ 351 h 1170"/>
                <a:gd name="T8" fmla="*/ 5647 w 5647"/>
                <a:gd name="T9" fmla="*/ 0 h 1170"/>
                <a:gd name="T10" fmla="*/ 0 w 5647"/>
                <a:gd name="T11" fmla="*/ 1170 h 1170"/>
              </a:gdLst>
              <a:ahLst/>
              <a:cxnLst>
                <a:cxn ang="0">
                  <a:pos x="T0" y="T1"/>
                </a:cxn>
                <a:cxn ang="0">
                  <a:pos x="T2" y="T3"/>
                </a:cxn>
                <a:cxn ang="0">
                  <a:pos x="T4" y="T5"/>
                </a:cxn>
                <a:cxn ang="0">
                  <a:pos x="T6" y="T7"/>
                </a:cxn>
                <a:cxn ang="0">
                  <a:pos x="T8" y="T9"/>
                </a:cxn>
                <a:cxn ang="0">
                  <a:pos x="T10" y="T11"/>
                </a:cxn>
              </a:cxnLst>
              <a:rect l="0" t="0" r="r" b="b"/>
              <a:pathLst>
                <a:path w="5647" h="1170">
                  <a:moveTo>
                    <a:pt x="0" y="1170"/>
                  </a:moveTo>
                  <a:lnTo>
                    <a:pt x="0" y="1170"/>
                  </a:lnTo>
                  <a:lnTo>
                    <a:pt x="1694" y="1170"/>
                  </a:lnTo>
                  <a:lnTo>
                    <a:pt x="5647" y="351"/>
                  </a:lnTo>
                  <a:lnTo>
                    <a:pt x="5647" y="0"/>
                  </a:lnTo>
                  <a:lnTo>
                    <a:pt x="0" y="11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8137524"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lvl1pPr>
              <a:defRPr/>
            </a:lvl1pPr>
          </a:lstStyle>
          <a:p>
            <a:r>
              <a:rPr lang="fr-FR"/>
              <a:t>Titre</a:t>
            </a:r>
          </a:p>
        </p:txBody>
      </p:sp>
    </p:spTree>
    <p:extLst>
      <p:ext uri="{BB962C8B-B14F-4D97-AF65-F5344CB8AC3E}">
        <p14:creationId xmlns:p14="http://schemas.microsoft.com/office/powerpoint/2010/main" val="362820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1.jpe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9" y="800100"/>
            <a:ext cx="8137524" cy="649288"/>
          </a:xfrm>
          <a:prstGeom prst="rect">
            <a:avLst/>
          </a:prstGeom>
        </p:spPr>
        <p:txBody>
          <a:bodyPr vert="horz" lIns="0" tIns="0" rIns="0" bIns="0" rtlCol="0" anchor="t" anchorCtr="0">
            <a:noAutofit/>
          </a:bodyPr>
          <a:lstStyle/>
          <a:p>
            <a:r>
              <a:rPr lang="fr-FR" noProof="0"/>
              <a:t>Titre</a:t>
            </a:r>
          </a:p>
        </p:txBody>
      </p:sp>
      <p:sp>
        <p:nvSpPr>
          <p:cNvPr id="3" name="Espace réservé du texte 2"/>
          <p:cNvSpPr>
            <a:spLocks noGrp="1"/>
          </p:cNvSpPr>
          <p:nvPr>
            <p:ph type="body" idx="1"/>
          </p:nvPr>
        </p:nvSpPr>
        <p:spPr bwMode="gray">
          <a:xfrm>
            <a:off x="503239" y="1449389"/>
            <a:ext cx="8137524" cy="5003799"/>
          </a:xfrm>
          <a:prstGeom prst="rect">
            <a:avLst/>
          </a:prstGeom>
        </p:spPr>
        <p:txBody>
          <a:bodyPr vert="horz" lIns="0" tIns="0" rIns="0" bIns="0" rtlCol="0" anchor="t" anchorCtr="0">
            <a:no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1" name="Espace réservé du pied de page 10"/>
          <p:cNvSpPr>
            <a:spLocks noGrp="1"/>
          </p:cNvSpPr>
          <p:nvPr>
            <p:ph type="ftr" sz="quarter" idx="3"/>
          </p:nvPr>
        </p:nvSpPr>
        <p:spPr bwMode="gray">
          <a:xfrm>
            <a:off x="2771999" y="6524625"/>
            <a:ext cx="3600000" cy="144463"/>
          </a:xfrm>
          <a:prstGeom prst="rect">
            <a:avLst/>
          </a:prstGeom>
        </p:spPr>
        <p:txBody>
          <a:bodyPr vert="horz" lIns="0" tIns="0" rIns="0" bIns="0" rtlCol="0" anchor="t" anchorCtr="0"/>
          <a:lstStyle>
            <a:lvl1pPr algn="ctr">
              <a:defRPr sz="650">
                <a:solidFill>
                  <a:schemeClr val="tx1"/>
                </a:solidFill>
              </a:defRPr>
            </a:lvl1pPr>
          </a:lstStyle>
          <a:p>
            <a:r>
              <a:rPr lang="fr-FR"/>
              <a:t>GROUPE ADP -                      - DIFFUSION RESTREINTE</a:t>
            </a:r>
          </a:p>
        </p:txBody>
      </p:sp>
      <p:sp>
        <p:nvSpPr>
          <p:cNvPr id="12" name="Espace réservé du numéro de diapositive 11"/>
          <p:cNvSpPr>
            <a:spLocks noGrp="1"/>
          </p:cNvSpPr>
          <p:nvPr>
            <p:ph type="sldNum" sz="quarter" idx="4"/>
          </p:nvPr>
        </p:nvSpPr>
        <p:spPr bwMode="gray">
          <a:xfrm>
            <a:off x="8028384" y="6524625"/>
            <a:ext cx="612379" cy="144464"/>
          </a:xfrm>
          <a:prstGeom prst="rect">
            <a:avLst/>
          </a:prstGeom>
        </p:spPr>
        <p:txBody>
          <a:bodyPr vert="horz" lIns="0" tIns="0" rIns="0" bIns="0" rtlCol="0" anchor="t" anchorCtr="0"/>
          <a:lstStyle>
            <a:lvl1pPr algn="r">
              <a:defRPr sz="650">
                <a:solidFill>
                  <a:schemeClr val="tx1"/>
                </a:solidFill>
              </a:defRPr>
            </a:lvl1pPr>
          </a:lstStyle>
          <a:p>
            <a:r>
              <a:rPr lang="fr-FR"/>
              <a:t>PAGE </a:t>
            </a:r>
            <a:fld id="{8AF9711C-11F6-40F1-A9C4-511E8DA6BB32}" type="slidenum">
              <a:rPr lang="fr-FR" smtClean="0"/>
              <a:pPr/>
              <a:t>‹N°›</a:t>
            </a:fld>
            <a:endParaRPr lang="fr-FR"/>
          </a:p>
        </p:txBody>
      </p:sp>
      <p:sp>
        <p:nvSpPr>
          <p:cNvPr id="10" name="Espace réservé de la date 9"/>
          <p:cNvSpPr>
            <a:spLocks noGrp="1"/>
          </p:cNvSpPr>
          <p:nvPr>
            <p:ph type="dt" sz="half" idx="2"/>
          </p:nvPr>
        </p:nvSpPr>
        <p:spPr bwMode="gray">
          <a:xfrm>
            <a:off x="4139951" y="6524625"/>
            <a:ext cx="540000" cy="144464"/>
          </a:xfrm>
          <a:prstGeom prst="rect">
            <a:avLst/>
          </a:prstGeom>
        </p:spPr>
        <p:txBody>
          <a:bodyPr vert="horz" lIns="0" tIns="0" rIns="0" bIns="0" rtlCol="0" anchor="t" anchorCtr="0"/>
          <a:lstStyle>
            <a:lvl1pPr algn="ctr">
              <a:defRPr sz="650">
                <a:solidFill>
                  <a:schemeClr val="tx1"/>
                </a:solidFill>
              </a:defRPr>
            </a:lvl1pPr>
          </a:lstStyle>
          <a:p>
            <a:fld id="{53944304-8D3E-4FF0-8E15-4BAC9F5C1A3B}" type="datetime1">
              <a:rPr lang="fr-FR" smtClean="0"/>
              <a:t>11/05/2023</a:t>
            </a:fld>
            <a:endParaRPr lang="fr-FR"/>
          </a:p>
        </p:txBody>
      </p:sp>
    </p:spTree>
  </p:cSld>
  <p:clrMap bg1="lt1" tx1="dk1" bg2="lt2" tx2="dk2" accent1="accent1" accent2="accent2" accent3="accent3" accent4="accent4" accent5="accent5" accent6="accent6" hlink="hlink" folHlink="folHlink"/>
  <p:sldLayoutIdLst>
    <p:sldLayoutId id="2147483808" r:id="rId1"/>
    <p:sldLayoutId id="2147483815" r:id="rId2"/>
    <p:sldLayoutId id="2147483799" r:id="rId3"/>
    <p:sldLayoutId id="2147483814" r:id="rId4"/>
    <p:sldLayoutId id="2147483816" r:id="rId5"/>
    <p:sldLayoutId id="2147483817" r:id="rId6"/>
    <p:sldLayoutId id="2147483818" r:id="rId7"/>
    <p:sldLayoutId id="2147483813" r:id="rId8"/>
    <p:sldLayoutId id="2147483819" r:id="rId9"/>
    <p:sldLayoutId id="2147483820" r:id="rId10"/>
    <p:sldLayoutId id="2147483821" r:id="rId11"/>
    <p:sldLayoutId id="2147483825" r:id="rId12"/>
    <p:sldLayoutId id="2147483822" r:id="rId13"/>
    <p:sldLayoutId id="2147483809" r:id="rId14"/>
    <p:sldLayoutId id="2147483810" r:id="rId15"/>
    <p:sldLayoutId id="2147483811" r:id="rId16"/>
    <p:sldLayoutId id="2147483812" r:id="rId17"/>
  </p:sldLayoutIdLst>
  <p:hf hdr="0"/>
  <p:txStyles>
    <p:titleStyle>
      <a:lvl1pPr algn="l" defTabSz="914400" rtl="0" eaLnBrk="1" latinLnBrk="0" hangingPunct="1">
        <a:lnSpc>
          <a:spcPct val="100000"/>
        </a:lnSpc>
        <a:spcBef>
          <a:spcPct val="0"/>
        </a:spcBef>
        <a:buNone/>
        <a:defRPr sz="1600" b="1" kern="1200" cap="all" baseline="0">
          <a:solidFill>
            <a:schemeClr val="accent1"/>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466" y="4984"/>
            <a:ext cx="6934759" cy="909416"/>
          </a:xfrm>
          <a:prstGeom prst="rect">
            <a:avLst/>
          </a:prstGeom>
        </p:spPr>
        <p:txBody>
          <a:bodyPr vert="horz" lIns="36000" tIns="45720" rIns="36000" bIns="45720" rtlCol="0" anchor="ctr">
            <a:noAutofit/>
          </a:bodyPr>
          <a:lstStyle/>
          <a:p>
            <a:r>
              <a:rPr lang="fr-FR" noProof="0"/>
              <a:t>Titre</a:t>
            </a:r>
          </a:p>
        </p:txBody>
      </p:sp>
      <p:sp>
        <p:nvSpPr>
          <p:cNvPr id="3" name="Text Placeholder 2"/>
          <p:cNvSpPr>
            <a:spLocks noGrp="1"/>
          </p:cNvSpPr>
          <p:nvPr>
            <p:ph type="body" idx="1"/>
          </p:nvPr>
        </p:nvSpPr>
        <p:spPr>
          <a:xfrm>
            <a:off x="382466" y="1685925"/>
            <a:ext cx="8475785" cy="4410075"/>
          </a:xfrm>
          <a:prstGeom prst="rect">
            <a:avLst/>
          </a:prstGeom>
        </p:spPr>
        <p:txBody>
          <a:bodyPr vert="horz" lIns="36000" tIns="45720" rIns="36000" bIns="45720" rtlCol="0">
            <a:noAutofit/>
          </a:body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1" name="TextBox 10"/>
          <p:cNvSpPr txBox="1"/>
          <p:nvPr/>
        </p:nvSpPr>
        <p:spPr>
          <a:xfrm>
            <a:off x="8781770" y="6523243"/>
            <a:ext cx="263768" cy="230832"/>
          </a:xfrm>
          <a:prstGeom prst="rect">
            <a:avLst/>
          </a:prstGeom>
          <a:noFill/>
        </p:spPr>
        <p:txBody>
          <a:bodyPr wrap="none" lIns="0" tIns="0" rIns="0" bIns="0" rtlCol="0" anchor="ctr">
            <a:noAutofit/>
          </a:bodyPr>
          <a:lstStyle/>
          <a:p>
            <a:pPr algn="ctr" defTabSz="957816"/>
            <a:fld id="{6A895693-0027-4F28-9367-92E39A51F51C}" type="slidenum">
              <a:rPr lang="fr-FR" sz="800" smtClean="0">
                <a:solidFill>
                  <a:srgbClr val="7F7F7F"/>
                </a:solidFill>
              </a:rPr>
              <a:pPr algn="ctr" defTabSz="957816"/>
              <a:t>‹N°›</a:t>
            </a:fld>
            <a:endParaRPr lang="fr-FR" sz="800">
              <a:solidFill>
                <a:srgbClr val="7F7F7F"/>
              </a:solidFill>
            </a:endParaRPr>
          </a:p>
        </p:txBody>
      </p:sp>
      <p:sp>
        <p:nvSpPr>
          <p:cNvPr id="32" name="ZoneTexte 11"/>
          <p:cNvSpPr txBox="1"/>
          <p:nvPr/>
        </p:nvSpPr>
        <p:spPr>
          <a:xfrm>
            <a:off x="1675267" y="6523243"/>
            <a:ext cx="6880448" cy="230832"/>
          </a:xfrm>
          <a:prstGeom prst="rect">
            <a:avLst/>
          </a:prstGeom>
          <a:noFill/>
        </p:spPr>
        <p:txBody>
          <a:bodyPr wrap="square" rtlCol="0">
            <a:spAutoFit/>
          </a:bodyPr>
          <a:lstStyle/>
          <a:p>
            <a:pPr>
              <a:defRPr/>
            </a:pPr>
            <a:r>
              <a:rPr lang="fr-FR" sz="900" kern="0">
                <a:solidFill>
                  <a:sysClr val="windowText" lastClr="000000">
                    <a:lumMod val="50000"/>
                    <a:lumOff val="50000"/>
                  </a:sysClr>
                </a:solidFill>
              </a:rPr>
              <a:t>PEC PAIE – Comité de suivi</a:t>
            </a:r>
          </a:p>
        </p:txBody>
      </p:sp>
      <p:sp>
        <p:nvSpPr>
          <p:cNvPr id="38" name="TextBox 37"/>
          <p:cNvSpPr txBox="1"/>
          <p:nvPr/>
        </p:nvSpPr>
        <p:spPr>
          <a:xfrm>
            <a:off x="870251" y="6523243"/>
            <a:ext cx="679476" cy="230832"/>
          </a:xfrm>
          <a:prstGeom prst="rect">
            <a:avLst/>
          </a:prstGeom>
          <a:noFill/>
        </p:spPr>
        <p:txBody>
          <a:bodyPr wrap="square" rtlCol="0" anchor="ctr">
            <a:noAutofit/>
          </a:bodyPr>
          <a:lstStyle/>
          <a:p>
            <a:pPr defTabSz="957816"/>
            <a:fld id="{97AE2343-6039-4F61-9D61-ED27A8192115}" type="datetime1">
              <a:rPr lang="fr-FR" sz="900" smtClean="0">
                <a:solidFill>
                  <a:srgbClr val="7F7F7F"/>
                </a:solidFill>
              </a:rPr>
              <a:pPr defTabSz="957816"/>
              <a:t>11/05/2023</a:t>
            </a:fld>
            <a:endParaRPr lang="fr-FR" sz="900">
              <a:solidFill>
                <a:srgbClr val="7F7F7F"/>
              </a:solidFill>
            </a:endParaRPr>
          </a:p>
        </p:txBody>
      </p:sp>
      <p:pic>
        <p:nvPicPr>
          <p:cNvPr id="8" name="Image 3" descr="logo AMAURY.jpg"/>
          <p:cNvPicPr>
            <a:picLocks noChangeAspect="1"/>
          </p:cNvPicPr>
          <p:nvPr userDrawn="1"/>
        </p:nvPicPr>
        <p:blipFill>
          <a:blip r:embed="rId15" cstate="print"/>
          <a:srcRect/>
          <a:stretch>
            <a:fillRect/>
          </a:stretch>
        </p:blipFill>
        <p:spPr bwMode="auto">
          <a:xfrm>
            <a:off x="58616" y="6502264"/>
            <a:ext cx="715108" cy="201395"/>
          </a:xfrm>
          <a:prstGeom prst="rect">
            <a:avLst/>
          </a:prstGeom>
          <a:noFill/>
          <a:ln w="9525">
            <a:noFill/>
            <a:miter lim="800000"/>
            <a:headEnd/>
            <a:tailEnd/>
          </a:ln>
        </p:spPr>
      </p:pic>
    </p:spTree>
    <p:extLst>
      <p:ext uri="{BB962C8B-B14F-4D97-AF65-F5344CB8AC3E}">
        <p14:creationId xmlns:p14="http://schemas.microsoft.com/office/powerpoint/2010/main" val="396299703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ransition>
    <p:fade/>
  </p:transition>
  <p:txStyles>
    <p:titleStyle>
      <a:lvl1pPr algn="l" defTabSz="914400" rtl="0" eaLnBrk="1" latinLnBrk="0" hangingPunct="1">
        <a:spcBef>
          <a:spcPct val="0"/>
        </a:spcBef>
        <a:buNone/>
        <a:defRPr sz="2800" kern="1200">
          <a:solidFill>
            <a:schemeClr val="bg2"/>
          </a:solidFill>
          <a:latin typeface="+mj-lt"/>
          <a:ea typeface="+mj-ea"/>
          <a:cs typeface="+mj-cs"/>
        </a:defRPr>
      </a:lvl1pPr>
    </p:titleStyle>
    <p:bodyStyle>
      <a:lvl1pPr marL="0" indent="0" algn="just" defTabSz="914400" rtl="0" eaLnBrk="1" latinLnBrk="0" hangingPunct="1">
        <a:spcBef>
          <a:spcPts val="432"/>
        </a:spcBef>
        <a:buFontTx/>
        <a:buNone/>
        <a:defRPr sz="1800" b="1" kern="1200">
          <a:solidFill>
            <a:schemeClr val="accent3"/>
          </a:solidFill>
          <a:latin typeface="+mn-lt"/>
          <a:ea typeface="+mn-ea"/>
          <a:cs typeface="+mn-cs"/>
        </a:defRPr>
      </a:lvl1pPr>
      <a:lvl2pPr marL="266700" indent="-266700" algn="just" defTabSz="914400" rtl="0" eaLnBrk="1" latinLnBrk="0" hangingPunct="1">
        <a:spcBef>
          <a:spcPts val="432"/>
        </a:spcBef>
        <a:buClr>
          <a:schemeClr val="accent3"/>
        </a:buClr>
        <a:buFont typeface="Wingdings" pitchFamily="2" charset="2"/>
        <a:buChar char="§"/>
        <a:tabLst/>
        <a:defRPr sz="1600" kern="1200">
          <a:solidFill>
            <a:schemeClr val="tx1"/>
          </a:solidFill>
          <a:latin typeface="+mn-lt"/>
          <a:ea typeface="+mn-ea"/>
          <a:cs typeface="+mn-cs"/>
        </a:defRPr>
      </a:lvl2pPr>
      <a:lvl3pPr marL="539750" indent="-263525" algn="just" defTabSz="922338" rtl="0" eaLnBrk="1" latinLnBrk="0" hangingPunct="1">
        <a:spcBef>
          <a:spcPts val="432"/>
        </a:spcBef>
        <a:buClr>
          <a:schemeClr val="bg2"/>
        </a:buClr>
        <a:buFont typeface="Arial" pitchFamily="34" charset="0"/>
        <a:buChar char="–"/>
        <a:defRPr sz="1400" kern="1200">
          <a:solidFill>
            <a:schemeClr val="tx1"/>
          </a:solidFill>
          <a:latin typeface="+mn-lt"/>
          <a:ea typeface="+mn-ea"/>
          <a:cs typeface="+mn-cs"/>
        </a:defRPr>
      </a:lvl3pPr>
      <a:lvl4pPr marL="714375" indent="-176213" algn="just" defTabSz="914400" rtl="0" eaLnBrk="1" latinLnBrk="0" hangingPunct="1">
        <a:spcBef>
          <a:spcPts val="432"/>
        </a:spcBef>
        <a:buClr>
          <a:schemeClr val="bg2"/>
        </a:buClr>
        <a:buFont typeface="Arial" pitchFamily="34" charset="0"/>
        <a:buChar char="•"/>
        <a:defRPr sz="1400" kern="1200" baseline="0">
          <a:solidFill>
            <a:schemeClr val="bg2"/>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4C68E96-28E4-1A2E-092F-D8154C77CC3C}"/>
              </a:ext>
            </a:extLst>
          </p:cNvPr>
          <p:cNvSpPr>
            <a:spLocks noGrp="1"/>
          </p:cNvSpPr>
          <p:nvPr>
            <p:ph type="dt" sz="half" idx="10"/>
          </p:nvPr>
        </p:nvSpPr>
        <p:spPr/>
        <p:txBody>
          <a:bodyPr/>
          <a:lstStyle/>
          <a:p>
            <a:fld id="{80B89F44-81A1-4603-A91A-A0FD009B4122}" type="datetime1">
              <a:rPr lang="fr-FR" smtClean="0"/>
              <a:t>11/05/2023</a:t>
            </a:fld>
            <a:endParaRPr lang="fr-FR"/>
          </a:p>
        </p:txBody>
      </p:sp>
      <p:sp>
        <p:nvSpPr>
          <p:cNvPr id="3" name="Espace réservé du pied de page 2">
            <a:extLst>
              <a:ext uri="{FF2B5EF4-FFF2-40B4-BE49-F238E27FC236}">
                <a16:creationId xmlns:a16="http://schemas.microsoft.com/office/drawing/2014/main" id="{DC5F2205-4CF7-0DAC-FF8F-94DF303237E0}"/>
              </a:ext>
            </a:extLst>
          </p:cNvPr>
          <p:cNvSpPr>
            <a:spLocks noGrp="1"/>
          </p:cNvSpPr>
          <p:nvPr>
            <p:ph type="ftr" sz="quarter" idx="11"/>
          </p:nvPr>
        </p:nvSpPr>
        <p:spPr/>
        <p:txBody>
          <a:bodyPr/>
          <a:lstStyle/>
          <a:p>
            <a:r>
              <a:rPr lang="fr-FR"/>
              <a:t>GROUPE ADP -                      - DIFFUSION RESTREINTE</a:t>
            </a:r>
          </a:p>
        </p:txBody>
      </p:sp>
      <p:sp>
        <p:nvSpPr>
          <p:cNvPr id="4" name="Espace réservé du numéro de diapositive 3">
            <a:extLst>
              <a:ext uri="{FF2B5EF4-FFF2-40B4-BE49-F238E27FC236}">
                <a16:creationId xmlns:a16="http://schemas.microsoft.com/office/drawing/2014/main" id="{E53E2415-5BBD-4D77-F785-823ED51F9EC1}"/>
              </a:ext>
            </a:extLst>
          </p:cNvPr>
          <p:cNvSpPr>
            <a:spLocks noGrp="1"/>
          </p:cNvSpPr>
          <p:nvPr>
            <p:ph type="sldNum" sz="quarter" idx="12"/>
          </p:nvPr>
        </p:nvSpPr>
        <p:spPr/>
        <p:txBody>
          <a:bodyPr/>
          <a:lstStyle/>
          <a:p>
            <a:r>
              <a:rPr lang="fr-FR"/>
              <a:t>PAGE </a:t>
            </a:r>
            <a:fld id="{8AF9711C-11F6-40F1-A9C4-511E8DA6BB32}" type="slidenum">
              <a:rPr lang="fr-FR" smtClean="0"/>
              <a:pPr/>
              <a:t>1</a:t>
            </a:fld>
            <a:endParaRPr lang="fr-FR"/>
          </a:p>
        </p:txBody>
      </p:sp>
      <p:sp>
        <p:nvSpPr>
          <p:cNvPr id="5" name="Titre 4">
            <a:extLst>
              <a:ext uri="{FF2B5EF4-FFF2-40B4-BE49-F238E27FC236}">
                <a16:creationId xmlns:a16="http://schemas.microsoft.com/office/drawing/2014/main" id="{C11685A2-EFA2-8393-3B8D-6525E79BD6C7}"/>
              </a:ext>
            </a:extLst>
          </p:cNvPr>
          <p:cNvSpPr>
            <a:spLocks noGrp="1"/>
          </p:cNvSpPr>
          <p:nvPr>
            <p:ph type="title"/>
          </p:nvPr>
        </p:nvSpPr>
        <p:spPr/>
        <p:txBody>
          <a:bodyPr/>
          <a:lstStyle/>
          <a:p>
            <a:r>
              <a:rPr lang="fr-FR" dirty="0"/>
              <a:t>Gouvernance DevOps</a:t>
            </a:r>
          </a:p>
        </p:txBody>
      </p:sp>
    </p:spTree>
    <p:extLst>
      <p:ext uri="{BB962C8B-B14F-4D97-AF65-F5344CB8AC3E}">
        <p14:creationId xmlns:p14="http://schemas.microsoft.com/office/powerpoint/2010/main" val="176255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Cible</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04</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10</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458861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11</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CI/CD - Cible</a:t>
            </a:r>
          </a:p>
        </p:txBody>
      </p:sp>
    </p:spTree>
    <p:extLst>
      <p:ext uri="{BB962C8B-B14F-4D97-AF65-F5344CB8AC3E}">
        <p14:creationId xmlns:p14="http://schemas.microsoft.com/office/powerpoint/2010/main" val="2669755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Services IAC &amp; automatisation</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05</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12</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194743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13</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Services </a:t>
            </a:r>
            <a:r>
              <a:rPr lang="fr-FR" dirty="0" err="1"/>
              <a:t>iac</a:t>
            </a:r>
            <a:endParaRPr lang="fr-FR" dirty="0"/>
          </a:p>
        </p:txBody>
      </p:sp>
      <p:sp>
        <p:nvSpPr>
          <p:cNvPr id="2" name="Espace réservé du contenu 8">
            <a:extLst>
              <a:ext uri="{FF2B5EF4-FFF2-40B4-BE49-F238E27FC236}">
                <a16:creationId xmlns:a16="http://schemas.microsoft.com/office/drawing/2014/main" id="{8B3CC45E-6263-C8E2-76E5-AD4245C6C17C}"/>
              </a:ext>
            </a:extLst>
          </p:cNvPr>
          <p:cNvSpPr txBox="1">
            <a:spLocks/>
          </p:cNvSpPr>
          <p:nvPr/>
        </p:nvSpPr>
        <p:spPr bwMode="gray">
          <a:xfrm>
            <a:off x="503239" y="1581924"/>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Des services IAC sont mis à disposition pour automatiser le déploiement des projets Azure DevOps :</a:t>
            </a:r>
          </a:p>
          <a:p>
            <a:pPr>
              <a:lnSpc>
                <a:spcPct val="100000"/>
              </a:lnSpc>
            </a:pPr>
            <a:r>
              <a:rPr lang="fr-FR" sz="1400" b="0" dirty="0"/>
              <a:t>Mise en place d’une configuration </a:t>
            </a:r>
            <a:r>
              <a:rPr lang="fr-FR" sz="1400" b="0" dirty="0" err="1"/>
              <a:t>terraform</a:t>
            </a:r>
            <a:r>
              <a:rPr lang="fr-FR" sz="1400" b="0" dirty="0"/>
              <a:t> permettant de déployer un projet Azure DevOps regroupant toutes les bonnes pratiques mises en place dans le cadre de la gouvernance.</a:t>
            </a:r>
          </a:p>
          <a:p>
            <a:pPr marL="0" indent="0">
              <a:lnSpc>
                <a:spcPct val="100000"/>
              </a:lnSpc>
              <a:buNone/>
            </a:pPr>
            <a:endParaRPr lang="fr-FR" sz="1400" b="0" dirty="0"/>
          </a:p>
          <a:p>
            <a:pPr marL="0" indent="0">
              <a:lnSpc>
                <a:spcPct val="100000"/>
              </a:lnSpc>
              <a:buNone/>
            </a:pPr>
            <a:endParaRPr lang="fr-FR" sz="1400" b="0" dirty="0"/>
          </a:p>
          <a:p>
            <a:pPr marL="0" indent="0">
              <a:lnSpc>
                <a:spcPct val="100000"/>
              </a:lnSpc>
              <a:buNone/>
            </a:pPr>
            <a:endParaRPr lang="fr-FR" sz="1400" b="0" dirty="0"/>
          </a:p>
          <a:p>
            <a:pPr>
              <a:lnSpc>
                <a:spcPct val="100000"/>
              </a:lnSpc>
            </a:pPr>
            <a:r>
              <a:rPr lang="fr-FR" sz="1400" b="0" dirty="0"/>
              <a:t>Une Chaine CI/CD est mise en place pour automatiser de déploiement de l’IAC via du </a:t>
            </a:r>
            <a:r>
              <a:rPr lang="fr-FR" sz="1400" b="0" dirty="0" err="1"/>
              <a:t>terraform</a:t>
            </a:r>
            <a:r>
              <a:rPr lang="fr-FR" sz="1400" b="0" dirty="0"/>
              <a:t> vers le portail azure ainsi que le déploiement de projets Azure DevOps. </a:t>
            </a:r>
          </a:p>
        </p:txBody>
      </p:sp>
      <p:sp>
        <p:nvSpPr>
          <p:cNvPr id="3" name="Titre 7">
            <a:extLst>
              <a:ext uri="{FF2B5EF4-FFF2-40B4-BE49-F238E27FC236}">
                <a16:creationId xmlns:a16="http://schemas.microsoft.com/office/drawing/2014/main" id="{80DE93A0-CD68-82EE-7D7A-C92EC8D77C3C}"/>
              </a:ext>
            </a:extLst>
          </p:cNvPr>
          <p:cNvSpPr txBox="1">
            <a:spLocks/>
          </p:cNvSpPr>
          <p:nvPr/>
        </p:nvSpPr>
        <p:spPr bwMode="gray">
          <a:xfrm>
            <a:off x="503237" y="2941426"/>
            <a:ext cx="8137524" cy="64928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600" b="1" kern="1200" cap="all" baseline="0">
                <a:solidFill>
                  <a:schemeClr val="accent1"/>
                </a:solidFill>
                <a:latin typeface="+mj-lt"/>
                <a:ea typeface="+mj-ea"/>
                <a:cs typeface="+mj-cs"/>
              </a:defRPr>
            </a:lvl1pPr>
          </a:lstStyle>
          <a:p>
            <a:r>
              <a:rPr lang="fr-FR" dirty="0"/>
              <a:t>Automatisation</a:t>
            </a:r>
          </a:p>
        </p:txBody>
      </p:sp>
    </p:spTree>
    <p:extLst>
      <p:ext uri="{BB962C8B-B14F-4D97-AF65-F5344CB8AC3E}">
        <p14:creationId xmlns:p14="http://schemas.microsoft.com/office/powerpoint/2010/main" val="103099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8F9A8C7B-0110-014D-C57D-D9247DC77DDB}"/>
              </a:ext>
            </a:extLst>
          </p:cNvPr>
          <p:cNvSpPr>
            <a:spLocks noGrp="1"/>
          </p:cNvSpPr>
          <p:nvPr>
            <p:ph idx="1"/>
          </p:nvPr>
        </p:nvSpPr>
        <p:spPr/>
        <p:txBody>
          <a:bodyPr/>
          <a:lstStyle/>
          <a:p>
            <a:pPr marL="342900" indent="-342900">
              <a:lnSpc>
                <a:spcPct val="100000"/>
              </a:lnSpc>
              <a:buFont typeface="+mj-lt"/>
              <a:buAutoNum type="arabicPeriod"/>
            </a:pPr>
            <a:r>
              <a:rPr lang="fr-FR" sz="1800" b="0" dirty="0"/>
              <a:t>Introduction</a:t>
            </a:r>
          </a:p>
          <a:p>
            <a:pPr marL="342900" indent="-342900">
              <a:lnSpc>
                <a:spcPct val="100000"/>
              </a:lnSpc>
              <a:buFont typeface="+mj-lt"/>
              <a:buAutoNum type="arabicPeriod"/>
            </a:pPr>
            <a:r>
              <a:rPr lang="fr-FR" sz="1800" b="0" dirty="0"/>
              <a:t>CI/CD Actuelle</a:t>
            </a:r>
          </a:p>
          <a:p>
            <a:pPr marL="342900" indent="-342900">
              <a:lnSpc>
                <a:spcPct val="100000"/>
              </a:lnSpc>
              <a:buFont typeface="+mj-lt"/>
              <a:buAutoNum type="arabicPeriod"/>
            </a:pPr>
            <a:r>
              <a:rPr lang="fr-FR" sz="1800" b="0" dirty="0"/>
              <a:t>CI/CD fin 2023</a:t>
            </a:r>
          </a:p>
          <a:p>
            <a:pPr marL="342900" indent="-342900">
              <a:lnSpc>
                <a:spcPct val="100000"/>
              </a:lnSpc>
              <a:buFont typeface="+mj-lt"/>
              <a:buAutoNum type="arabicPeriod"/>
            </a:pPr>
            <a:r>
              <a:rPr lang="fr-FR" sz="1800" b="0" dirty="0"/>
              <a:t>CI/CD Cible</a:t>
            </a:r>
          </a:p>
          <a:p>
            <a:pPr marL="342900" indent="-342900">
              <a:lnSpc>
                <a:spcPct val="100000"/>
              </a:lnSpc>
              <a:buFont typeface="+mj-lt"/>
              <a:buAutoNum type="arabicPeriod"/>
            </a:pPr>
            <a:r>
              <a:rPr lang="fr-FR" sz="1800" b="0" dirty="0"/>
              <a:t>Services IAC &amp; autre automatisation </a:t>
            </a:r>
          </a:p>
          <a:p>
            <a:pPr marL="0" indent="0">
              <a:lnSpc>
                <a:spcPct val="100000"/>
              </a:lnSpc>
              <a:buNone/>
            </a:pPr>
            <a:endParaRPr lang="fr-FR" sz="1800" b="0" dirty="0"/>
          </a:p>
        </p:txBody>
      </p:sp>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2</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3493557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Introduction</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01</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3</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801143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4</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Azure pipelines</a:t>
            </a:r>
          </a:p>
        </p:txBody>
      </p:sp>
      <p:sp>
        <p:nvSpPr>
          <p:cNvPr id="2" name="Espace réservé du contenu 8">
            <a:extLst>
              <a:ext uri="{FF2B5EF4-FFF2-40B4-BE49-F238E27FC236}">
                <a16:creationId xmlns:a16="http://schemas.microsoft.com/office/drawing/2014/main" id="{C1C1ED81-826F-DF07-AEC1-6625FBAA89B5}"/>
              </a:ext>
            </a:extLst>
          </p:cNvPr>
          <p:cNvSpPr txBox="1">
            <a:spLocks/>
          </p:cNvSpPr>
          <p:nvPr/>
        </p:nvSpPr>
        <p:spPr bwMode="gray">
          <a:xfrm>
            <a:off x="503237"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0000"/>
              </a:lnSpc>
              <a:buFont typeface="Wingdings" pitchFamily="2" charset="2"/>
              <a:buNone/>
            </a:pPr>
            <a:r>
              <a:rPr lang="fr-FR" sz="1600" b="0" i="0" dirty="0">
                <a:effectLst/>
                <a:latin typeface="Segoe UI VSS (Regular)"/>
              </a:rPr>
              <a:t>La solution Azure Pipelines génère et teste automatiquement des projets de code. Il prend en charge tous les principaux langages et types de projets et combine l’intégration continue, la livraison continue et les tests continus pour générer, tester et livrer votre code à n’importe quelle destination.</a:t>
            </a:r>
          </a:p>
          <a:p>
            <a:pPr marL="0" indent="0" algn="just">
              <a:lnSpc>
                <a:spcPct val="100000"/>
              </a:lnSpc>
              <a:buFont typeface="Wingdings" pitchFamily="2" charset="2"/>
              <a:buNone/>
            </a:pPr>
            <a:endParaRPr lang="fr-FR" sz="1600" b="0" dirty="0">
              <a:latin typeface="Segoe UI VSS (Regular)"/>
            </a:endParaRPr>
          </a:p>
          <a:p>
            <a:pPr marL="0" indent="0" algn="just">
              <a:lnSpc>
                <a:spcPct val="100000"/>
              </a:lnSpc>
              <a:buFont typeface="Wingdings" pitchFamily="2" charset="2"/>
              <a:buNone/>
            </a:pPr>
            <a:r>
              <a:rPr lang="fr-FR" sz="1600" b="0" i="0" dirty="0">
                <a:effectLst/>
                <a:latin typeface="Segoe UI VSS (Regular)"/>
              </a:rPr>
              <a:t>Dans le cadre de ce projet, des </a:t>
            </a:r>
            <a:r>
              <a:rPr lang="fr-FR" sz="1600" b="0" i="0" dirty="0" err="1">
                <a:effectLst/>
                <a:latin typeface="Segoe UI VSS (Regular)"/>
              </a:rPr>
              <a:t>templates</a:t>
            </a:r>
            <a:r>
              <a:rPr lang="fr-FR" sz="1600" b="0" i="0" dirty="0">
                <a:effectLst/>
                <a:latin typeface="Segoe UI VSS (Regular)"/>
              </a:rPr>
              <a:t> sont mise en place dans un repos dédié </a:t>
            </a:r>
            <a:r>
              <a:rPr lang="fr-FR" sz="1600" b="1" i="0" dirty="0">
                <a:effectLst/>
                <a:latin typeface="Segoe UI VSS (Regular)"/>
              </a:rPr>
              <a:t>pipelines</a:t>
            </a:r>
            <a:r>
              <a:rPr lang="fr-FR" sz="1600" b="0" i="0" dirty="0">
                <a:effectLst/>
                <a:latin typeface="Segoe UI VSS (Regular)"/>
              </a:rPr>
              <a:t>. Ces </a:t>
            </a:r>
            <a:r>
              <a:rPr lang="fr-FR" sz="1600" b="0" i="0" dirty="0" err="1">
                <a:effectLst/>
                <a:latin typeface="Segoe UI VSS (Regular)"/>
              </a:rPr>
              <a:t>templates</a:t>
            </a:r>
            <a:r>
              <a:rPr lang="fr-FR" sz="1600" b="0" i="0" dirty="0">
                <a:effectLst/>
                <a:latin typeface="Segoe UI VSS (Regular)"/>
              </a:rPr>
              <a:t> sont réutilisables pour déployer de l'infra as code via du </a:t>
            </a:r>
            <a:r>
              <a:rPr lang="fr-FR" sz="1600" b="0" i="0" dirty="0" err="1">
                <a:effectLst/>
                <a:latin typeface="Segoe UI VSS (Regular)"/>
              </a:rPr>
              <a:t>terraform</a:t>
            </a:r>
            <a:r>
              <a:rPr lang="fr-FR" sz="1600" b="0" i="0" dirty="0">
                <a:effectLst/>
                <a:latin typeface="Segoe UI VSS (Regular)"/>
              </a:rPr>
              <a:t>.</a:t>
            </a: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r>
              <a:rPr lang="fr-FR" sz="1200" dirty="0"/>
              <a:t> </a:t>
            </a:r>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p:txBody>
      </p:sp>
    </p:spTree>
    <p:extLst>
      <p:ext uri="{BB962C8B-B14F-4D97-AF65-F5344CB8AC3E}">
        <p14:creationId xmlns:p14="http://schemas.microsoft.com/office/powerpoint/2010/main" val="303897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a:t>
            </a:r>
            <a:r>
              <a:rPr lang="fr-FR" dirty="0" err="1"/>
              <a:t>ActuelLE</a:t>
            </a:r>
            <a:endParaRPr lang="fr-FR" dirty="0"/>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02</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5</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881190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6</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CI/CD-  En Place</a:t>
            </a: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6" y="2753987"/>
            <a:ext cx="8014039"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Existant</a:t>
            </a:r>
            <a:r>
              <a:rPr lang="fr-FR" sz="1400" b="0" dirty="0"/>
              <a:t>:</a:t>
            </a:r>
          </a:p>
          <a:p>
            <a:pPr>
              <a:lnSpc>
                <a:spcPct val="100000"/>
              </a:lnSpc>
            </a:pPr>
            <a:r>
              <a:rPr lang="fr-FR" sz="1400" b="0" dirty="0"/>
              <a:t>Pipeline constituée de 3 stages séparés </a:t>
            </a:r>
            <a:r>
              <a:rPr lang="fr-FR" sz="1400" b="0" dirty="0" err="1"/>
              <a:t>Build</a:t>
            </a:r>
            <a:r>
              <a:rPr lang="fr-FR" sz="1400" b="0" dirty="0"/>
              <a:t>/Compliance/Release</a:t>
            </a:r>
          </a:p>
          <a:p>
            <a:pPr>
              <a:lnSpc>
                <a:spcPct val="100000"/>
              </a:lnSpc>
            </a:pPr>
            <a:r>
              <a:rPr lang="fr-FR" sz="1400" b="0" dirty="0"/>
              <a:t>Aspect Compliance intégrant du </a:t>
            </a:r>
            <a:r>
              <a:rPr lang="fr-FR" sz="1400" b="0" dirty="0" err="1"/>
              <a:t>tfsec</a:t>
            </a:r>
            <a:r>
              <a:rPr lang="fr-FR" sz="1400" b="0" dirty="0"/>
              <a:t> pour le check de l’aspect sécurité.</a:t>
            </a:r>
          </a:p>
          <a:p>
            <a:pPr>
              <a:lnSpc>
                <a:spcPct val="100000"/>
              </a:lnSpc>
            </a:pPr>
            <a:r>
              <a:rPr lang="fr-FR" sz="1400" b="0" dirty="0"/>
              <a:t>Permet de déployer de l’IAC dans un environnement précis.</a:t>
            </a:r>
          </a:p>
          <a:p>
            <a:pPr>
              <a:lnSpc>
                <a:spcPct val="100000"/>
              </a:lnSpc>
            </a:pPr>
            <a:endParaRPr lang="fr-FR" sz="1400" b="0" dirty="0"/>
          </a:p>
          <a:p>
            <a:pPr marL="0" indent="0">
              <a:lnSpc>
                <a:spcPct val="100000"/>
              </a:lnSpc>
              <a:buNone/>
            </a:pPr>
            <a:r>
              <a:rPr lang="fr-FR" sz="1400" dirty="0"/>
              <a:t>Axes d’améliorations:</a:t>
            </a:r>
          </a:p>
          <a:p>
            <a:pPr>
              <a:lnSpc>
                <a:spcPct val="100000"/>
              </a:lnSpc>
            </a:pPr>
            <a:r>
              <a:rPr lang="fr-FR" sz="1400" b="0" dirty="0"/>
              <a:t>Réorganisation des stages </a:t>
            </a:r>
            <a:r>
              <a:rPr lang="fr-FR" sz="1400" b="0" dirty="0">
                <a:sym typeface="Wingdings" panose="05000000000000000000" pitchFamily="2" charset="2"/>
              </a:rPr>
              <a:t> intégration d’un check (</a:t>
            </a:r>
            <a:r>
              <a:rPr lang="fr-FR" sz="1400" b="0" dirty="0" err="1">
                <a:sym typeface="Wingdings" panose="05000000000000000000" pitchFamily="2" charset="2"/>
              </a:rPr>
              <a:t>lint</a:t>
            </a:r>
            <a:r>
              <a:rPr lang="fr-FR" sz="1400" b="0" dirty="0">
                <a:sym typeface="Wingdings" panose="05000000000000000000" pitchFamily="2" charset="2"/>
              </a:rPr>
              <a:t>) en amont de l’exécution de la pipeline.</a:t>
            </a:r>
            <a:endParaRPr lang="fr-FR" sz="1400" b="0" dirty="0"/>
          </a:p>
          <a:p>
            <a:pPr>
              <a:lnSpc>
                <a:spcPct val="100000"/>
              </a:lnSpc>
            </a:pPr>
            <a:r>
              <a:rPr lang="fr-FR" sz="1400" b="0" dirty="0"/>
              <a:t>Pipeline figée qui permet le déploiement dans un seul environnement.</a:t>
            </a:r>
          </a:p>
          <a:p>
            <a:pPr>
              <a:lnSpc>
                <a:spcPct val="100000"/>
              </a:lnSpc>
            </a:pPr>
            <a:r>
              <a:rPr lang="fr-FR" sz="1400" b="0" dirty="0"/>
              <a:t>Structure en une seule configuration, ce qui rend la lecture/modification/maintenance de la pipeline peu évident.</a:t>
            </a:r>
          </a:p>
          <a:p>
            <a:pPr>
              <a:lnSpc>
                <a:spcPct val="100000"/>
              </a:lnSpc>
            </a:pPr>
            <a:r>
              <a:rPr lang="fr-FR" sz="1400" b="0" dirty="0"/>
              <a:t>Absence d’environnement et de restrictions par rapport au déploiement dans chaque environnement.</a:t>
            </a:r>
          </a:p>
          <a:p>
            <a:pPr marL="0" indent="0">
              <a:lnSpc>
                <a:spcPct val="100000"/>
              </a:lnSpc>
              <a:buNone/>
            </a:pPr>
            <a:endParaRPr lang="fr-FR" sz="1200" b="0" dirty="0"/>
          </a:p>
          <a:p>
            <a:pPr>
              <a:lnSpc>
                <a:spcPct val="100000"/>
              </a:lnSpc>
            </a:pPr>
            <a:endParaRPr lang="fr-FR" sz="1200" b="0" dirty="0"/>
          </a:p>
          <a:p>
            <a:pPr>
              <a:lnSpc>
                <a:spcPct val="100000"/>
              </a:lnSpc>
            </a:pPr>
            <a:endParaRPr lang="fr-FR" sz="1200" b="0" dirty="0"/>
          </a:p>
          <a:p>
            <a:pPr>
              <a:lnSpc>
                <a:spcPct val="100000"/>
              </a:lnSpc>
            </a:pPr>
            <a:endParaRPr lang="fr-FR" sz="1200" b="0" dirty="0"/>
          </a:p>
        </p:txBody>
      </p:sp>
      <p:pic>
        <p:nvPicPr>
          <p:cNvPr id="3" name="Image 2">
            <a:extLst>
              <a:ext uri="{FF2B5EF4-FFF2-40B4-BE49-F238E27FC236}">
                <a16:creationId xmlns:a16="http://schemas.microsoft.com/office/drawing/2014/main" id="{9B6F4B58-EFE1-C629-BB1E-701A83560285}"/>
              </a:ext>
            </a:extLst>
          </p:cNvPr>
          <p:cNvPicPr>
            <a:picLocks noChangeAspect="1"/>
          </p:cNvPicPr>
          <p:nvPr/>
        </p:nvPicPr>
        <p:blipFill>
          <a:blip r:embed="rId2"/>
          <a:stretch>
            <a:fillRect/>
          </a:stretch>
        </p:blipFill>
        <p:spPr>
          <a:xfrm>
            <a:off x="722709" y="1548220"/>
            <a:ext cx="7305675" cy="1209675"/>
          </a:xfrm>
          <a:prstGeom prst="rect">
            <a:avLst/>
          </a:prstGeom>
        </p:spPr>
      </p:pic>
    </p:spTree>
    <p:extLst>
      <p:ext uri="{BB962C8B-B14F-4D97-AF65-F5344CB8AC3E}">
        <p14:creationId xmlns:p14="http://schemas.microsoft.com/office/powerpoint/2010/main" val="3767908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fin 2023</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03</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7</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1786075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8</a:t>
            </a:fld>
            <a:endParaRPr lang="fr-F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9"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p:txBody>
      </p:sp>
      <p:sp>
        <p:nvSpPr>
          <p:cNvPr id="10" name="Titre 9">
            <a:extLst>
              <a:ext uri="{FF2B5EF4-FFF2-40B4-BE49-F238E27FC236}">
                <a16:creationId xmlns:a16="http://schemas.microsoft.com/office/drawing/2014/main" id="{AE8EF34A-92A3-350F-13EB-0BF37157681C}"/>
              </a:ext>
            </a:extLst>
          </p:cNvPr>
          <p:cNvSpPr>
            <a:spLocks noGrp="1"/>
          </p:cNvSpPr>
          <p:nvPr>
            <p:ph type="title"/>
          </p:nvPr>
        </p:nvSpPr>
        <p:spPr/>
        <p:txBody>
          <a:bodyPr/>
          <a:lstStyle/>
          <a:p>
            <a:r>
              <a:rPr lang="fr-FR" dirty="0"/>
              <a:t>CI/CD – FIN 2023</a:t>
            </a:r>
          </a:p>
        </p:txBody>
      </p:sp>
      <p:sp>
        <p:nvSpPr>
          <p:cNvPr id="12" name="ZoneTexte 11">
            <a:extLst>
              <a:ext uri="{FF2B5EF4-FFF2-40B4-BE49-F238E27FC236}">
                <a16:creationId xmlns:a16="http://schemas.microsoft.com/office/drawing/2014/main" id="{51AB72BD-5F78-FB86-C3FE-217878DA2F5E}"/>
              </a:ext>
            </a:extLst>
          </p:cNvPr>
          <p:cNvSpPr txBox="1"/>
          <p:nvPr/>
        </p:nvSpPr>
        <p:spPr>
          <a:xfrm>
            <a:off x="616449" y="1530849"/>
            <a:ext cx="184731" cy="369332"/>
          </a:xfrm>
          <a:prstGeom prst="rect">
            <a:avLst/>
          </a:prstGeom>
          <a:noFill/>
        </p:spPr>
        <p:txBody>
          <a:bodyPr wrap="none" rtlCol="0">
            <a:spAutoFit/>
          </a:bodyPr>
          <a:lstStyle/>
          <a:p>
            <a:endParaRPr lang="fr-FR" dirty="0"/>
          </a:p>
        </p:txBody>
      </p:sp>
      <p:pic>
        <p:nvPicPr>
          <p:cNvPr id="3" name="Image 2">
            <a:extLst>
              <a:ext uri="{FF2B5EF4-FFF2-40B4-BE49-F238E27FC236}">
                <a16:creationId xmlns:a16="http://schemas.microsoft.com/office/drawing/2014/main" id="{54FA9D37-5C57-27BC-BD2D-8287A10C36DB}"/>
              </a:ext>
            </a:extLst>
          </p:cNvPr>
          <p:cNvPicPr>
            <a:picLocks noChangeAspect="1"/>
          </p:cNvPicPr>
          <p:nvPr/>
        </p:nvPicPr>
        <p:blipFill>
          <a:blip r:embed="rId2"/>
          <a:stretch>
            <a:fillRect/>
          </a:stretch>
        </p:blipFill>
        <p:spPr>
          <a:xfrm>
            <a:off x="353045" y="1449387"/>
            <a:ext cx="8135316" cy="4333620"/>
          </a:xfrm>
          <a:prstGeom prst="rect">
            <a:avLst/>
          </a:prstGeom>
        </p:spPr>
      </p:pic>
    </p:spTree>
    <p:extLst>
      <p:ext uri="{BB962C8B-B14F-4D97-AF65-F5344CB8AC3E}">
        <p14:creationId xmlns:p14="http://schemas.microsoft.com/office/powerpoint/2010/main" val="30519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9</a:t>
            </a:fld>
            <a:endParaRPr lang="fr-F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9"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p:txBody>
      </p:sp>
      <p:sp>
        <p:nvSpPr>
          <p:cNvPr id="10" name="Titre 9">
            <a:extLst>
              <a:ext uri="{FF2B5EF4-FFF2-40B4-BE49-F238E27FC236}">
                <a16:creationId xmlns:a16="http://schemas.microsoft.com/office/drawing/2014/main" id="{AE8EF34A-92A3-350F-13EB-0BF37157681C}"/>
              </a:ext>
            </a:extLst>
          </p:cNvPr>
          <p:cNvSpPr>
            <a:spLocks noGrp="1"/>
          </p:cNvSpPr>
          <p:nvPr>
            <p:ph type="title"/>
          </p:nvPr>
        </p:nvSpPr>
        <p:spPr/>
        <p:txBody>
          <a:bodyPr/>
          <a:lstStyle/>
          <a:p>
            <a:r>
              <a:rPr lang="fr-FR" dirty="0"/>
              <a:t>CI/CD – FIN 2023</a:t>
            </a:r>
          </a:p>
        </p:txBody>
      </p:sp>
      <p:sp>
        <p:nvSpPr>
          <p:cNvPr id="12" name="ZoneTexte 11">
            <a:extLst>
              <a:ext uri="{FF2B5EF4-FFF2-40B4-BE49-F238E27FC236}">
                <a16:creationId xmlns:a16="http://schemas.microsoft.com/office/drawing/2014/main" id="{51AB72BD-5F78-FB86-C3FE-217878DA2F5E}"/>
              </a:ext>
            </a:extLst>
          </p:cNvPr>
          <p:cNvSpPr txBox="1"/>
          <p:nvPr/>
        </p:nvSpPr>
        <p:spPr>
          <a:xfrm>
            <a:off x="616449" y="1530849"/>
            <a:ext cx="184731" cy="369332"/>
          </a:xfrm>
          <a:prstGeom prst="rect">
            <a:avLst/>
          </a:prstGeom>
          <a:noFill/>
        </p:spPr>
        <p:txBody>
          <a:bodyPr wrap="none" rtlCol="0">
            <a:spAutoFit/>
          </a:bodyPr>
          <a:lstStyle/>
          <a:p>
            <a:endParaRPr lang="fr-FR" dirty="0"/>
          </a:p>
        </p:txBody>
      </p:sp>
      <p:sp>
        <p:nvSpPr>
          <p:cNvPr id="2" name="Espace réservé du contenu 8">
            <a:extLst>
              <a:ext uri="{FF2B5EF4-FFF2-40B4-BE49-F238E27FC236}">
                <a16:creationId xmlns:a16="http://schemas.microsoft.com/office/drawing/2014/main" id="{AA1C5848-5A41-2DB0-A91F-8366383CD3F7}"/>
              </a:ext>
            </a:extLst>
          </p:cNvPr>
          <p:cNvSpPr txBox="1">
            <a:spLocks/>
          </p:cNvSpPr>
          <p:nvPr/>
        </p:nvSpPr>
        <p:spPr bwMode="gray">
          <a:xfrm>
            <a:off x="503239" y="1581924"/>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Améliorations:</a:t>
            </a:r>
          </a:p>
          <a:p>
            <a:pPr>
              <a:lnSpc>
                <a:spcPct val="100000"/>
              </a:lnSpc>
            </a:pPr>
            <a:r>
              <a:rPr lang="fr-FR" sz="1400" b="0" dirty="0"/>
              <a:t>Déploiement dans un multi-environnement.</a:t>
            </a:r>
          </a:p>
          <a:p>
            <a:pPr>
              <a:lnSpc>
                <a:spcPct val="100000"/>
              </a:lnSpc>
            </a:pPr>
            <a:r>
              <a:rPr lang="fr-FR" sz="1400" b="0" dirty="0"/>
              <a:t>Notion d’environnement et d’approbation du déploiement.</a:t>
            </a:r>
          </a:p>
          <a:p>
            <a:pPr>
              <a:lnSpc>
                <a:spcPct val="100000"/>
              </a:lnSpc>
            </a:pPr>
            <a:r>
              <a:rPr lang="fr-FR" sz="1400" b="0" dirty="0"/>
              <a:t>Mise à disposition d’un tfplan format </a:t>
            </a:r>
            <a:r>
              <a:rPr lang="fr-FR" sz="1400" b="0" dirty="0" err="1"/>
              <a:t>text</a:t>
            </a:r>
            <a:r>
              <a:rPr lang="fr-FR" sz="1400" b="0" dirty="0"/>
              <a:t> facilitant la lecture du delta ( modification à apporter sur l’infra cible).</a:t>
            </a:r>
          </a:p>
          <a:p>
            <a:pPr>
              <a:lnSpc>
                <a:spcPct val="100000"/>
              </a:lnSpc>
            </a:pPr>
            <a:r>
              <a:rPr lang="fr-FR" sz="1400" b="0" dirty="0"/>
              <a:t>Rajout d’un stage linter permettant de valider l’aspect sécurité, qualité et format de la configuration à déployer.</a:t>
            </a:r>
          </a:p>
          <a:p>
            <a:pPr>
              <a:lnSpc>
                <a:spcPct val="100000"/>
              </a:lnSpc>
            </a:pPr>
            <a:r>
              <a:rPr lang="fr-FR" sz="1400" b="0" dirty="0"/>
              <a:t>Structure de pipeline en mode </a:t>
            </a:r>
            <a:r>
              <a:rPr lang="fr-FR" sz="1400" b="0" dirty="0" err="1"/>
              <a:t>templates</a:t>
            </a:r>
            <a:r>
              <a:rPr lang="fr-FR" sz="1400" b="0" dirty="0"/>
              <a:t> paramétrées facilement réutilisable de redéployable.</a:t>
            </a:r>
          </a:p>
          <a:p>
            <a:pPr marL="0" indent="0">
              <a:lnSpc>
                <a:spcPct val="100000"/>
              </a:lnSpc>
              <a:buNone/>
            </a:pPr>
            <a:endParaRPr lang="fr-FR" sz="1400" b="0" dirty="0"/>
          </a:p>
          <a:p>
            <a:pPr marL="0" indent="0">
              <a:lnSpc>
                <a:spcPct val="100000"/>
              </a:lnSpc>
              <a:buNone/>
            </a:pPr>
            <a:endParaRPr lang="fr-FR" sz="1400" b="0" dirty="0"/>
          </a:p>
          <a:p>
            <a:pPr marL="0" indent="0">
              <a:lnSpc>
                <a:spcPct val="100000"/>
              </a:lnSpc>
              <a:buNone/>
            </a:pPr>
            <a:r>
              <a:rPr lang="fr-FR" sz="1400" b="0" dirty="0"/>
              <a:t> </a:t>
            </a:r>
          </a:p>
          <a:p>
            <a:pPr marL="0" indent="0">
              <a:lnSpc>
                <a:spcPct val="100000"/>
              </a:lnSpc>
              <a:buFont typeface="Wingdings" pitchFamily="2" charset="2"/>
              <a:buNone/>
            </a:pPr>
            <a:endParaRPr lang="fr-FR" sz="1400" b="0" dirty="0"/>
          </a:p>
        </p:txBody>
      </p:sp>
    </p:spTree>
    <p:extLst>
      <p:ext uri="{BB962C8B-B14F-4D97-AF65-F5344CB8AC3E}">
        <p14:creationId xmlns:p14="http://schemas.microsoft.com/office/powerpoint/2010/main" val="1196672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MkSs4YnYU62Qos7rRU8r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vOg6WBLEqMXPznb6id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qu3NmOwF0K2RPqDRKT96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9ioZYOF_06hiF5WMPdCF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U71JpW8iUO7c9fyRwV5l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wI9xnpZSkmscqSL0R6N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poq28zwF0CoJxDJWN6K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z4l5OyTdEGfTEakOBvR.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CfPUIZpwEGynodMUaLB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lx2pPnsskKMNLrrt3NVg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imCUYMKAkqVx8j.NM5D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N9n2lw7M0aBBJ3dOcN0Fw"/>
</p:tagLst>
</file>

<file path=ppt/theme/theme1.xml><?xml version="1.0" encoding="utf-8"?>
<a:theme xmlns:a="http://schemas.openxmlformats.org/drawingml/2006/main" name="ADP">
  <a:themeElements>
    <a:clrScheme name="ADP">
      <a:dk1>
        <a:srgbClr val="5A5A5A"/>
      </a:dk1>
      <a:lt1>
        <a:sysClr val="window" lastClr="FFFFFF"/>
      </a:lt1>
      <a:dk2>
        <a:srgbClr val="000000"/>
      </a:dk2>
      <a:lt2>
        <a:srgbClr val="9DCDE2"/>
      </a:lt2>
      <a:accent1>
        <a:srgbClr val="031F73"/>
      </a:accent1>
      <a:accent2>
        <a:srgbClr val="376DB3"/>
      </a:accent2>
      <a:accent3>
        <a:srgbClr val="C84118"/>
      </a:accent3>
      <a:accent4>
        <a:srgbClr val="D6BFA5"/>
      </a:accent4>
      <a:accent5>
        <a:srgbClr val="9ECABF"/>
      </a:accent5>
      <a:accent6>
        <a:srgbClr val="D3A7C1"/>
      </a:accent6>
      <a:hlink>
        <a:srgbClr val="5A5A5A"/>
      </a:hlink>
      <a:folHlink>
        <a:srgbClr val="5A5A5A"/>
      </a:folHlink>
    </a:clrScheme>
    <a:fontScheme name="Century_Gothic">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LIGHT AXYS">
  <a:themeElements>
    <a:clrScheme name="AXYS COLORS">
      <a:dk1>
        <a:sysClr val="windowText" lastClr="000000"/>
      </a:dk1>
      <a:lt1>
        <a:sysClr val="window" lastClr="FFFFFF"/>
      </a:lt1>
      <a:dk2>
        <a:srgbClr val="EB641B"/>
      </a:dk2>
      <a:lt2>
        <a:srgbClr val="7F7F7F"/>
      </a:lt2>
      <a:accent1>
        <a:srgbClr val="A5C249"/>
      </a:accent1>
      <a:accent2>
        <a:srgbClr val="31859C"/>
      </a:accent2>
      <a:accent3>
        <a:srgbClr val="336699"/>
      </a:accent3>
      <a:accent4>
        <a:srgbClr val="660066"/>
      </a:accent4>
      <a:accent5>
        <a:srgbClr val="AD1713"/>
      </a:accent5>
      <a:accent6>
        <a:srgbClr val="F5C201"/>
      </a:accent6>
      <a:hlink>
        <a:srgbClr val="0000FF"/>
      </a:hlink>
      <a:folHlink>
        <a:srgbClr val="800080"/>
      </a:folHlink>
    </a:clrScheme>
    <a:fontScheme name="123dea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blurRad="63500" sx="102000" sy="102000" algn="ctr" rotWithShape="0">
            <a:prstClr val="black">
              <a:alpha val="40000"/>
            </a:prstClr>
          </a:outerShdw>
        </a:effectLst>
      </a:spPr>
      <a:bodyPr rtlCol="0" anchor="ctr"/>
      <a:lstStyle>
        <a:defPPr algn="ctr">
          <a:defRPr sz="1600" b="1"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defPPr>
      </a:lst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7C918D6B26D84FB27C58C2FB919D10" ma:contentTypeVersion="10" ma:contentTypeDescription="Crée un document." ma:contentTypeScope="" ma:versionID="e430d146305e4621d3c599eafdd420b8">
  <xsd:schema xmlns:xsd="http://www.w3.org/2001/XMLSchema" xmlns:xs="http://www.w3.org/2001/XMLSchema" xmlns:p="http://schemas.microsoft.com/office/2006/metadata/properties" xmlns:ns2="2e6f06b6-dfb7-4548-97dd-a30f7b544ecd" xmlns:ns3="785c5127-ac44-4d4a-9d81-769062f247dd" targetNamespace="http://schemas.microsoft.com/office/2006/metadata/properties" ma:root="true" ma:fieldsID="3ba0a9c1b0d52d56c0b7d070823f20d0" ns2:_="" ns3:_="">
    <xsd:import namespace="2e6f06b6-dfb7-4548-97dd-a30f7b544ecd"/>
    <xsd:import namespace="785c5127-ac44-4d4a-9d81-769062f247d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f06b6-dfb7-4548-97dd-a30f7b544e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8f8c0df-3173-4325-a364-d1e22f897cf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5c5127-ac44-4d4a-9d81-769062f247d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7261175-0e14-435b-b612-dcc058759279}" ma:internalName="TaxCatchAll" ma:showField="CatchAllData" ma:web="785c5127-ac44-4d4a-9d81-769062f247d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85c5127-ac44-4d4a-9d81-769062f247dd" xsi:nil="true"/>
    <lcf76f155ced4ddcb4097134ff3c332f xmlns="2e6f06b6-dfb7-4548-97dd-a30f7b544e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04A7389-3772-43A2-BDDB-142B89191155}">
  <ds:schemaRefs>
    <ds:schemaRef ds:uri="2e6f06b6-dfb7-4548-97dd-a30f7b544ecd"/>
    <ds:schemaRef ds:uri="785c5127-ac44-4d4a-9d81-769062f247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D4ADB3-513A-42F3-B928-6B04E18811A0}">
  <ds:schemaRefs>
    <ds:schemaRef ds:uri="http://schemas.microsoft.com/sharepoint/v3/contenttype/forms"/>
  </ds:schemaRefs>
</ds:datastoreItem>
</file>

<file path=customXml/itemProps3.xml><?xml version="1.0" encoding="utf-8"?>
<ds:datastoreItem xmlns:ds="http://schemas.openxmlformats.org/officeDocument/2006/customXml" ds:itemID="{EA753B2A-BEF0-441C-A0C7-419FE9D70C1D}">
  <ds:schemaRefs>
    <ds:schemaRef ds:uri="2e6f06b6-dfb7-4548-97dd-a30f7b544ecd"/>
    <ds:schemaRef ds:uri="http://purl.org/dc/terms/"/>
    <ds:schemaRef ds:uri="http://schemas.microsoft.com/office/2006/documentManagement/types"/>
    <ds:schemaRef ds:uri="785c5127-ac44-4d4a-9d81-769062f247dd"/>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Groupe_ADP_Restreint_v2</Template>
  <TotalTime>624</TotalTime>
  <Words>518</Words>
  <Application>Microsoft Office PowerPoint</Application>
  <PresentationFormat>Affichage à l'écran (4:3)</PresentationFormat>
  <Paragraphs>103</Paragraphs>
  <Slides>13</Slides>
  <Notes>0</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13</vt:i4>
      </vt:variant>
    </vt:vector>
  </HeadingPairs>
  <TitlesOfParts>
    <vt:vector size="22" baseType="lpstr">
      <vt:lpstr>Arial</vt:lpstr>
      <vt:lpstr>Calibri</vt:lpstr>
      <vt:lpstr>Century Gothic</vt:lpstr>
      <vt:lpstr>Segoe UI VSS (Regular)</vt:lpstr>
      <vt:lpstr>Wingdings</vt:lpstr>
      <vt:lpstr>Wingdings 3</vt:lpstr>
      <vt:lpstr>ADP</vt:lpstr>
      <vt:lpstr>Template LIGHT AXYS</vt:lpstr>
      <vt:lpstr>think-cell Slide</vt:lpstr>
      <vt:lpstr>Gouvernance DevOps</vt:lpstr>
      <vt:lpstr>SOMMAIRE</vt:lpstr>
      <vt:lpstr>01</vt:lpstr>
      <vt:lpstr>Azure pipelines</vt:lpstr>
      <vt:lpstr>02</vt:lpstr>
      <vt:lpstr>CI/CD-  En Place</vt:lpstr>
      <vt:lpstr>03</vt:lpstr>
      <vt:lpstr>CI/CD – FIN 2023</vt:lpstr>
      <vt:lpstr>CI/CD – FIN 2023</vt:lpstr>
      <vt:lpstr>04</vt:lpstr>
      <vt:lpstr>CI/CD - Cible</vt:lpstr>
      <vt:lpstr>05</vt:lpstr>
      <vt:lpstr>Services iac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pôle DSIPII</dc:title>
  <dc:subject/>
  <dc:creator>Jean.MIRANDA@adp.fr</dc:creator>
  <cp:keywords/>
  <dc:description/>
  <cp:lastModifiedBy>LAZRAQ AMR - Société EXAKIS</cp:lastModifiedBy>
  <cp:revision>4</cp:revision>
  <cp:lastPrinted>2019-02-04T17:11:44Z</cp:lastPrinted>
  <dcterms:created xsi:type="dcterms:W3CDTF">2016-07-28T11:11:56Z</dcterms:created>
  <dcterms:modified xsi:type="dcterms:W3CDTF">2023-05-11T10:01:13Z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0x010100AC7C918D6B26D84FB27C58C2FB919D10</vt:lpwstr>
  </property>
  <property fmtid="{D5CDD505-2E9C-101B-9397-08002B2CF9AE}" pid="3" name="Order">
    <vt:r8>3300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SIP_Label_15b60ffb-984f-4f0e-bae6-50b60bf2aae2_Method">
    <vt:lpwstr>Standard</vt:lpwstr>
  </property>
  <property fmtid="{D5CDD505-2E9C-101B-9397-08002B2CF9AE}" pid="11" name="MSIP_Label_15b60ffb-984f-4f0e-bae6-50b60bf2aae2_Enabled">
    <vt:lpwstr>true</vt:lpwstr>
  </property>
  <property fmtid="{D5CDD505-2E9C-101B-9397-08002B2CF9AE}" pid="12" name="MSIP_Label_15b60ffb-984f-4f0e-bae6-50b60bf2aae2_SiteId">
    <vt:lpwstr>fb28acc8-b04d-4b2f-8389-51e8561ca6d8</vt:lpwstr>
  </property>
  <property fmtid="{D5CDD505-2E9C-101B-9397-08002B2CF9AE}" pid="13" name="MSIP_Label_15b60ffb-984f-4f0e-bae6-50b60bf2aae2_SetDate">
    <vt:lpwstr>2022-10-19T14:48:49Z</vt:lpwstr>
  </property>
  <property fmtid="{D5CDD505-2E9C-101B-9397-08002B2CF9AE}" pid="14" name="MSIP_Label_15b60ffb-984f-4f0e-bae6-50b60bf2aae2_ContentBits">
    <vt:lpwstr>0</vt:lpwstr>
  </property>
  <property fmtid="{D5CDD505-2E9C-101B-9397-08002B2CF9AE}" pid="15" name="MSIP_Label_15b60ffb-984f-4f0e-bae6-50b60bf2aae2_Name">
    <vt:lpwstr>Restricted</vt:lpwstr>
  </property>
  <property fmtid="{D5CDD505-2E9C-101B-9397-08002B2CF9AE}" pid="16" name="MSIP_Label_15b60ffb-984f-4f0e-bae6-50b60bf2aae2_ActionId">
    <vt:lpwstr>b0827699-f076-4766-bb40-a5093351cd4a</vt:lpwstr>
  </property>
  <property fmtid="{D5CDD505-2E9C-101B-9397-08002B2CF9AE}" pid="17" name="MediaServiceImageTags">
    <vt:lpwstr/>
  </property>
</Properties>
</file>