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e4eb264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e4eb264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e4eb264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e4eb264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e4eb264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e4eb264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e4eb264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e4eb264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e4eb264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e4eb264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e4eb264a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e4eb264a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e4eb264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e4eb264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e4eb264a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e4eb264a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e4eb264a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e4eb264a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e4eb264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e4eb264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623ae5ef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623ae5ef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623ae5ef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623ae5ef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623ae5e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623ae5e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623ae5e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623ae5e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23ae5ef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23ae5ef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623ae5ef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623ae5ef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623ae5ef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623ae5ef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623ae5ef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623ae5ef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Amr Mohamed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Downsampling photos to 64*64 photos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super resolution network </a:t>
            </a:r>
            <a:r>
              <a:rPr lang="en"/>
              <a:t>simultaneously that outputs 128*128 photos</a:t>
            </a:r>
            <a:r>
              <a:rPr lang="en"/>
              <a:t> with Cylegans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 the colors of photos before training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32" y="1219200"/>
            <a:ext cx="68809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32" y="1219200"/>
            <a:ext cx="68809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32" y="1219200"/>
            <a:ext cx="68809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25" y="1152475"/>
            <a:ext cx="7015315" cy="34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Cool cats Collection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25174"/>
            <a:ext cx="703196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25" y="1017725"/>
            <a:ext cx="7286714" cy="36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25" y="1017725"/>
            <a:ext cx="7286714" cy="36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152317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25" y="1017725"/>
            <a:ext cx="7286714" cy="36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only 5000 photos.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decoder always reconstructed different images into gray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KL loss is always zero.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Reconstruction loss is always small.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29" y="3051500"/>
            <a:ext cx="7776524" cy="15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more complex models for both encoder and decoder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/>
              <a:t>regularization</a:t>
            </a:r>
            <a:r>
              <a:rPr lang="en"/>
              <a:t> term to the loss function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dropout technique to </a:t>
            </a:r>
            <a:r>
              <a:rPr lang="en"/>
              <a:t>regularize</a:t>
            </a:r>
            <a:r>
              <a:rPr lang="en"/>
              <a:t> </a:t>
            </a:r>
            <a:r>
              <a:rPr lang="en"/>
              <a:t>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data augmentation to the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decoder still have a problems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Couldn’t reconstruct images correctly.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034" y="2571750"/>
            <a:ext cx="478989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CycleGans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solves the problem of sticking to the trivial solution, like what happened with VAE.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CycleGAN consists of two generators (G_AB and G_BA) and two discriminators (D_A and D_B)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generator takes an image from one domain (e.g., domain A) and generates a corresponding image in the other domain (e.g., domain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discriminator takes an image and predicts whether it comes from the real domain or the generated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networks (CNNs) are used as the building blocks for our generators and discriminators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generator loss consists of two parts: the adversarial loss and the cycle-consistency loss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adversarial loss encourages the generator to generate realistic images in the target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cycle-consistency loss ensures that the generated images can be mapped back to the original domain without loss of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discriminator loss penalizes the discriminator for incorrectly classifying real and fake images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7350"/>
            <a:ext cx="7623700" cy="37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380950" cy="3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5000 photos are small number for vae to generalize well, but the cyclegan solved this using data Augmentation.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photos are </a:t>
            </a:r>
            <a:r>
              <a:rPr lang="en"/>
              <a:t>pixelated, so it may deceive the model most of the time.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