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9.xml.rels" ContentType="application/vnd.openxmlformats-package.relationships+xml"/>
  <Override PartName="/ppt/notesSlides/_rels/notesSlide7.xml.rels" ContentType="application/vnd.openxmlformats-package.relationships+xml"/>
  <Override PartName="/ppt/notesSlides/_rels/notesSlide4.xml.rels" ContentType="application/vnd.openxmlformats-package.relationships+xml"/>
  <Override PartName="/ppt/notesSlides/_rels/notesSlide1.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media/image11.png" ContentType="image/png"/>
  <Override PartName="/ppt/media/image10.png" ContentType="image/png"/>
  <Override PartName="/ppt/media/image9.jpeg" ContentType="image/jpe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130"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131"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132"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133" name="PlaceHolder 5"/>
          <p:cNvSpPr>
            <a:spLocks noGrp="1"/>
          </p:cNvSpPr>
          <p:nvPr>
            <p:ph type="sldNum"/>
          </p:nvPr>
        </p:nvSpPr>
        <p:spPr>
          <a:xfrm>
            <a:off x="4399200" y="9555480"/>
            <a:ext cx="3372840" cy="502560"/>
          </a:xfrm>
          <a:prstGeom prst="rect">
            <a:avLst/>
          </a:prstGeom>
        </p:spPr>
        <p:txBody>
          <a:bodyPr lIns="0" rIns="0" tIns="0" bIns="0" anchor="b"/>
          <a:p>
            <a:pPr algn="r"/>
            <a:fld id="{13466BF6-4586-411A-AF78-B104935E0F09}"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55" name="TextShape 2"/>
          <p:cNvSpPr txBox="1"/>
          <p:nvPr/>
        </p:nvSpPr>
        <p:spPr>
          <a:xfrm>
            <a:off x="3884760" y="8685360"/>
            <a:ext cx="2971440" cy="458280"/>
          </a:xfrm>
          <a:prstGeom prst="rect">
            <a:avLst/>
          </a:prstGeom>
          <a:noFill/>
          <a:ln>
            <a:noFill/>
          </a:ln>
        </p:spPr>
        <p:txBody>
          <a:bodyPr anchor="b"/>
          <a:p>
            <a:pPr algn="r">
              <a:lnSpc>
                <a:spcPct val="100000"/>
              </a:lnSpc>
            </a:pPr>
            <a:fld id="{4D138FBC-CDEA-4E7E-9297-3D66933DF283}"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57" name="TextShape 2"/>
          <p:cNvSpPr txBox="1"/>
          <p:nvPr/>
        </p:nvSpPr>
        <p:spPr>
          <a:xfrm>
            <a:off x="3884760" y="8685360"/>
            <a:ext cx="2971440" cy="458280"/>
          </a:xfrm>
          <a:prstGeom prst="rect">
            <a:avLst/>
          </a:prstGeom>
          <a:noFill/>
          <a:ln>
            <a:noFill/>
          </a:ln>
        </p:spPr>
        <p:txBody>
          <a:bodyPr anchor="b"/>
          <a:p>
            <a:pPr algn="r">
              <a:lnSpc>
                <a:spcPct val="100000"/>
              </a:lnSpc>
            </a:pPr>
            <a:fld id="{EBBCA346-AB8E-4062-8CB4-1FD368547A7F}"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59" name="TextShape 2"/>
          <p:cNvSpPr txBox="1"/>
          <p:nvPr/>
        </p:nvSpPr>
        <p:spPr>
          <a:xfrm>
            <a:off x="3884760" y="8685360"/>
            <a:ext cx="2971440" cy="458280"/>
          </a:xfrm>
          <a:prstGeom prst="rect">
            <a:avLst/>
          </a:prstGeom>
          <a:noFill/>
          <a:ln>
            <a:noFill/>
          </a:ln>
        </p:spPr>
        <p:txBody>
          <a:bodyPr anchor="b"/>
          <a:p>
            <a:pPr algn="r">
              <a:lnSpc>
                <a:spcPct val="100000"/>
              </a:lnSpc>
            </a:pPr>
            <a:fld id="{C4668476-DF09-40A2-AA45-C4E4F11BD4D7}"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61" name="TextShape 2"/>
          <p:cNvSpPr txBox="1"/>
          <p:nvPr/>
        </p:nvSpPr>
        <p:spPr>
          <a:xfrm>
            <a:off x="3884760" y="8685360"/>
            <a:ext cx="2971440" cy="458280"/>
          </a:xfrm>
          <a:prstGeom prst="rect">
            <a:avLst/>
          </a:prstGeom>
          <a:noFill/>
          <a:ln>
            <a:noFill/>
          </a:ln>
        </p:spPr>
        <p:txBody>
          <a:bodyPr anchor="b"/>
          <a:p>
            <a:pPr algn="r">
              <a:lnSpc>
                <a:spcPct val="100000"/>
              </a:lnSpc>
            </a:pPr>
            <a:fld id="{B3A431FE-B0D9-4229-8D21-D78CA2EA22CA}"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63" name="TextShape 2"/>
          <p:cNvSpPr txBox="1"/>
          <p:nvPr/>
        </p:nvSpPr>
        <p:spPr>
          <a:xfrm>
            <a:off x="3884760" y="8685360"/>
            <a:ext cx="2971440" cy="458280"/>
          </a:xfrm>
          <a:prstGeom prst="rect">
            <a:avLst/>
          </a:prstGeom>
          <a:noFill/>
          <a:ln>
            <a:noFill/>
          </a:ln>
        </p:spPr>
        <p:txBody>
          <a:bodyPr anchor="b"/>
          <a:p>
            <a:pPr algn="r">
              <a:lnSpc>
                <a:spcPct val="100000"/>
              </a:lnSpc>
            </a:pPr>
            <a:fld id="{FE28D566-FE50-4071-B523-0FF5F084545E}"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65" name="TextShape 2"/>
          <p:cNvSpPr txBox="1"/>
          <p:nvPr/>
        </p:nvSpPr>
        <p:spPr>
          <a:xfrm>
            <a:off x="3884760" y="8685360"/>
            <a:ext cx="2971440" cy="458280"/>
          </a:xfrm>
          <a:prstGeom prst="rect">
            <a:avLst/>
          </a:prstGeom>
          <a:noFill/>
          <a:ln>
            <a:noFill/>
          </a:ln>
        </p:spPr>
        <p:txBody>
          <a:bodyPr anchor="b"/>
          <a:p>
            <a:pPr algn="r">
              <a:lnSpc>
                <a:spcPct val="100000"/>
              </a:lnSpc>
            </a:pPr>
            <a:fld id="{D5BD9826-BCF6-4195-BF1F-BFFB52F3A775}"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13680" y="618480"/>
            <a:ext cx="10364040" cy="159588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13680" y="618480"/>
            <a:ext cx="10364040" cy="159588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3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35"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913680" y="618480"/>
            <a:ext cx="10364040" cy="159588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40" name="PlaceHolder 5"/>
          <p:cNvSpPr>
            <a:spLocks noGrp="1"/>
          </p:cNvSpPr>
          <p:nvPr>
            <p:ph type="body"/>
          </p:nvPr>
        </p:nvSpPr>
        <p:spPr>
          <a:xfrm>
            <a:off x="8029800" y="3682080"/>
            <a:ext cx="353304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42" name="PlaceHolder 7"/>
          <p:cNvSpPr>
            <a:spLocks noGrp="1"/>
          </p:cNvSpPr>
          <p:nvPr>
            <p:ph type="body"/>
          </p:nvPr>
        </p:nvSpPr>
        <p:spPr>
          <a:xfrm>
            <a:off x="609480" y="3682080"/>
            <a:ext cx="353304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913680" y="618480"/>
            <a:ext cx="10364040" cy="159588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5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913680" y="618480"/>
            <a:ext cx="10364040" cy="159588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5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913680" y="618480"/>
            <a:ext cx="10364040" cy="159588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5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5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913680" y="618480"/>
            <a:ext cx="10364040" cy="159588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913680" y="618480"/>
            <a:ext cx="10364040" cy="73987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913680" y="618480"/>
            <a:ext cx="10364040" cy="159588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61"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62"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913680" y="618480"/>
            <a:ext cx="10364040" cy="159588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913680" y="618480"/>
            <a:ext cx="10364040" cy="159588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6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6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913680" y="618480"/>
            <a:ext cx="10364040" cy="159588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7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13680" y="618480"/>
            <a:ext cx="10364040" cy="159588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7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7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913680" y="618480"/>
            <a:ext cx="10364040" cy="159588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7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7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7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78"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913680" y="618480"/>
            <a:ext cx="10364040" cy="159588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8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8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8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83" name="PlaceHolder 5"/>
          <p:cNvSpPr>
            <a:spLocks noGrp="1"/>
          </p:cNvSpPr>
          <p:nvPr>
            <p:ph type="body"/>
          </p:nvPr>
        </p:nvSpPr>
        <p:spPr>
          <a:xfrm>
            <a:off x="8029800" y="3682080"/>
            <a:ext cx="353304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8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85" name="PlaceHolder 7"/>
          <p:cNvSpPr>
            <a:spLocks noGrp="1"/>
          </p:cNvSpPr>
          <p:nvPr>
            <p:ph type="body"/>
          </p:nvPr>
        </p:nvSpPr>
        <p:spPr>
          <a:xfrm>
            <a:off x="609480" y="3682080"/>
            <a:ext cx="353304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913680" y="618480"/>
            <a:ext cx="10364040" cy="159588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9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913680" y="618480"/>
            <a:ext cx="10364040" cy="159588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9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913680" y="618480"/>
            <a:ext cx="10364040" cy="159588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9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9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913680" y="618480"/>
            <a:ext cx="10364040" cy="159588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13680" y="618480"/>
            <a:ext cx="10364040" cy="159588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913680" y="618480"/>
            <a:ext cx="10364040" cy="73987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913680" y="618480"/>
            <a:ext cx="10364040" cy="159588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104"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105"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913680" y="618480"/>
            <a:ext cx="10364040" cy="159588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10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10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10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913680" y="618480"/>
            <a:ext cx="10364040" cy="159588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11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11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11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913680" y="618480"/>
            <a:ext cx="10364040" cy="159588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11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11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913680" y="618480"/>
            <a:ext cx="10364040" cy="159588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11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1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12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121"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913680" y="618480"/>
            <a:ext cx="10364040" cy="159588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12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12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12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126" name="PlaceHolder 5"/>
          <p:cNvSpPr>
            <a:spLocks noGrp="1"/>
          </p:cNvSpPr>
          <p:nvPr>
            <p:ph type="body"/>
          </p:nvPr>
        </p:nvSpPr>
        <p:spPr>
          <a:xfrm>
            <a:off x="8029800" y="3682080"/>
            <a:ext cx="353304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12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128" name="PlaceHolder 7"/>
          <p:cNvSpPr>
            <a:spLocks noGrp="1"/>
          </p:cNvSpPr>
          <p:nvPr>
            <p:ph type="body"/>
          </p:nvPr>
        </p:nvSpPr>
        <p:spPr>
          <a:xfrm>
            <a:off x="609480" y="3682080"/>
            <a:ext cx="353304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13680" y="618480"/>
            <a:ext cx="10364040" cy="159588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913680" y="618480"/>
            <a:ext cx="10364040" cy="159588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913680" y="618480"/>
            <a:ext cx="10364040" cy="73987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13680" y="618480"/>
            <a:ext cx="10364040" cy="159588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18"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19"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13680" y="618480"/>
            <a:ext cx="10364040" cy="159588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913680" y="618480"/>
            <a:ext cx="10364040" cy="159588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cap="all">
              <a:solidFill>
                <a:srgbClr val="000000"/>
              </a:solidFill>
              <a:uFill>
                <a:solidFill>
                  <a:srgbClr val="ffffff"/>
                </a:solidFill>
              </a:uFill>
              <a:latin typeface="Tw Cen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Picture 2" descr=""/>
          <p:cNvPicPr/>
          <p:nvPr/>
        </p:nvPicPr>
        <p:blipFill>
          <a:blip r:embed="rId2"/>
          <a:stretch/>
        </p:blipFill>
        <p:spPr>
          <a:xfrm>
            <a:off x="0" y="0"/>
            <a:ext cx="12191760" cy="6857640"/>
          </a:xfrm>
          <a:prstGeom prst="rect">
            <a:avLst/>
          </a:prstGeom>
          <a:ln>
            <a:noFill/>
          </a:ln>
        </p:spPr>
      </p:pic>
      <p:pic>
        <p:nvPicPr>
          <p:cNvPr id="1" name="Picture 8" descr=""/>
          <p:cNvPicPr/>
          <p:nvPr/>
        </p:nvPicPr>
        <p:blipFill>
          <a:blip r:embed="rId3"/>
          <a:stretch/>
        </p:blipFill>
        <p:spPr>
          <a:xfrm>
            <a:off x="0" y="0"/>
            <a:ext cx="12191760" cy="6857640"/>
          </a:xfrm>
          <a:prstGeom prst="rect">
            <a:avLst/>
          </a:prstGeom>
          <a:ln>
            <a:noFill/>
          </a:ln>
        </p:spPr>
      </p:pic>
      <p:sp>
        <p:nvSpPr>
          <p:cNvPr id="2" name="PlaceHolder 1"/>
          <p:cNvSpPr>
            <a:spLocks noGrp="1"/>
          </p:cNvSpPr>
          <p:nvPr>
            <p:ph type="title"/>
          </p:nvPr>
        </p:nvSpPr>
        <p:spPr>
          <a:xfrm>
            <a:off x="913680" y="828720"/>
            <a:ext cx="10351440" cy="2736360"/>
          </a:xfrm>
          <a:prstGeom prst="rect">
            <a:avLst/>
          </a:prstGeom>
        </p:spPr>
        <p:txBody>
          <a:bodyPr anchor="b">
            <a:normAutofit/>
          </a:bodyPr>
          <a:p>
            <a:pPr algn="ctr">
              <a:lnSpc>
                <a:spcPct val="100000"/>
              </a:lnSpc>
            </a:pPr>
            <a:r>
              <a:rPr b="0" lang="en-US" sz="4000" spc="-1" strike="noStrike" cap="all">
                <a:solidFill>
                  <a:srgbClr val="000000"/>
                </a:solidFill>
                <a:uFill>
                  <a:solidFill>
                    <a:srgbClr val="ffffff"/>
                  </a:solidFill>
                </a:uFill>
                <a:latin typeface="Tw Cen MT"/>
              </a:rPr>
              <a:t>Click to edit Master title style</a:t>
            </a:r>
            <a:endParaRPr b="0" lang="en-US" sz="4000" spc="-1" strike="noStrike">
              <a:solidFill>
                <a:srgbClr val="000000"/>
              </a:solidFill>
              <a:uFill>
                <a:solidFill>
                  <a:srgbClr val="ffffff"/>
                </a:solidFill>
              </a:uFill>
              <a:latin typeface="Tw Cen MT"/>
            </a:endParaRPr>
          </a:p>
        </p:txBody>
      </p:sp>
      <p:sp>
        <p:nvSpPr>
          <p:cNvPr id="3" name="PlaceHolder 2"/>
          <p:cNvSpPr>
            <a:spLocks noGrp="1"/>
          </p:cNvSpPr>
          <p:nvPr>
            <p:ph type="body"/>
          </p:nvPr>
        </p:nvSpPr>
        <p:spPr>
          <a:xfrm>
            <a:off x="913680" y="3657600"/>
            <a:ext cx="10351440" cy="1368000"/>
          </a:xfrm>
          <a:prstGeom prst="rect">
            <a:avLst/>
          </a:prstGeom>
        </p:spPr>
        <p:txBody>
          <a:bodyPr>
            <a:normAutofit/>
          </a:bodyPr>
          <a:p>
            <a:pPr algn="ctr">
              <a:lnSpc>
                <a:spcPct val="100000"/>
              </a:lnSpc>
              <a:spcBef>
                <a:spcPts val="1001"/>
              </a:spcBef>
            </a:pPr>
            <a:r>
              <a:rPr b="0" lang="en-US" sz="2000" spc="-1" strike="noStrike" cap="all">
                <a:solidFill>
                  <a:srgbClr val="808080"/>
                </a:solidFill>
                <a:uFill>
                  <a:solidFill>
                    <a:srgbClr val="ffffff"/>
                  </a:solidFill>
                </a:uFill>
                <a:latin typeface="Tw Cen MT"/>
              </a:rPr>
              <a:t>Click to edit Master text styles</a:t>
            </a:r>
            <a:endParaRPr b="0" lang="en-US" sz="2000" spc="-1" strike="noStrike" cap="all">
              <a:solidFill>
                <a:srgbClr val="000000"/>
              </a:solidFill>
              <a:uFill>
                <a:solidFill>
                  <a:srgbClr val="ffffff"/>
                </a:solidFill>
              </a:uFill>
              <a:latin typeface="Tw Cen MT"/>
            </a:endParaRPr>
          </a:p>
        </p:txBody>
      </p:sp>
      <p:sp>
        <p:nvSpPr>
          <p:cNvPr id="4" name="PlaceHolder 3"/>
          <p:cNvSpPr>
            <a:spLocks noGrp="1"/>
          </p:cNvSpPr>
          <p:nvPr>
            <p:ph type="dt"/>
          </p:nvPr>
        </p:nvSpPr>
        <p:spPr>
          <a:xfrm>
            <a:off x="7678800" y="5883120"/>
            <a:ext cx="2742840" cy="364680"/>
          </a:xfrm>
          <a:prstGeom prst="rect">
            <a:avLst/>
          </a:prstGeom>
        </p:spPr>
        <p:txBody>
          <a:bodyPr anchor="ctr"/>
          <a:p>
            <a:pPr algn="r">
              <a:lnSpc>
                <a:spcPct val="100000"/>
              </a:lnSpc>
            </a:pPr>
            <a:fld id="{A1F1364B-B516-4441-B3F1-F0C8FB47FE7C}" type="datetime">
              <a:rPr b="0" lang="en-US" sz="1000" spc="-1" strike="noStrike">
                <a:solidFill>
                  <a:srgbClr val="000000"/>
                </a:solidFill>
                <a:uFill>
                  <a:solidFill>
                    <a:srgbClr val="ffffff"/>
                  </a:solidFill>
                </a:uFill>
                <a:latin typeface="Tw Cen MT"/>
              </a:rPr>
              <a:t>12/15/17</a:t>
            </a:fld>
            <a:endParaRPr b="0" lang="en-US" sz="1000" spc="-1" strike="noStrike">
              <a:solidFill>
                <a:srgbClr val="000000"/>
              </a:solidFill>
              <a:uFill>
                <a:solidFill>
                  <a:srgbClr val="ffffff"/>
                </a:solidFill>
              </a:uFill>
              <a:latin typeface="Times New Roman"/>
            </a:endParaRPr>
          </a:p>
        </p:txBody>
      </p:sp>
      <p:sp>
        <p:nvSpPr>
          <p:cNvPr id="5" name="PlaceHolder 4"/>
          <p:cNvSpPr>
            <a:spLocks noGrp="1"/>
          </p:cNvSpPr>
          <p:nvPr>
            <p:ph type="ftr"/>
          </p:nvPr>
        </p:nvSpPr>
        <p:spPr>
          <a:xfrm>
            <a:off x="913680" y="5883120"/>
            <a:ext cx="667260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6" name="PlaceHolder 5"/>
          <p:cNvSpPr>
            <a:spLocks noGrp="1"/>
          </p:cNvSpPr>
          <p:nvPr>
            <p:ph type="sldNum"/>
          </p:nvPr>
        </p:nvSpPr>
        <p:spPr>
          <a:xfrm>
            <a:off x="10514160" y="5883120"/>
            <a:ext cx="763920" cy="364680"/>
          </a:xfrm>
          <a:prstGeom prst="rect">
            <a:avLst/>
          </a:prstGeom>
        </p:spPr>
        <p:txBody>
          <a:bodyPr anchor="ctr"/>
          <a:p>
            <a:pPr algn="r">
              <a:lnSpc>
                <a:spcPct val="100000"/>
              </a:lnSpc>
            </a:pPr>
            <a:fld id="{2CFA2E64-03BC-4969-9330-EC802590DD43}" type="slidenum">
              <a:rPr b="0" lang="en-US" sz="1000" spc="-1" strike="noStrike">
                <a:solidFill>
                  <a:srgbClr val="000000"/>
                </a:solidFill>
                <a:uFill>
                  <a:solidFill>
                    <a:srgbClr val="ffffff"/>
                  </a:solidFill>
                </a:uFill>
                <a:latin typeface="Tw Cen MT"/>
              </a:rPr>
              <a:t>&lt;number&gt;</a:t>
            </a:fld>
            <a:endParaRPr b="0" lang="en-US" sz="10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 name="Picture 2" descr=""/>
          <p:cNvPicPr/>
          <p:nvPr/>
        </p:nvPicPr>
        <p:blipFill>
          <a:blip r:embed="rId2"/>
          <a:stretch/>
        </p:blipFill>
        <p:spPr>
          <a:xfrm>
            <a:off x="0" y="0"/>
            <a:ext cx="12191760" cy="6857640"/>
          </a:xfrm>
          <a:prstGeom prst="rect">
            <a:avLst/>
          </a:prstGeom>
          <a:ln>
            <a:noFill/>
          </a:ln>
        </p:spPr>
      </p:pic>
      <p:pic>
        <p:nvPicPr>
          <p:cNvPr id="44" name="Picture 2" descr=""/>
          <p:cNvPicPr/>
          <p:nvPr/>
        </p:nvPicPr>
        <p:blipFill>
          <a:blip r:embed="rId3"/>
          <a:stretch/>
        </p:blipFill>
        <p:spPr>
          <a:xfrm>
            <a:off x="0" y="0"/>
            <a:ext cx="12191760" cy="6857640"/>
          </a:xfrm>
          <a:prstGeom prst="rect">
            <a:avLst/>
          </a:prstGeom>
          <a:ln>
            <a:noFill/>
          </a:ln>
        </p:spPr>
      </p:pic>
      <p:sp>
        <p:nvSpPr>
          <p:cNvPr id="45" name="PlaceHolder 1"/>
          <p:cNvSpPr>
            <a:spLocks noGrp="1"/>
          </p:cNvSpPr>
          <p:nvPr>
            <p:ph type="title"/>
          </p:nvPr>
        </p:nvSpPr>
        <p:spPr>
          <a:xfrm>
            <a:off x="913680" y="618480"/>
            <a:ext cx="10364040" cy="1595880"/>
          </a:xfrm>
          <a:prstGeom prst="rect">
            <a:avLst/>
          </a:prstGeom>
        </p:spPr>
        <p:txBody>
          <a:bodyPr anchor="ctr"/>
          <a:p>
            <a:pPr algn="ctr">
              <a:lnSpc>
                <a:spcPct val="90000"/>
              </a:lnSpc>
            </a:pPr>
            <a:r>
              <a:rPr b="0" lang="en-US" sz="3600" spc="-1" strike="noStrike" cap="all">
                <a:solidFill>
                  <a:srgbClr val="000000"/>
                </a:solidFill>
                <a:uFill>
                  <a:solidFill>
                    <a:srgbClr val="ffffff"/>
                  </a:solidFill>
                </a:uFill>
                <a:latin typeface="Tw Cen MT"/>
              </a:rPr>
              <a:t>Click to edit Master title style</a:t>
            </a:r>
            <a:endParaRPr b="0" lang="en-US" sz="3600" spc="-1" strike="noStrike">
              <a:solidFill>
                <a:srgbClr val="000000"/>
              </a:solidFill>
              <a:uFill>
                <a:solidFill>
                  <a:srgbClr val="ffffff"/>
                </a:solidFill>
              </a:uFill>
              <a:latin typeface="Tw Cen MT"/>
            </a:endParaRPr>
          </a:p>
        </p:txBody>
      </p:sp>
      <p:sp>
        <p:nvSpPr>
          <p:cNvPr id="46" name="PlaceHolder 2"/>
          <p:cNvSpPr>
            <a:spLocks noGrp="1"/>
          </p:cNvSpPr>
          <p:nvPr>
            <p:ph type="body"/>
          </p:nvPr>
        </p:nvSpPr>
        <p:spPr>
          <a:xfrm>
            <a:off x="913680" y="2367000"/>
            <a:ext cx="10363320" cy="3423600"/>
          </a:xfrm>
          <a:prstGeom prst="rect">
            <a:avLst/>
          </a:prstGeom>
        </p:spPr>
        <p:txBody>
          <a:bodyPr/>
          <a:p>
            <a:pPr marL="228600" indent="-228240">
              <a:lnSpc>
                <a:spcPct val="100000"/>
              </a:lnSpc>
              <a:spcBef>
                <a:spcPts val="1001"/>
              </a:spcBef>
              <a:buClr>
                <a:srgbClr val="000000"/>
              </a:buClr>
              <a:buFont typeface="Arial"/>
              <a:buChar char="•"/>
            </a:pPr>
            <a:r>
              <a:rPr b="0" lang="en-US" sz="2000" spc="-1" strike="noStrike" cap="all">
                <a:solidFill>
                  <a:srgbClr val="000000"/>
                </a:solidFill>
                <a:uFill>
                  <a:solidFill>
                    <a:srgbClr val="ffffff"/>
                  </a:solidFill>
                </a:uFill>
                <a:latin typeface="Tw Cen MT"/>
              </a:rPr>
              <a:t>Click to edit Master text styles</a:t>
            </a:r>
            <a:endParaRPr b="0" lang="en-US" sz="2000" spc="-1" strike="noStrike" cap="all">
              <a:solidFill>
                <a:srgbClr val="000000"/>
              </a:solidFill>
              <a:uFill>
                <a:solidFill>
                  <a:srgbClr val="ffffff"/>
                </a:solidFill>
              </a:uFill>
              <a:latin typeface="Tw Cen MT"/>
            </a:endParaRPr>
          </a:p>
          <a:p>
            <a:pPr lvl="1" marL="685800" indent="-228240">
              <a:lnSpc>
                <a:spcPct val="100000"/>
              </a:lnSpc>
              <a:spcBef>
                <a:spcPts val="499"/>
              </a:spcBef>
              <a:buClr>
                <a:srgbClr val="000000"/>
              </a:buClr>
              <a:buFont typeface="Arial"/>
              <a:buChar char="•"/>
            </a:pPr>
            <a:r>
              <a:rPr b="0" lang="en-US" sz="1800" spc="-1" strike="noStrike" cap="all">
                <a:solidFill>
                  <a:srgbClr val="000000"/>
                </a:solidFill>
                <a:uFill>
                  <a:solidFill>
                    <a:srgbClr val="ffffff"/>
                  </a:solidFill>
                </a:uFill>
                <a:latin typeface="Tw Cen MT"/>
              </a:rPr>
              <a:t>Second level</a:t>
            </a:r>
            <a:endParaRPr b="0" lang="en-US" sz="1800" spc="-1" strike="noStrike" cap="all">
              <a:solidFill>
                <a:srgbClr val="000000"/>
              </a:solidFill>
              <a:uFill>
                <a:solidFill>
                  <a:srgbClr val="ffffff"/>
                </a:solidFill>
              </a:uFill>
              <a:latin typeface="Tw Cen MT"/>
            </a:endParaRPr>
          </a:p>
          <a:p>
            <a:pPr lvl="2" marL="1143000" indent="-228240">
              <a:lnSpc>
                <a:spcPct val="100000"/>
              </a:lnSpc>
              <a:spcBef>
                <a:spcPts val="499"/>
              </a:spcBef>
              <a:buClr>
                <a:srgbClr val="000000"/>
              </a:buClr>
              <a:buFont typeface="Arial"/>
              <a:buChar char="•"/>
            </a:pPr>
            <a:r>
              <a:rPr b="0" lang="en-US" sz="1600" spc="-1" strike="noStrike" cap="all">
                <a:solidFill>
                  <a:srgbClr val="000000"/>
                </a:solidFill>
                <a:uFill>
                  <a:solidFill>
                    <a:srgbClr val="ffffff"/>
                  </a:solidFill>
                </a:uFill>
                <a:latin typeface="Tw Cen MT"/>
              </a:rPr>
              <a:t>Third level</a:t>
            </a:r>
            <a:endParaRPr b="0" lang="en-US" sz="1600" spc="-1" strike="noStrike" cap="all">
              <a:solidFill>
                <a:srgbClr val="000000"/>
              </a:solidFill>
              <a:uFill>
                <a:solidFill>
                  <a:srgbClr val="ffffff"/>
                </a:solidFill>
              </a:uFill>
              <a:latin typeface="Tw Cen MT"/>
            </a:endParaRPr>
          </a:p>
          <a:p>
            <a:pPr lvl="3" marL="1600200" indent="-228240">
              <a:lnSpc>
                <a:spcPct val="100000"/>
              </a:lnSpc>
              <a:spcBef>
                <a:spcPts val="499"/>
              </a:spcBef>
              <a:buClr>
                <a:srgbClr val="000000"/>
              </a:buClr>
              <a:buFont typeface="Arial"/>
              <a:buChar char="•"/>
            </a:pPr>
            <a:r>
              <a:rPr b="0" lang="en-US" sz="1400" spc="-1" strike="noStrike" cap="all">
                <a:solidFill>
                  <a:srgbClr val="000000"/>
                </a:solidFill>
                <a:uFill>
                  <a:solidFill>
                    <a:srgbClr val="ffffff"/>
                  </a:solidFill>
                </a:uFill>
                <a:latin typeface="Tw Cen MT"/>
              </a:rPr>
              <a:t>Fourth level</a:t>
            </a:r>
            <a:endParaRPr b="0" lang="en-US" sz="1400" spc="-1" strike="noStrike" cap="all">
              <a:solidFill>
                <a:srgbClr val="000000"/>
              </a:solidFill>
              <a:uFill>
                <a:solidFill>
                  <a:srgbClr val="ffffff"/>
                </a:solidFill>
              </a:uFill>
              <a:latin typeface="Tw Cen MT"/>
            </a:endParaRPr>
          </a:p>
          <a:p>
            <a:pPr lvl="4" marL="2057400" indent="-228240">
              <a:lnSpc>
                <a:spcPct val="100000"/>
              </a:lnSpc>
              <a:spcBef>
                <a:spcPts val="499"/>
              </a:spcBef>
              <a:buClr>
                <a:srgbClr val="000000"/>
              </a:buClr>
              <a:buFont typeface="Arial"/>
              <a:buChar char="•"/>
            </a:pPr>
            <a:r>
              <a:rPr b="0" lang="en-US" sz="1400" spc="-1" strike="noStrike" cap="all">
                <a:solidFill>
                  <a:srgbClr val="000000"/>
                </a:solidFill>
                <a:uFill>
                  <a:solidFill>
                    <a:srgbClr val="ffffff"/>
                  </a:solidFill>
                </a:uFill>
                <a:latin typeface="Tw Cen MT"/>
              </a:rPr>
              <a:t>Fifth level</a:t>
            </a:r>
            <a:endParaRPr b="0" lang="en-US" sz="1400" spc="-1" strike="noStrike" cap="all">
              <a:solidFill>
                <a:srgbClr val="000000"/>
              </a:solidFill>
              <a:uFill>
                <a:solidFill>
                  <a:srgbClr val="ffffff"/>
                </a:solidFill>
              </a:uFill>
              <a:latin typeface="Tw Cen MT"/>
            </a:endParaRPr>
          </a:p>
        </p:txBody>
      </p:sp>
      <p:sp>
        <p:nvSpPr>
          <p:cNvPr id="47" name="PlaceHolder 3"/>
          <p:cNvSpPr>
            <a:spLocks noGrp="1"/>
          </p:cNvSpPr>
          <p:nvPr>
            <p:ph type="dt"/>
          </p:nvPr>
        </p:nvSpPr>
        <p:spPr>
          <a:xfrm>
            <a:off x="7678800" y="5883120"/>
            <a:ext cx="2742840" cy="364680"/>
          </a:xfrm>
          <a:prstGeom prst="rect">
            <a:avLst/>
          </a:prstGeom>
        </p:spPr>
        <p:txBody>
          <a:bodyPr anchor="ctr"/>
          <a:p>
            <a:pPr algn="r">
              <a:lnSpc>
                <a:spcPct val="100000"/>
              </a:lnSpc>
            </a:pPr>
            <a:fld id="{04AB5ACA-6BE6-4086-BB5C-8764851B1E1C}" type="datetime">
              <a:rPr b="0" lang="en-US" sz="1000" spc="-1" strike="noStrike">
                <a:solidFill>
                  <a:srgbClr val="000000"/>
                </a:solidFill>
                <a:uFill>
                  <a:solidFill>
                    <a:srgbClr val="ffffff"/>
                  </a:solidFill>
                </a:uFill>
                <a:latin typeface="Tw Cen MT"/>
              </a:rPr>
              <a:t>12/15/17</a:t>
            </a:fld>
            <a:endParaRPr b="0" lang="en-US" sz="1000" spc="-1" strike="noStrike">
              <a:solidFill>
                <a:srgbClr val="000000"/>
              </a:solidFill>
              <a:uFill>
                <a:solidFill>
                  <a:srgbClr val="ffffff"/>
                </a:solidFill>
              </a:uFill>
              <a:latin typeface="Times New Roman"/>
            </a:endParaRPr>
          </a:p>
        </p:txBody>
      </p:sp>
      <p:sp>
        <p:nvSpPr>
          <p:cNvPr id="48" name="PlaceHolder 4"/>
          <p:cNvSpPr>
            <a:spLocks noGrp="1"/>
          </p:cNvSpPr>
          <p:nvPr>
            <p:ph type="ftr"/>
          </p:nvPr>
        </p:nvSpPr>
        <p:spPr>
          <a:xfrm>
            <a:off x="913680" y="5883120"/>
            <a:ext cx="667260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49" name="PlaceHolder 5"/>
          <p:cNvSpPr>
            <a:spLocks noGrp="1"/>
          </p:cNvSpPr>
          <p:nvPr>
            <p:ph type="sldNum"/>
          </p:nvPr>
        </p:nvSpPr>
        <p:spPr>
          <a:xfrm>
            <a:off x="10514160" y="5883120"/>
            <a:ext cx="763920" cy="364680"/>
          </a:xfrm>
          <a:prstGeom prst="rect">
            <a:avLst/>
          </a:prstGeom>
        </p:spPr>
        <p:txBody>
          <a:bodyPr anchor="ctr"/>
          <a:p>
            <a:pPr algn="r">
              <a:lnSpc>
                <a:spcPct val="100000"/>
              </a:lnSpc>
            </a:pPr>
            <a:fld id="{8EC86CAB-C4C5-43FE-9231-C2A35EFEF4E8}" type="slidenum">
              <a:rPr b="0" lang="en-US" sz="1000" spc="-1" strike="noStrike">
                <a:solidFill>
                  <a:srgbClr val="000000"/>
                </a:solidFill>
                <a:uFill>
                  <a:solidFill>
                    <a:srgbClr val="ffffff"/>
                  </a:solidFill>
                </a:uFill>
                <a:latin typeface="Tw Cen MT"/>
              </a:rPr>
              <a:t>&lt;number&gt;</a:t>
            </a:fld>
            <a:endParaRPr b="0" lang="en-US" sz="10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6" name="Picture 2" descr=""/>
          <p:cNvPicPr/>
          <p:nvPr/>
        </p:nvPicPr>
        <p:blipFill>
          <a:blip r:embed="rId2"/>
          <a:stretch/>
        </p:blipFill>
        <p:spPr>
          <a:xfrm>
            <a:off x="0" y="0"/>
            <a:ext cx="12191760" cy="6857640"/>
          </a:xfrm>
          <a:prstGeom prst="rect">
            <a:avLst/>
          </a:prstGeom>
          <a:ln>
            <a:noFill/>
          </a:ln>
        </p:spPr>
      </p:pic>
      <p:pic>
        <p:nvPicPr>
          <p:cNvPr id="87" name="Picture 7" descr=""/>
          <p:cNvPicPr/>
          <p:nvPr/>
        </p:nvPicPr>
        <p:blipFill>
          <a:blip r:embed="rId3"/>
          <a:stretch/>
        </p:blipFill>
        <p:spPr>
          <a:xfrm>
            <a:off x="0" y="0"/>
            <a:ext cx="12191760" cy="6857640"/>
          </a:xfrm>
          <a:prstGeom prst="rect">
            <a:avLst/>
          </a:prstGeom>
          <a:ln>
            <a:noFill/>
          </a:ln>
        </p:spPr>
      </p:pic>
      <p:sp>
        <p:nvSpPr>
          <p:cNvPr id="88" name="PlaceHolder 1"/>
          <p:cNvSpPr>
            <a:spLocks noGrp="1"/>
          </p:cNvSpPr>
          <p:nvPr>
            <p:ph type="title"/>
          </p:nvPr>
        </p:nvSpPr>
        <p:spPr>
          <a:xfrm>
            <a:off x="913680" y="618480"/>
            <a:ext cx="10364040" cy="1595880"/>
          </a:xfrm>
          <a:prstGeom prst="rect">
            <a:avLst/>
          </a:prstGeom>
        </p:spPr>
        <p:txBody>
          <a:bodyPr anchor="ctr"/>
          <a:p>
            <a:pPr algn="ctr">
              <a:lnSpc>
                <a:spcPct val="90000"/>
              </a:lnSpc>
            </a:pPr>
            <a:r>
              <a:rPr b="0" lang="en-US" sz="3600" spc="-1" strike="noStrike" cap="all">
                <a:solidFill>
                  <a:srgbClr val="000000"/>
                </a:solidFill>
                <a:uFill>
                  <a:solidFill>
                    <a:srgbClr val="ffffff"/>
                  </a:solidFill>
                </a:uFill>
                <a:latin typeface="Tw Cen MT"/>
              </a:rPr>
              <a:t>Click to edit Master title style</a:t>
            </a:r>
            <a:endParaRPr b="0" lang="en-US" sz="3600" spc="-1" strike="noStrike">
              <a:solidFill>
                <a:srgbClr val="000000"/>
              </a:solidFill>
              <a:uFill>
                <a:solidFill>
                  <a:srgbClr val="ffffff"/>
                </a:solidFill>
              </a:uFill>
              <a:latin typeface="Tw Cen MT"/>
            </a:endParaRPr>
          </a:p>
        </p:txBody>
      </p:sp>
      <p:sp>
        <p:nvSpPr>
          <p:cNvPr id="89" name="PlaceHolder 2"/>
          <p:cNvSpPr>
            <a:spLocks noGrp="1"/>
          </p:cNvSpPr>
          <p:nvPr>
            <p:ph type="dt"/>
          </p:nvPr>
        </p:nvSpPr>
        <p:spPr>
          <a:xfrm>
            <a:off x="7678800" y="5883120"/>
            <a:ext cx="2742840" cy="364680"/>
          </a:xfrm>
          <a:prstGeom prst="rect">
            <a:avLst/>
          </a:prstGeom>
        </p:spPr>
        <p:txBody>
          <a:bodyPr anchor="ctr"/>
          <a:p>
            <a:pPr algn="r">
              <a:lnSpc>
                <a:spcPct val="100000"/>
              </a:lnSpc>
            </a:pPr>
            <a:fld id="{619DDC12-657B-4288-B64D-D85C375B76B0}" type="datetime">
              <a:rPr b="0" lang="en-US" sz="1000" spc="-1" strike="noStrike">
                <a:solidFill>
                  <a:srgbClr val="000000"/>
                </a:solidFill>
                <a:uFill>
                  <a:solidFill>
                    <a:srgbClr val="ffffff"/>
                  </a:solidFill>
                </a:uFill>
                <a:latin typeface="Tw Cen MT"/>
              </a:rPr>
              <a:t>12/15/17</a:t>
            </a:fld>
            <a:endParaRPr b="0" lang="en-US" sz="1000" spc="-1" strike="noStrike">
              <a:solidFill>
                <a:srgbClr val="000000"/>
              </a:solidFill>
              <a:uFill>
                <a:solidFill>
                  <a:srgbClr val="ffffff"/>
                </a:solidFill>
              </a:uFill>
              <a:latin typeface="Times New Roman"/>
            </a:endParaRPr>
          </a:p>
        </p:txBody>
      </p:sp>
      <p:sp>
        <p:nvSpPr>
          <p:cNvPr id="90" name="PlaceHolder 3"/>
          <p:cNvSpPr>
            <a:spLocks noGrp="1"/>
          </p:cNvSpPr>
          <p:nvPr>
            <p:ph type="ftr"/>
          </p:nvPr>
        </p:nvSpPr>
        <p:spPr>
          <a:xfrm>
            <a:off x="913680" y="5883120"/>
            <a:ext cx="667260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91" name="PlaceHolder 4"/>
          <p:cNvSpPr>
            <a:spLocks noGrp="1"/>
          </p:cNvSpPr>
          <p:nvPr>
            <p:ph type="sldNum"/>
          </p:nvPr>
        </p:nvSpPr>
        <p:spPr>
          <a:xfrm>
            <a:off x="10514160" y="5883120"/>
            <a:ext cx="763920" cy="364680"/>
          </a:xfrm>
          <a:prstGeom prst="rect">
            <a:avLst/>
          </a:prstGeom>
        </p:spPr>
        <p:txBody>
          <a:bodyPr anchor="ctr"/>
          <a:p>
            <a:pPr algn="r">
              <a:lnSpc>
                <a:spcPct val="100000"/>
              </a:lnSpc>
            </a:pPr>
            <a:fld id="{A70612EF-D013-4BFB-96F3-C8BC21CD06D8}" type="slidenum">
              <a:rPr b="0" lang="en-US" sz="1000" spc="-1" strike="noStrike">
                <a:solidFill>
                  <a:srgbClr val="000000"/>
                </a:solidFill>
                <a:uFill>
                  <a:solidFill>
                    <a:srgbClr val="ffffff"/>
                  </a:solidFill>
                </a:uFill>
                <a:latin typeface="Tw Cen MT"/>
              </a:rPr>
              <a:t>&lt;number&gt;</a:t>
            </a:fld>
            <a:endParaRPr b="0" lang="en-US" sz="1000" spc="-1" strike="noStrike">
              <a:solidFill>
                <a:srgbClr val="000000"/>
              </a:solidFill>
              <a:uFill>
                <a:solidFill>
                  <a:srgbClr val="ffffff"/>
                </a:solidFill>
              </a:uFill>
              <a:latin typeface="Times New Roman"/>
            </a:endParaRPr>
          </a:p>
        </p:txBody>
      </p:sp>
      <p:sp>
        <p:nvSpPr>
          <p:cNvPr id="92"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cap="all">
                <a:solidFill>
                  <a:srgbClr val="000000"/>
                </a:solidFill>
                <a:uFill>
                  <a:solidFill>
                    <a:srgbClr val="ffffff"/>
                  </a:solidFill>
                </a:uFill>
                <a:latin typeface="Tw Cen MT"/>
              </a:rPr>
              <a:t>Click to edit the outline text format</a:t>
            </a:r>
            <a:endParaRPr b="0" lang="en-US" sz="2000" spc="-1" strike="noStrike" cap="all">
              <a:solidFill>
                <a:srgbClr val="000000"/>
              </a:solidFill>
              <a:uFill>
                <a:solidFill>
                  <a:srgbClr val="ffffff"/>
                </a:solidFill>
              </a:uFill>
              <a:latin typeface="Tw Cen MT"/>
            </a:endParaRPr>
          </a:p>
          <a:p>
            <a:pPr lvl="1" marL="864000" indent="-324000">
              <a:spcBef>
                <a:spcPts val="1134"/>
              </a:spcBef>
              <a:buClr>
                <a:srgbClr val="000000"/>
              </a:buClr>
              <a:buSzPct val="75000"/>
              <a:buFont typeface="Symbol" charset="2"/>
              <a:buChar char=""/>
            </a:pPr>
            <a:r>
              <a:rPr b="0" lang="en-US" sz="1600" spc="-1" strike="noStrike" cap="all">
                <a:solidFill>
                  <a:srgbClr val="000000"/>
                </a:solidFill>
                <a:uFill>
                  <a:solidFill>
                    <a:srgbClr val="ffffff"/>
                  </a:solidFill>
                </a:uFill>
                <a:latin typeface="Tw Cen MT"/>
              </a:rPr>
              <a:t>Second Outline Level</a:t>
            </a:r>
            <a:endParaRPr b="0" lang="en-US" sz="1600" spc="-1" strike="noStrike" cap="all">
              <a:solidFill>
                <a:srgbClr val="000000"/>
              </a:solidFill>
              <a:uFill>
                <a:solidFill>
                  <a:srgbClr val="ffffff"/>
                </a:solidFill>
              </a:uFill>
              <a:latin typeface="Tw Cen MT"/>
            </a:endParaRPr>
          </a:p>
          <a:p>
            <a:pPr lvl="2" marL="1296000" indent="-288000">
              <a:spcBef>
                <a:spcPts val="850"/>
              </a:spcBef>
              <a:buClr>
                <a:srgbClr val="000000"/>
              </a:buClr>
              <a:buSzPct val="45000"/>
              <a:buFont typeface="Wingdings" charset="2"/>
              <a:buChar char=""/>
            </a:pPr>
            <a:r>
              <a:rPr b="0" lang="en-US" sz="1400" spc="-1" strike="noStrike" cap="all">
                <a:solidFill>
                  <a:srgbClr val="000000"/>
                </a:solidFill>
                <a:uFill>
                  <a:solidFill>
                    <a:srgbClr val="ffffff"/>
                  </a:solidFill>
                </a:uFill>
                <a:latin typeface="Tw Cen MT"/>
              </a:rPr>
              <a:t>Third Outline Level</a:t>
            </a:r>
            <a:endParaRPr b="0" lang="en-US" sz="1400" spc="-1" strike="noStrike" cap="all">
              <a:solidFill>
                <a:srgbClr val="000000"/>
              </a:solidFill>
              <a:uFill>
                <a:solidFill>
                  <a:srgbClr val="ffffff"/>
                </a:solidFill>
              </a:uFill>
              <a:latin typeface="Tw Cen MT"/>
            </a:endParaRPr>
          </a:p>
          <a:p>
            <a:pPr lvl="3" marL="1728000" indent="-216000">
              <a:spcBef>
                <a:spcPts val="567"/>
              </a:spcBef>
              <a:buClr>
                <a:srgbClr val="000000"/>
              </a:buClr>
              <a:buSzPct val="75000"/>
              <a:buFont typeface="Symbol" charset="2"/>
              <a:buChar char=""/>
            </a:pPr>
            <a:r>
              <a:rPr b="0" lang="en-US" sz="1400" spc="-1" strike="noStrike" cap="all">
                <a:solidFill>
                  <a:srgbClr val="000000"/>
                </a:solidFill>
                <a:uFill>
                  <a:solidFill>
                    <a:srgbClr val="ffffff"/>
                  </a:solidFill>
                </a:uFill>
                <a:latin typeface="Tw Cen MT"/>
              </a:rPr>
              <a:t>Fourth Outline Level</a:t>
            </a:r>
            <a:endParaRPr b="0" lang="en-US" sz="1400" spc="-1" strike="noStrike" cap="all">
              <a:solidFill>
                <a:srgbClr val="000000"/>
              </a:solidFill>
              <a:uFill>
                <a:solidFill>
                  <a:srgbClr val="ffffff"/>
                </a:solidFill>
              </a:uFill>
              <a:latin typeface="Tw Cen MT"/>
            </a:endParaRPr>
          </a:p>
          <a:p>
            <a:pPr lvl="4" marL="2160000" indent="-216000">
              <a:spcBef>
                <a:spcPts val="283"/>
              </a:spcBef>
              <a:buClr>
                <a:srgbClr val="000000"/>
              </a:buClr>
              <a:buSzPct val="45000"/>
              <a:buFont typeface="Wingdings" charset="2"/>
              <a:buChar char=""/>
            </a:pPr>
            <a:r>
              <a:rPr b="0" lang="en-US" sz="2000" spc="-1" strike="noStrike" cap="all">
                <a:solidFill>
                  <a:srgbClr val="000000"/>
                </a:solidFill>
                <a:uFill>
                  <a:solidFill>
                    <a:srgbClr val="ffffff"/>
                  </a:solidFill>
                </a:uFill>
                <a:latin typeface="Tw Cen MT"/>
              </a:rPr>
              <a:t>Fifth Outline Level</a:t>
            </a:r>
            <a:endParaRPr b="0" lang="en-US" sz="2000" spc="-1" strike="noStrike" cap="all">
              <a:solidFill>
                <a:srgbClr val="000000"/>
              </a:solidFill>
              <a:uFill>
                <a:solidFill>
                  <a:srgbClr val="ffffff"/>
                </a:solidFill>
              </a:uFill>
              <a:latin typeface="Tw Cen MT"/>
            </a:endParaRPr>
          </a:p>
          <a:p>
            <a:pPr lvl="5" marL="2592000" indent="-216000">
              <a:spcBef>
                <a:spcPts val="283"/>
              </a:spcBef>
              <a:buClr>
                <a:srgbClr val="000000"/>
              </a:buClr>
              <a:buSzPct val="45000"/>
              <a:buFont typeface="Wingdings" charset="2"/>
              <a:buChar char=""/>
            </a:pPr>
            <a:r>
              <a:rPr b="0" lang="en-US" sz="2000" spc="-1" strike="noStrike" cap="all">
                <a:solidFill>
                  <a:srgbClr val="000000"/>
                </a:solidFill>
                <a:uFill>
                  <a:solidFill>
                    <a:srgbClr val="ffffff"/>
                  </a:solidFill>
                </a:uFill>
                <a:latin typeface="Tw Cen MT"/>
              </a:rPr>
              <a:t>Sixth Outline Level</a:t>
            </a:r>
            <a:endParaRPr b="0" lang="en-US" sz="2000" spc="-1" strike="noStrike" cap="all">
              <a:solidFill>
                <a:srgbClr val="000000"/>
              </a:solidFill>
              <a:uFill>
                <a:solidFill>
                  <a:srgbClr val="ffffff"/>
                </a:solidFill>
              </a:uFill>
              <a:latin typeface="Tw Cen MT"/>
            </a:endParaRPr>
          </a:p>
          <a:p>
            <a:pPr lvl="6" marL="3024000" indent="-216000">
              <a:spcBef>
                <a:spcPts val="283"/>
              </a:spcBef>
              <a:buClr>
                <a:srgbClr val="000000"/>
              </a:buClr>
              <a:buSzPct val="45000"/>
              <a:buFont typeface="Wingdings" charset="2"/>
              <a:buChar char=""/>
            </a:pPr>
            <a:r>
              <a:rPr b="0" lang="en-US" sz="2000" spc="-1" strike="noStrike" cap="all">
                <a:solidFill>
                  <a:srgbClr val="000000"/>
                </a:solidFill>
                <a:uFill>
                  <a:solidFill>
                    <a:srgbClr val="ffffff"/>
                  </a:solidFill>
                </a:uFill>
                <a:latin typeface="Tw Cen MT"/>
              </a:rPr>
              <a:t>Seventh Outline Level</a:t>
            </a:r>
            <a:endParaRPr b="0" lang="en-US" sz="2000" spc="-1" strike="noStrike" cap="all">
              <a:solidFill>
                <a:srgbClr val="000000"/>
              </a:solidFill>
              <a:uFill>
                <a:solidFill>
                  <a:srgbClr val="ffffff"/>
                </a:solidFill>
              </a:uFill>
              <a:latin typeface="Tw Cen MT"/>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913680" y="1176120"/>
            <a:ext cx="10351440" cy="2736360"/>
          </a:xfrm>
          <a:prstGeom prst="rect">
            <a:avLst/>
          </a:prstGeom>
          <a:noFill/>
          <a:ln>
            <a:noFill/>
          </a:ln>
        </p:spPr>
        <p:txBody>
          <a:bodyPr anchor="b">
            <a:normAutofit/>
          </a:bodyPr>
          <a:p>
            <a:pPr algn="ctr">
              <a:lnSpc>
                <a:spcPct val="100000"/>
              </a:lnSpc>
            </a:pPr>
            <a:r>
              <a:rPr b="0" lang="en-US" sz="4400" spc="-1" strike="noStrike" cap="all">
                <a:solidFill>
                  <a:srgbClr val="000000"/>
                </a:solidFill>
                <a:uFill>
                  <a:solidFill>
                    <a:srgbClr val="ffffff"/>
                  </a:solidFill>
                </a:uFill>
                <a:latin typeface="Tw Cen MT"/>
              </a:rPr>
              <a:t>Smoke Detector </a:t>
            </a:r>
            <a:br/>
            <a:r>
              <a:rPr b="0" lang="en-US" sz="4400" spc="-1" strike="noStrike" cap="all">
                <a:solidFill>
                  <a:srgbClr val="000000"/>
                </a:solidFill>
                <a:uFill>
                  <a:solidFill>
                    <a:srgbClr val="ffffff"/>
                  </a:solidFill>
                </a:uFill>
                <a:latin typeface="Tw Cen MT"/>
              </a:rPr>
              <a:t>RC car </a:t>
            </a:r>
            <a:endParaRPr b="0" lang="en-US" sz="4400" spc="-1" strike="noStrike">
              <a:solidFill>
                <a:srgbClr val="000000"/>
              </a:solidFill>
              <a:uFill>
                <a:solidFill>
                  <a:srgbClr val="ffffff"/>
                </a:solidFill>
              </a:uFill>
              <a:latin typeface="Tw Cen MT"/>
            </a:endParaRPr>
          </a:p>
        </p:txBody>
      </p:sp>
      <p:sp>
        <p:nvSpPr>
          <p:cNvPr id="135" name="TextShape 2"/>
          <p:cNvSpPr txBox="1"/>
          <p:nvPr/>
        </p:nvSpPr>
        <p:spPr>
          <a:xfrm>
            <a:off x="913680" y="4649040"/>
            <a:ext cx="10351440" cy="1368000"/>
          </a:xfrm>
          <a:prstGeom prst="rect">
            <a:avLst/>
          </a:prstGeom>
          <a:noFill/>
          <a:ln>
            <a:noFill/>
          </a:ln>
        </p:spPr>
        <p:txBody>
          <a:bodyPr>
            <a:normAutofit/>
          </a:bodyPr>
          <a:p>
            <a:pPr algn="ctr">
              <a:lnSpc>
                <a:spcPct val="100000"/>
              </a:lnSpc>
              <a:spcBef>
                <a:spcPts val="1001"/>
              </a:spcBef>
            </a:pPr>
            <a:r>
              <a:rPr b="0" lang="en-US" sz="2400" spc="-1" strike="noStrike" cap="all">
                <a:solidFill>
                  <a:srgbClr val="808080"/>
                </a:solidFill>
                <a:uFill>
                  <a:solidFill>
                    <a:srgbClr val="ffffff"/>
                  </a:solidFill>
                </a:uFill>
                <a:latin typeface="Tw Cen MT"/>
              </a:rPr>
              <a:t>Made by : Amr Hassan Mohamed </a:t>
            </a:r>
            <a:endParaRPr b="0" lang="en-US" sz="2400" spc="-1" strike="noStrike" cap="all">
              <a:solidFill>
                <a:srgbClr val="000000"/>
              </a:solidFill>
              <a:uFill>
                <a:solidFill>
                  <a:srgbClr val="ffffff"/>
                </a:solidFill>
              </a:uFill>
              <a:latin typeface="Tw Cen MT"/>
            </a:endParaRPr>
          </a:p>
        </p:txBody>
      </p:sp>
    </p:spTree>
  </p:cSld>
  <p:transition spd="med">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913680" y="618480"/>
            <a:ext cx="10364040" cy="1595880"/>
          </a:xfrm>
          <a:prstGeom prst="rect">
            <a:avLst/>
          </a:prstGeom>
          <a:noFill/>
          <a:ln>
            <a:noFill/>
          </a:ln>
        </p:spPr>
        <p:txBody>
          <a:bodyPr anchor="ctr"/>
          <a:p>
            <a:pPr algn="ctr">
              <a:lnSpc>
                <a:spcPct val="100000"/>
              </a:lnSpc>
            </a:pPr>
            <a:r>
              <a:rPr b="0" lang="en-US" sz="3600" spc="-1" strike="noStrike" cap="all">
                <a:solidFill>
                  <a:srgbClr val="000000"/>
                </a:solidFill>
                <a:uFill>
                  <a:solidFill>
                    <a:srgbClr val="ffffff"/>
                  </a:solidFill>
                </a:uFill>
                <a:latin typeface="Tw Cen MT"/>
              </a:rPr>
              <a:t>Components</a:t>
            </a:r>
            <a:endParaRPr b="0" lang="en-US" sz="3600" spc="-1" strike="noStrike">
              <a:solidFill>
                <a:srgbClr val="000000"/>
              </a:solidFill>
              <a:uFill>
                <a:solidFill>
                  <a:srgbClr val="ffffff"/>
                </a:solidFill>
              </a:uFill>
              <a:latin typeface="Tw Cen MT"/>
            </a:endParaRPr>
          </a:p>
        </p:txBody>
      </p:sp>
      <p:sp>
        <p:nvSpPr>
          <p:cNvPr id="137" name="TextShape 2"/>
          <p:cNvSpPr txBox="1"/>
          <p:nvPr/>
        </p:nvSpPr>
        <p:spPr>
          <a:xfrm>
            <a:off x="913680" y="2367000"/>
            <a:ext cx="10363320" cy="3423600"/>
          </a:xfrm>
          <a:prstGeom prst="rect">
            <a:avLst/>
          </a:prstGeom>
          <a:noFill/>
          <a:ln>
            <a:noFill/>
          </a:ln>
        </p:spPr>
        <p:txBody>
          <a:bodyPr/>
          <a:p>
            <a:pPr marL="228600" indent="-228240">
              <a:lnSpc>
                <a:spcPct val="120000"/>
              </a:lnSpc>
              <a:spcBef>
                <a:spcPts val="1001"/>
              </a:spcBef>
              <a:buClr>
                <a:srgbClr val="000000"/>
              </a:buClr>
              <a:buFont typeface="Arial"/>
              <a:buChar char="•"/>
            </a:pPr>
            <a:r>
              <a:rPr b="0" lang="en-US" sz="1600" spc="-1" strike="noStrike" cap="all">
                <a:solidFill>
                  <a:srgbClr val="000000"/>
                </a:solidFill>
                <a:uFill>
                  <a:solidFill>
                    <a:srgbClr val="ffffff"/>
                  </a:solidFill>
                </a:uFill>
                <a:latin typeface="Tw Cen MT"/>
              </a:rPr>
              <a:t>Arduino UNO </a:t>
            </a:r>
            <a:endParaRPr b="0" lang="en-US" sz="1600" spc="-1" strike="noStrike" cap="all">
              <a:solidFill>
                <a:srgbClr val="000000"/>
              </a:solidFill>
              <a:uFill>
                <a:solidFill>
                  <a:srgbClr val="ffffff"/>
                </a:solidFill>
              </a:uFill>
              <a:latin typeface="Tw Cen MT"/>
            </a:endParaRPr>
          </a:p>
          <a:p>
            <a:pPr marL="228600" indent="-228240">
              <a:lnSpc>
                <a:spcPct val="120000"/>
              </a:lnSpc>
              <a:spcBef>
                <a:spcPts val="1001"/>
              </a:spcBef>
              <a:buClr>
                <a:srgbClr val="000000"/>
              </a:buClr>
              <a:buFont typeface="Arial"/>
              <a:buChar char="•"/>
            </a:pPr>
            <a:r>
              <a:rPr b="0" lang="en-US" sz="1600" spc="-1" strike="noStrike" cap="all">
                <a:solidFill>
                  <a:srgbClr val="000000"/>
                </a:solidFill>
                <a:uFill>
                  <a:solidFill>
                    <a:srgbClr val="ffffff"/>
                  </a:solidFill>
                </a:uFill>
                <a:latin typeface="Tw Cen MT"/>
              </a:rPr>
              <a:t>Bluetooth module  HC05</a:t>
            </a:r>
            <a:endParaRPr b="0" lang="en-US" sz="1600" spc="-1" strike="noStrike" cap="all">
              <a:solidFill>
                <a:srgbClr val="000000"/>
              </a:solidFill>
              <a:uFill>
                <a:solidFill>
                  <a:srgbClr val="ffffff"/>
                </a:solidFill>
              </a:uFill>
              <a:latin typeface="Tw Cen MT"/>
            </a:endParaRPr>
          </a:p>
          <a:p>
            <a:pPr marL="228600" indent="-228240">
              <a:lnSpc>
                <a:spcPct val="120000"/>
              </a:lnSpc>
              <a:spcBef>
                <a:spcPts val="1001"/>
              </a:spcBef>
              <a:buClr>
                <a:srgbClr val="000000"/>
              </a:buClr>
              <a:buFont typeface="Arial"/>
              <a:buChar char="•"/>
            </a:pPr>
            <a:r>
              <a:rPr b="0" lang="en-US" sz="1600" spc="-1" strike="noStrike" cap="all">
                <a:solidFill>
                  <a:srgbClr val="000000"/>
                </a:solidFill>
                <a:uFill>
                  <a:solidFill>
                    <a:srgbClr val="ffffff"/>
                  </a:solidFill>
                </a:uFill>
                <a:latin typeface="Tw Cen MT"/>
              </a:rPr>
              <a:t>L293D motor driver IC  </a:t>
            </a:r>
            <a:endParaRPr b="0" lang="en-US" sz="1600" spc="-1" strike="noStrike" cap="all">
              <a:solidFill>
                <a:srgbClr val="000000"/>
              </a:solidFill>
              <a:uFill>
                <a:solidFill>
                  <a:srgbClr val="ffffff"/>
                </a:solidFill>
              </a:uFill>
              <a:latin typeface="Tw Cen MT"/>
            </a:endParaRPr>
          </a:p>
          <a:p>
            <a:pPr marL="228600" indent="-228240">
              <a:lnSpc>
                <a:spcPct val="120000"/>
              </a:lnSpc>
              <a:spcBef>
                <a:spcPts val="1001"/>
              </a:spcBef>
              <a:buClr>
                <a:srgbClr val="000000"/>
              </a:buClr>
              <a:buFont typeface="Arial"/>
              <a:buChar char="•"/>
            </a:pPr>
            <a:r>
              <a:rPr b="0" lang="en-US" sz="1600" spc="-1" strike="noStrike" cap="all">
                <a:solidFill>
                  <a:srgbClr val="000000"/>
                </a:solidFill>
                <a:uFill>
                  <a:solidFill>
                    <a:srgbClr val="ffffff"/>
                  </a:solidFill>
                </a:uFill>
                <a:latin typeface="Tw Cen MT"/>
              </a:rPr>
              <a:t>Two DC motors </a:t>
            </a:r>
            <a:endParaRPr b="0" lang="en-US" sz="1600" spc="-1" strike="noStrike" cap="all">
              <a:solidFill>
                <a:srgbClr val="000000"/>
              </a:solidFill>
              <a:uFill>
                <a:solidFill>
                  <a:srgbClr val="ffffff"/>
                </a:solidFill>
              </a:uFill>
              <a:latin typeface="Tw Cen MT"/>
            </a:endParaRPr>
          </a:p>
          <a:p>
            <a:pPr marL="228600" indent="-228240">
              <a:lnSpc>
                <a:spcPct val="120000"/>
              </a:lnSpc>
              <a:spcBef>
                <a:spcPts val="1001"/>
              </a:spcBef>
              <a:buClr>
                <a:srgbClr val="000000"/>
              </a:buClr>
              <a:buFont typeface="Arial"/>
              <a:buChar char="•"/>
            </a:pPr>
            <a:r>
              <a:rPr b="0" lang="en-US" sz="1600" spc="-1" strike="noStrike" cap="all">
                <a:solidFill>
                  <a:srgbClr val="000000"/>
                </a:solidFill>
                <a:uFill>
                  <a:solidFill>
                    <a:srgbClr val="ffffff"/>
                  </a:solidFill>
                </a:uFill>
                <a:latin typeface="Tw Cen MT"/>
              </a:rPr>
              <a:t>Two lithium batteries each 3.7 v </a:t>
            </a:r>
            <a:endParaRPr b="0" lang="en-US" sz="1600" spc="-1" strike="noStrike" cap="all">
              <a:solidFill>
                <a:srgbClr val="000000"/>
              </a:solidFill>
              <a:uFill>
                <a:solidFill>
                  <a:srgbClr val="ffffff"/>
                </a:solidFill>
              </a:uFill>
              <a:latin typeface="Tw Cen MT"/>
            </a:endParaRPr>
          </a:p>
          <a:p>
            <a:pPr marL="228600" indent="-228240">
              <a:lnSpc>
                <a:spcPct val="120000"/>
              </a:lnSpc>
              <a:spcBef>
                <a:spcPts val="1001"/>
              </a:spcBef>
              <a:buClr>
                <a:srgbClr val="000000"/>
              </a:buClr>
              <a:buFont typeface="Arial"/>
              <a:buChar char="•"/>
            </a:pPr>
            <a:r>
              <a:rPr b="0" lang="en-US" sz="1600" spc="-1" strike="noStrike" cap="all">
                <a:solidFill>
                  <a:srgbClr val="000000"/>
                </a:solidFill>
                <a:uFill>
                  <a:solidFill>
                    <a:srgbClr val="ffffff"/>
                  </a:solidFill>
                </a:uFill>
                <a:latin typeface="Tw Cen MT"/>
              </a:rPr>
              <a:t>One 9v battery </a:t>
            </a:r>
            <a:endParaRPr b="0" lang="en-US" sz="1600" spc="-1" strike="noStrike" cap="all">
              <a:solidFill>
                <a:srgbClr val="000000"/>
              </a:solidFill>
              <a:uFill>
                <a:solidFill>
                  <a:srgbClr val="ffffff"/>
                </a:solidFill>
              </a:uFill>
              <a:latin typeface="Tw Cen MT"/>
            </a:endParaRPr>
          </a:p>
          <a:p>
            <a:pPr marL="228600" indent="-228240">
              <a:lnSpc>
                <a:spcPct val="120000"/>
              </a:lnSpc>
              <a:spcBef>
                <a:spcPts val="1001"/>
              </a:spcBef>
              <a:buClr>
                <a:srgbClr val="000000"/>
              </a:buClr>
              <a:buFont typeface="Arial"/>
              <a:buChar char="•"/>
            </a:pPr>
            <a:r>
              <a:rPr b="0" lang="en-US" sz="1600" spc="-1" strike="noStrike" cap="all">
                <a:solidFill>
                  <a:srgbClr val="000000"/>
                </a:solidFill>
                <a:uFill>
                  <a:solidFill>
                    <a:srgbClr val="ffffff"/>
                  </a:solidFill>
                </a:uFill>
                <a:latin typeface="Tw Cen MT"/>
              </a:rPr>
              <a:t>Smartphone (any android will work)</a:t>
            </a:r>
            <a:endParaRPr b="0" lang="en-US" sz="1600" spc="-1" strike="noStrike" cap="all">
              <a:solidFill>
                <a:srgbClr val="000000"/>
              </a:solidFill>
              <a:uFill>
                <a:solidFill>
                  <a:srgbClr val="ffffff"/>
                </a:solidFill>
              </a:uFill>
              <a:latin typeface="Tw Cen MT"/>
            </a:endParaRPr>
          </a:p>
          <a:p>
            <a:pPr marL="228600" indent="-228240">
              <a:lnSpc>
                <a:spcPct val="120000"/>
              </a:lnSpc>
              <a:spcBef>
                <a:spcPts val="1001"/>
              </a:spcBef>
              <a:buClr>
                <a:srgbClr val="000000"/>
              </a:buClr>
              <a:buFont typeface="Arial"/>
              <a:buChar char="•"/>
            </a:pPr>
            <a:r>
              <a:rPr b="0" lang="en-US" sz="1600" spc="-1" strike="noStrike" cap="all">
                <a:solidFill>
                  <a:srgbClr val="000000"/>
                </a:solidFill>
                <a:uFill>
                  <a:solidFill>
                    <a:srgbClr val="ffffff"/>
                  </a:solidFill>
                </a:uFill>
                <a:latin typeface="Tw Cen MT"/>
              </a:rPr>
              <a:t>Flame sensor module </a:t>
            </a:r>
            <a:endParaRPr b="0" lang="en-US" sz="1600" spc="-1" strike="noStrike" cap="all">
              <a:solidFill>
                <a:srgbClr val="000000"/>
              </a:solidFill>
              <a:uFill>
                <a:solidFill>
                  <a:srgbClr val="ffffff"/>
                </a:solidFill>
              </a:uFill>
              <a:latin typeface="Tw Cen MT"/>
            </a:endParaRPr>
          </a:p>
          <a:p>
            <a:pPr marL="228600" indent="-228240">
              <a:lnSpc>
                <a:spcPct val="120000"/>
              </a:lnSpc>
              <a:spcBef>
                <a:spcPts val="1001"/>
              </a:spcBef>
              <a:buClr>
                <a:srgbClr val="000000"/>
              </a:buClr>
              <a:buFont typeface="Arial"/>
              <a:buChar char="•"/>
            </a:pPr>
            <a:r>
              <a:rPr b="0" lang="en-US" sz="1600" spc="-1" strike="noStrike" cap="all">
                <a:solidFill>
                  <a:srgbClr val="000000"/>
                </a:solidFill>
                <a:uFill>
                  <a:solidFill>
                    <a:srgbClr val="ffffff"/>
                  </a:solidFill>
                </a:uFill>
                <a:latin typeface="Tw Cen MT"/>
              </a:rPr>
              <a:t>Regulator 6v </a:t>
            </a:r>
            <a:endParaRPr b="0" lang="en-US" sz="1600" spc="-1" strike="noStrike" cap="all">
              <a:solidFill>
                <a:srgbClr val="000000"/>
              </a:solidFill>
              <a:uFill>
                <a:solidFill>
                  <a:srgbClr val="ffffff"/>
                </a:solidFill>
              </a:uFill>
              <a:latin typeface="Tw Cen MT"/>
            </a:endParaRPr>
          </a:p>
        </p:txBody>
      </p:sp>
    </p:spTree>
  </p:cSld>
  <p:transition spd="slow">
    <p:wipe dir="l"/>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913680" y="618480"/>
            <a:ext cx="10364040" cy="1595880"/>
          </a:xfrm>
          <a:prstGeom prst="rect">
            <a:avLst/>
          </a:prstGeom>
          <a:noFill/>
          <a:ln>
            <a:noFill/>
          </a:ln>
        </p:spPr>
        <p:txBody>
          <a:bodyPr anchor="ctr"/>
          <a:p>
            <a:pPr algn="ctr">
              <a:lnSpc>
                <a:spcPct val="100000"/>
              </a:lnSpc>
            </a:pPr>
            <a:r>
              <a:rPr b="0" lang="en-US" sz="3600" spc="-1" strike="noStrike" cap="all">
                <a:solidFill>
                  <a:srgbClr val="000000"/>
                </a:solidFill>
                <a:uFill>
                  <a:solidFill>
                    <a:srgbClr val="ffffff"/>
                  </a:solidFill>
                </a:uFill>
                <a:latin typeface="Tw Cen MT"/>
              </a:rPr>
              <a:t>Basic operation</a:t>
            </a:r>
            <a:endParaRPr b="0" lang="en-US" sz="3600" spc="-1" strike="noStrike">
              <a:solidFill>
                <a:srgbClr val="000000"/>
              </a:solidFill>
              <a:uFill>
                <a:solidFill>
                  <a:srgbClr val="ffffff"/>
                </a:solidFill>
              </a:uFill>
              <a:latin typeface="Tw Cen MT"/>
            </a:endParaRPr>
          </a:p>
        </p:txBody>
      </p:sp>
      <p:sp>
        <p:nvSpPr>
          <p:cNvPr id="139" name="TextShape 2"/>
          <p:cNvSpPr txBox="1"/>
          <p:nvPr/>
        </p:nvSpPr>
        <p:spPr>
          <a:xfrm>
            <a:off x="913680" y="2367000"/>
            <a:ext cx="10363320" cy="3423600"/>
          </a:xfrm>
          <a:prstGeom prst="rect">
            <a:avLst/>
          </a:prstGeom>
          <a:noFill/>
          <a:ln>
            <a:noFill/>
          </a:ln>
        </p:spPr>
        <p:txBody>
          <a:bodyPr/>
          <a:p>
            <a:pPr marL="228600" indent="-228240">
              <a:lnSpc>
                <a:spcPct val="120000"/>
              </a:lnSpc>
              <a:spcBef>
                <a:spcPts val="1001"/>
              </a:spcBef>
              <a:buClr>
                <a:srgbClr val="000000"/>
              </a:buClr>
              <a:buFont typeface="Arial"/>
              <a:buChar char="•"/>
            </a:pPr>
            <a:r>
              <a:rPr b="0" lang="en-US" sz="2000" spc="-1" strike="noStrike" cap="all">
                <a:solidFill>
                  <a:srgbClr val="000000"/>
                </a:solidFill>
                <a:uFill>
                  <a:solidFill>
                    <a:srgbClr val="ffffff"/>
                  </a:solidFill>
                </a:uFill>
                <a:latin typeface="Tw Cen MT"/>
              </a:rPr>
              <a:t>This describes the operation after sending messages using mobile app .</a:t>
            </a:r>
            <a:endParaRPr b="0" lang="en-US" sz="2000" spc="-1" strike="noStrike" cap="all">
              <a:solidFill>
                <a:srgbClr val="000000"/>
              </a:solidFill>
              <a:uFill>
                <a:solidFill>
                  <a:srgbClr val="ffffff"/>
                </a:solidFill>
              </a:uFill>
              <a:latin typeface="Tw Cen MT"/>
            </a:endParaRPr>
          </a:p>
        </p:txBody>
      </p:sp>
      <p:pic>
        <p:nvPicPr>
          <p:cNvPr id="140" name="Picture 12" descr=""/>
          <p:cNvPicPr/>
          <p:nvPr/>
        </p:nvPicPr>
        <p:blipFill>
          <a:blip r:embed="rId1"/>
          <a:stretch/>
        </p:blipFill>
        <p:spPr>
          <a:xfrm>
            <a:off x="1841040" y="2864880"/>
            <a:ext cx="8088120" cy="329652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898200" y="283680"/>
            <a:ext cx="10364040" cy="1595880"/>
          </a:xfrm>
          <a:prstGeom prst="rect">
            <a:avLst/>
          </a:prstGeom>
          <a:noFill/>
          <a:ln>
            <a:noFill/>
          </a:ln>
        </p:spPr>
        <p:txBody>
          <a:bodyPr anchor="ctr"/>
          <a:p>
            <a:pPr algn="ctr">
              <a:lnSpc>
                <a:spcPct val="100000"/>
              </a:lnSpc>
            </a:pPr>
            <a:r>
              <a:rPr b="0" lang="en-US" sz="3600" spc="-1" strike="noStrike" cap="all">
                <a:solidFill>
                  <a:srgbClr val="000000"/>
                </a:solidFill>
                <a:uFill>
                  <a:solidFill>
                    <a:srgbClr val="ffffff"/>
                  </a:solidFill>
                </a:uFill>
                <a:latin typeface="Tw Cen MT"/>
              </a:rPr>
              <a:t>Schematic</a:t>
            </a:r>
            <a:endParaRPr b="0" lang="en-US" sz="3600" spc="-1" strike="noStrike">
              <a:solidFill>
                <a:srgbClr val="000000"/>
              </a:solidFill>
              <a:uFill>
                <a:solidFill>
                  <a:srgbClr val="ffffff"/>
                </a:solidFill>
              </a:uFill>
              <a:latin typeface="Tw Cen MT"/>
            </a:endParaRPr>
          </a:p>
        </p:txBody>
      </p:sp>
      <p:pic>
        <p:nvPicPr>
          <p:cNvPr id="142" name="Picture 4" descr=""/>
          <p:cNvPicPr/>
          <p:nvPr/>
        </p:nvPicPr>
        <p:blipFill>
          <a:blip r:embed="rId1"/>
          <a:stretch/>
        </p:blipFill>
        <p:spPr>
          <a:xfrm>
            <a:off x="1787760" y="1703160"/>
            <a:ext cx="8585280" cy="4063320"/>
          </a:xfrm>
          <a:prstGeom prst="rect">
            <a:avLst/>
          </a:prstGeom>
          <a:ln>
            <a:noFill/>
          </a:ln>
        </p:spPr>
      </p:pic>
    </p:spTree>
  </p:cSld>
  <p:transition spd="slow">
    <p:wipe dir="l"/>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913680" y="618480"/>
            <a:ext cx="10364040" cy="1595880"/>
          </a:xfrm>
          <a:prstGeom prst="rect">
            <a:avLst/>
          </a:prstGeom>
          <a:noFill/>
          <a:ln>
            <a:noFill/>
          </a:ln>
        </p:spPr>
        <p:txBody>
          <a:bodyPr anchor="ctr"/>
          <a:p>
            <a:pPr algn="ctr">
              <a:lnSpc>
                <a:spcPct val="90000"/>
              </a:lnSpc>
            </a:pPr>
            <a:r>
              <a:rPr b="0" lang="en-US" sz="3600" spc="-1" strike="noStrike" cap="all">
                <a:solidFill>
                  <a:srgbClr val="000000"/>
                </a:solidFill>
                <a:uFill>
                  <a:solidFill>
                    <a:srgbClr val="ffffff"/>
                  </a:solidFill>
                </a:uFill>
                <a:latin typeface="Tw Cen MT"/>
              </a:rPr>
              <a:t>Flame Sensor</a:t>
            </a:r>
            <a:endParaRPr b="0" lang="en-US" sz="3600" spc="-1" strike="noStrike">
              <a:solidFill>
                <a:srgbClr val="000000"/>
              </a:solidFill>
              <a:uFill>
                <a:solidFill>
                  <a:srgbClr val="ffffff"/>
                </a:solidFill>
              </a:uFill>
              <a:latin typeface="Tw Cen MT"/>
            </a:endParaRPr>
          </a:p>
        </p:txBody>
      </p:sp>
      <p:sp>
        <p:nvSpPr>
          <p:cNvPr id="144" name="TextShape 2"/>
          <p:cNvSpPr txBox="1"/>
          <p:nvPr/>
        </p:nvSpPr>
        <p:spPr>
          <a:xfrm>
            <a:off x="913680" y="2367000"/>
            <a:ext cx="10363320" cy="3423600"/>
          </a:xfrm>
          <a:prstGeom prst="rect">
            <a:avLst/>
          </a:prstGeom>
          <a:noFill/>
          <a:ln>
            <a:noFill/>
          </a:ln>
        </p:spPr>
        <p:txBody>
          <a:bodyPr/>
          <a:p>
            <a:pPr marL="228600" indent="-228240">
              <a:lnSpc>
                <a:spcPct val="120000"/>
              </a:lnSpc>
              <a:spcBef>
                <a:spcPts val="1001"/>
              </a:spcBef>
              <a:buClr>
                <a:srgbClr val="000000"/>
              </a:buClr>
              <a:buFont typeface="Arial"/>
              <a:buChar char="•"/>
            </a:pPr>
            <a:r>
              <a:rPr b="0" lang="en-US" sz="2000" spc="-1" strike="noStrike" cap="all">
                <a:solidFill>
                  <a:srgbClr val="000000"/>
                </a:solidFill>
                <a:uFill>
                  <a:solidFill>
                    <a:srgbClr val="ffffff"/>
                  </a:solidFill>
                </a:uFill>
                <a:latin typeface="Aparajita"/>
              </a:rPr>
              <a:t>flame sensor is light up whenever there’s a flame or a lighter nearby</a:t>
            </a:r>
            <a:r>
              <a:rPr b="0" lang="en-US" sz="2000" spc="-1" strike="noStrike" cap="all">
                <a:solidFill>
                  <a:srgbClr val="000000"/>
                </a:solidFill>
                <a:uFill>
                  <a:solidFill>
                    <a:srgbClr val="ffffff"/>
                  </a:solidFill>
                </a:uFill>
                <a:latin typeface="Calibri"/>
              </a:rPr>
              <a:t> </a:t>
            </a:r>
            <a:endParaRPr b="0" lang="en-US" sz="2000" spc="-1" strike="noStrike" cap="all">
              <a:solidFill>
                <a:srgbClr val="000000"/>
              </a:solidFill>
              <a:uFill>
                <a:solidFill>
                  <a:srgbClr val="ffffff"/>
                </a:solidFill>
              </a:uFill>
              <a:latin typeface="Tw Cen MT"/>
            </a:endParaRPr>
          </a:p>
        </p:txBody>
      </p:sp>
      <p:pic>
        <p:nvPicPr>
          <p:cNvPr id="145" name="Picture 4" descr=""/>
          <p:cNvPicPr/>
          <p:nvPr/>
        </p:nvPicPr>
        <p:blipFill>
          <a:blip r:embed="rId1"/>
          <a:stretch/>
        </p:blipFill>
        <p:spPr>
          <a:xfrm>
            <a:off x="1157760" y="3367080"/>
            <a:ext cx="5648760" cy="1913040"/>
          </a:xfrm>
          <a:prstGeom prst="rect">
            <a:avLst/>
          </a:prstGeom>
          <a:ln>
            <a:noFill/>
          </a:ln>
        </p:spPr>
      </p:pic>
      <p:pic>
        <p:nvPicPr>
          <p:cNvPr id="146" name="Picture 5" descr=""/>
          <p:cNvPicPr/>
          <p:nvPr/>
        </p:nvPicPr>
        <p:blipFill>
          <a:blip r:embed="rId2"/>
          <a:stretch/>
        </p:blipFill>
        <p:spPr>
          <a:xfrm>
            <a:off x="7050600" y="3026880"/>
            <a:ext cx="3277800" cy="2593080"/>
          </a:xfrm>
          <a:prstGeom prst="rect">
            <a:avLst/>
          </a:prstGeom>
          <a:ln>
            <a:noFill/>
          </a:ln>
        </p:spPr>
      </p:pic>
    </p:spTree>
  </p:cSld>
  <p:transition spd="slow">
    <p:wipe dir="l"/>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913680" y="618480"/>
            <a:ext cx="10364040" cy="1595880"/>
          </a:xfrm>
          <a:prstGeom prst="rect">
            <a:avLst/>
          </a:prstGeom>
          <a:noFill/>
          <a:ln>
            <a:noFill/>
          </a:ln>
        </p:spPr>
        <p:txBody>
          <a:bodyPr anchor="ctr"/>
          <a:p>
            <a:pPr algn="ctr">
              <a:lnSpc>
                <a:spcPct val="90000"/>
              </a:lnSpc>
            </a:pPr>
            <a:r>
              <a:rPr b="0" lang="en-US" sz="3600" spc="-1" strike="noStrike" cap="all">
                <a:solidFill>
                  <a:srgbClr val="000000"/>
                </a:solidFill>
                <a:uFill>
                  <a:solidFill>
                    <a:srgbClr val="ffffff"/>
                  </a:solidFill>
                </a:uFill>
                <a:latin typeface="Tw Cen MT"/>
              </a:rPr>
              <a:t>Mobile App</a:t>
            </a:r>
            <a:endParaRPr b="0" lang="en-US" sz="3600" spc="-1" strike="noStrike">
              <a:solidFill>
                <a:srgbClr val="000000"/>
              </a:solidFill>
              <a:uFill>
                <a:solidFill>
                  <a:srgbClr val="ffffff"/>
                </a:solidFill>
              </a:uFill>
              <a:latin typeface="Tw Cen MT"/>
            </a:endParaRPr>
          </a:p>
        </p:txBody>
      </p:sp>
      <p:sp>
        <p:nvSpPr>
          <p:cNvPr id="148" name="TextShape 2"/>
          <p:cNvSpPr txBox="1"/>
          <p:nvPr/>
        </p:nvSpPr>
        <p:spPr>
          <a:xfrm>
            <a:off x="913680" y="2367000"/>
            <a:ext cx="10363320" cy="3423600"/>
          </a:xfrm>
          <a:prstGeom prst="rect">
            <a:avLst/>
          </a:prstGeom>
          <a:noFill/>
          <a:ln>
            <a:noFill/>
          </a:ln>
        </p:spPr>
        <p:txBody>
          <a:bodyPr/>
          <a:p>
            <a:pPr marL="228600" indent="-228240">
              <a:lnSpc>
                <a:spcPct val="120000"/>
              </a:lnSpc>
              <a:spcBef>
                <a:spcPts val="1001"/>
              </a:spcBef>
              <a:buClr>
                <a:srgbClr val="000000"/>
              </a:buClr>
              <a:buFont typeface="Arial"/>
              <a:buChar char="•"/>
            </a:pPr>
            <a:r>
              <a:rPr b="0" lang="en-US" sz="2000" spc="-1" strike="noStrike" cap="all">
                <a:solidFill>
                  <a:srgbClr val="000000"/>
                </a:solidFill>
                <a:uFill>
                  <a:solidFill>
                    <a:srgbClr val="ffffff"/>
                  </a:solidFill>
                </a:uFill>
                <a:latin typeface="Aparajita"/>
              </a:rPr>
              <a:t>Mobile app is compatible with any device that support android but the version of the android has to be higher than or the same as Jelly Bean 4.1 version .</a:t>
            </a:r>
            <a:endParaRPr b="0" lang="en-US" sz="2000" spc="-1" strike="noStrike" cap="all">
              <a:solidFill>
                <a:srgbClr val="000000"/>
              </a:solidFill>
              <a:uFill>
                <a:solidFill>
                  <a:srgbClr val="ffffff"/>
                </a:solidFill>
              </a:uFill>
              <a:latin typeface="Tw Cen MT"/>
            </a:endParaRPr>
          </a:p>
        </p:txBody>
      </p:sp>
      <p:pic>
        <p:nvPicPr>
          <p:cNvPr id="149" name="Picture 3" descr=""/>
          <p:cNvPicPr/>
          <p:nvPr/>
        </p:nvPicPr>
        <p:blipFill>
          <a:blip r:embed="rId1"/>
          <a:stretch/>
        </p:blipFill>
        <p:spPr>
          <a:xfrm>
            <a:off x="4789080" y="3178080"/>
            <a:ext cx="2612520" cy="2612520"/>
          </a:xfrm>
          <a:prstGeom prst="rect">
            <a:avLst/>
          </a:prstGeom>
          <a:ln>
            <a:noFill/>
          </a:ln>
        </p:spPr>
      </p:pic>
    </p:spTree>
  </p:cSld>
  <p:transition spd="slow">
    <p:wipe dir="l"/>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913680" y="618480"/>
            <a:ext cx="10364040" cy="1595880"/>
          </a:xfrm>
          <a:prstGeom prst="rect">
            <a:avLst/>
          </a:prstGeom>
          <a:noFill/>
          <a:ln>
            <a:noFill/>
          </a:ln>
        </p:spPr>
        <p:txBody>
          <a:bodyPr anchor="ctr"/>
          <a:p>
            <a:pPr algn="ctr">
              <a:lnSpc>
                <a:spcPct val="100000"/>
              </a:lnSpc>
            </a:pPr>
            <a:r>
              <a:rPr b="0" lang="en-US" sz="3600" spc="-1" strike="noStrike" cap="all">
                <a:solidFill>
                  <a:srgbClr val="000000"/>
                </a:solidFill>
                <a:uFill>
                  <a:solidFill>
                    <a:srgbClr val="ffffff"/>
                  </a:solidFill>
                </a:uFill>
                <a:latin typeface="Tw Cen MT"/>
              </a:rPr>
              <a:t>Problems and solutions </a:t>
            </a:r>
            <a:endParaRPr b="0" lang="en-US" sz="3600" spc="-1" strike="noStrike">
              <a:solidFill>
                <a:srgbClr val="000000"/>
              </a:solidFill>
              <a:uFill>
                <a:solidFill>
                  <a:srgbClr val="ffffff"/>
                </a:solidFill>
              </a:uFill>
              <a:latin typeface="Tw Cen MT"/>
            </a:endParaRPr>
          </a:p>
        </p:txBody>
      </p:sp>
      <p:sp>
        <p:nvSpPr>
          <p:cNvPr id="151" name="TextShape 2"/>
          <p:cNvSpPr txBox="1"/>
          <p:nvPr/>
        </p:nvSpPr>
        <p:spPr>
          <a:xfrm>
            <a:off x="913680" y="2367000"/>
            <a:ext cx="10363320" cy="3423600"/>
          </a:xfrm>
          <a:prstGeom prst="rect">
            <a:avLst/>
          </a:prstGeom>
          <a:noFill/>
          <a:ln>
            <a:noFill/>
          </a:ln>
        </p:spPr>
        <p:txBody>
          <a:bodyPr>
            <a:normAutofit/>
          </a:bodyPr>
          <a:p>
            <a:pPr marL="514440" indent="-514080">
              <a:lnSpc>
                <a:spcPct val="100000"/>
              </a:lnSpc>
              <a:spcBef>
                <a:spcPts val="1001"/>
              </a:spcBef>
              <a:buClr>
                <a:srgbClr val="000000"/>
              </a:buClr>
              <a:buFont typeface="Tw Cen MT"/>
              <a:buAutoNum type="romanUcPeriod"/>
            </a:pPr>
            <a:r>
              <a:rPr b="0" lang="en-US" sz="1800" spc="-1" strike="noStrike" cap="all">
                <a:solidFill>
                  <a:srgbClr val="000000"/>
                </a:solidFill>
                <a:uFill>
                  <a:solidFill>
                    <a:srgbClr val="ffffff"/>
                  </a:solidFill>
                </a:uFill>
                <a:latin typeface="Aparajita"/>
              </a:rPr>
              <a:t>Sending multiple messages from mobile app</a:t>
            </a:r>
            <a:endParaRPr b="0" lang="en-US" sz="1800" spc="-1" strike="noStrike" cap="all">
              <a:solidFill>
                <a:srgbClr val="000000"/>
              </a:solidFill>
              <a:uFill>
                <a:solidFill>
                  <a:srgbClr val="ffffff"/>
                </a:solidFill>
              </a:uFill>
              <a:latin typeface="Tw Cen MT"/>
            </a:endParaRPr>
          </a:p>
          <a:p>
            <a:pPr marL="514440" indent="-514080">
              <a:lnSpc>
                <a:spcPct val="100000"/>
              </a:lnSpc>
              <a:spcBef>
                <a:spcPts val="1001"/>
              </a:spcBef>
              <a:buClr>
                <a:srgbClr val="000000"/>
              </a:buClr>
              <a:buFont typeface="Tw Cen MT"/>
              <a:buAutoNum type="romanUcPeriod"/>
            </a:pPr>
            <a:r>
              <a:rPr b="0" lang="en-US" sz="1800" spc="-1" strike="noStrike" cap="all">
                <a:solidFill>
                  <a:srgbClr val="000000"/>
                </a:solidFill>
                <a:uFill>
                  <a:solidFill>
                    <a:srgbClr val="ffffff"/>
                  </a:solidFill>
                </a:uFill>
                <a:latin typeface="Aparajita"/>
              </a:rPr>
              <a:t>Synchronization </a:t>
            </a:r>
            <a:endParaRPr b="0" lang="en-US" sz="1800" spc="-1" strike="noStrike" cap="all">
              <a:solidFill>
                <a:srgbClr val="000000"/>
              </a:solidFill>
              <a:uFill>
                <a:solidFill>
                  <a:srgbClr val="ffffff"/>
                </a:solidFill>
              </a:uFill>
              <a:latin typeface="Tw Cen MT"/>
            </a:endParaRPr>
          </a:p>
          <a:p>
            <a:pPr marL="514440" indent="-514080">
              <a:lnSpc>
                <a:spcPct val="100000"/>
              </a:lnSpc>
              <a:spcBef>
                <a:spcPts val="1001"/>
              </a:spcBef>
              <a:buClr>
                <a:srgbClr val="000000"/>
              </a:buClr>
              <a:buFont typeface="Tw Cen MT"/>
              <a:buAutoNum type="romanUcPeriod"/>
            </a:pPr>
            <a:r>
              <a:rPr b="0" lang="en-US" sz="1800" spc="-1" strike="noStrike" cap="all">
                <a:solidFill>
                  <a:srgbClr val="000000"/>
                </a:solidFill>
                <a:uFill>
                  <a:solidFill>
                    <a:srgbClr val="ffffff"/>
                  </a:solidFill>
                </a:uFill>
                <a:latin typeface="Aparajita"/>
              </a:rPr>
              <a:t>Operating the two motors with external battery </a:t>
            </a:r>
            <a:endParaRPr b="0" lang="en-US" sz="1800" spc="-1" strike="noStrike" cap="all">
              <a:solidFill>
                <a:srgbClr val="000000"/>
              </a:solidFill>
              <a:uFill>
                <a:solidFill>
                  <a:srgbClr val="ffffff"/>
                </a:solidFill>
              </a:uFill>
              <a:latin typeface="Tw Cen MT"/>
            </a:endParaRPr>
          </a:p>
          <a:p>
            <a:pPr marL="228600" indent="-228240">
              <a:lnSpc>
                <a:spcPct val="120000"/>
              </a:lnSpc>
              <a:spcBef>
                <a:spcPts val="1001"/>
              </a:spcBef>
              <a:buClr>
                <a:srgbClr val="000000"/>
              </a:buClr>
              <a:buFont typeface="Arial"/>
              <a:buChar char="•"/>
            </a:pPr>
            <a:r>
              <a:rPr b="0" lang="en-US" sz="1800" spc="-1" strike="noStrike" cap="all">
                <a:solidFill>
                  <a:srgbClr val="000000"/>
                </a:solidFill>
                <a:uFill>
                  <a:solidFill>
                    <a:srgbClr val="ffffff"/>
                  </a:solidFill>
                </a:uFill>
                <a:latin typeface="Aparajita"/>
              </a:rPr>
              <a:t>Multiple messages and Synchronization have been solved using recursive calls with each one has a delay to call the next one while the button is pressed and destroy all the remaining calls whenever the button have been released and the delay has to be alittle bit more than the delay of the Arduino .</a:t>
            </a:r>
            <a:endParaRPr b="0" lang="en-US" sz="1800" spc="-1" strike="noStrike" cap="all">
              <a:solidFill>
                <a:srgbClr val="000000"/>
              </a:solidFill>
              <a:uFill>
                <a:solidFill>
                  <a:srgbClr val="ffffff"/>
                </a:solidFill>
              </a:uFill>
              <a:latin typeface="Tw Cen MT"/>
            </a:endParaRPr>
          </a:p>
          <a:p>
            <a:pPr marL="228600" indent="-228240">
              <a:lnSpc>
                <a:spcPct val="120000"/>
              </a:lnSpc>
              <a:spcBef>
                <a:spcPts val="1001"/>
              </a:spcBef>
              <a:buClr>
                <a:srgbClr val="000000"/>
              </a:buClr>
              <a:buFont typeface="Arial"/>
              <a:buChar char="•"/>
            </a:pPr>
            <a:r>
              <a:rPr b="0" lang="en-US" sz="1800" spc="-1" strike="noStrike" cap="all">
                <a:solidFill>
                  <a:srgbClr val="000000"/>
                </a:solidFill>
                <a:uFill>
                  <a:solidFill>
                    <a:srgbClr val="ffffff"/>
                  </a:solidFill>
                </a:uFill>
                <a:latin typeface="Aparajita"/>
              </a:rPr>
              <a:t>Solved using two lithium  batteries with regulator to ensure the proper voltage entering the motors and having the required current to run the motors</a:t>
            </a:r>
            <a:endParaRPr b="0" lang="en-US" sz="1800" spc="-1" strike="noStrike" cap="all">
              <a:solidFill>
                <a:srgbClr val="000000"/>
              </a:solidFill>
              <a:uFill>
                <a:solidFill>
                  <a:srgbClr val="ffffff"/>
                </a:solidFill>
              </a:uFill>
              <a:latin typeface="Tw Cen MT"/>
            </a:endParaRPr>
          </a:p>
          <a:p>
            <a:pPr>
              <a:lnSpc>
                <a:spcPct val="120000"/>
              </a:lnSpc>
              <a:spcBef>
                <a:spcPts val="1001"/>
              </a:spcBef>
            </a:pPr>
            <a:endParaRPr b="0" lang="en-US" sz="1800" spc="-1" strike="noStrike" cap="all">
              <a:solidFill>
                <a:srgbClr val="000000"/>
              </a:solidFill>
              <a:uFill>
                <a:solidFill>
                  <a:srgbClr val="ffffff"/>
                </a:solidFill>
              </a:uFill>
              <a:latin typeface="Tw Cen MT"/>
            </a:endParaRPr>
          </a:p>
          <a:p>
            <a:pPr>
              <a:lnSpc>
                <a:spcPct val="120000"/>
              </a:lnSpc>
              <a:spcBef>
                <a:spcPts val="1001"/>
              </a:spcBef>
            </a:pPr>
            <a:endParaRPr b="0" lang="en-US" sz="1800" spc="-1" strike="noStrike" cap="all">
              <a:solidFill>
                <a:srgbClr val="000000"/>
              </a:solidFill>
              <a:uFill>
                <a:solidFill>
                  <a:srgbClr val="ffffff"/>
                </a:solidFill>
              </a:uFill>
              <a:latin typeface="Tw Cen MT"/>
            </a:endParaRPr>
          </a:p>
        </p:txBody>
      </p:sp>
    </p:spTree>
  </p:cSld>
  <p:transition spd="slow">
    <p:wipe dir="l"/>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913680" y="283680"/>
            <a:ext cx="10364040" cy="1595880"/>
          </a:xfrm>
          <a:prstGeom prst="rect">
            <a:avLst/>
          </a:prstGeom>
          <a:noFill/>
          <a:ln>
            <a:noFill/>
          </a:ln>
        </p:spPr>
        <p:txBody>
          <a:bodyPr anchor="ctr"/>
          <a:p>
            <a:pPr algn="ctr">
              <a:lnSpc>
                <a:spcPct val="100000"/>
              </a:lnSpc>
            </a:pPr>
            <a:r>
              <a:rPr b="0" lang="en-US" sz="3600" spc="-1" strike="noStrike" cap="all">
                <a:solidFill>
                  <a:srgbClr val="000000"/>
                </a:solidFill>
                <a:uFill>
                  <a:solidFill>
                    <a:srgbClr val="ffffff"/>
                  </a:solidFill>
                </a:uFill>
                <a:latin typeface="Tw Cen MT"/>
              </a:rPr>
              <a:t>Demo</a:t>
            </a:r>
            <a:endParaRPr b="0" lang="en-US" sz="3600" spc="-1" strike="noStrike">
              <a:solidFill>
                <a:srgbClr val="000000"/>
              </a:solidFill>
              <a:uFill>
                <a:solidFill>
                  <a:srgbClr val="ffffff"/>
                </a:solidFill>
              </a:uFill>
              <a:latin typeface="Tw Cen MT"/>
            </a:endParaRPr>
          </a:p>
        </p:txBody>
      </p:sp>
    </p:spTree>
  </p:cSld>
  <p:transition spd="slow">
    <p:wipe dir="l"/>
  </p:transition>
  <p:timing>
    <p:tnLst>
      <p:par>
        <p:cTn id="15" dur="indefinite" restart="never" nodeType="tmRoot">
          <p:childTnLst>
            <p:seq>
              <p:cTn id="16" dur="indefinite" nodeType="mainSeq">
                <p:childTnLst>
                  <p:par>
                    <p:cTn id="17" fill="hold">
                      <p:stCondLst>
                        <p:cond delay="0"/>
                      </p:stCondLst>
                      <p:childTnLst>
                        <p:par>
                          <p:cTn id="18" fill="hold">
                            <p:stCondLst>
                              <p:cond delay="0"/>
                            </p:stCondLst>
                            <p:childTnLst>
                              <p:par>
                                <p:cTn id="19" nodeType="afterEffect" fill="hold" presetClass="mediacall">
                                  <p:stCondLst>
                                    <p:cond delay="0"/>
                                  </p:stCondLst>
                                  <p:childTnLst/>
                                </p:cTn>
                              </p:par>
                            </p:childTnLst>
                          </p:cTn>
                        </p:par>
                      </p:childTnLst>
                    </p:cTn>
                  </p:par>
                </p:childTnLst>
              </p:cTn>
              <p:prevCondLst>
                <p:cond delay="0" evt="onPrev">
                  <p:tgtEl>
                    <p:sldTgt/>
                  </p:tgtEl>
                </p:cond>
              </p:prevCondLst>
              <p:nextCondLst>
                <p:cond delay="0" evt="onNext">
                  <p:tgtEl>
                    <p:sldTgt/>
                  </p:tgtEl>
                </p:cond>
              </p:nextCondLst>
            </p:seq>
            <p:seq>
              <p:cTn id="20" restart="whenNotActive" nodeType="interactiveSeq" fill="hold">
                <p:childTnLst>
                  <p:par>
                    <p:cTn id="21" fill="hold">
                      <p:stCondLst/>
                      <p:childTnLst>
                        <p:par>
                          <p:cTn id="22" fill="hold">
                            <p:stCondLst>
                              <p:cond delay="0"/>
                            </p:stCondLst>
                            <p:childTnLst>
                              <p:par>
                                <p:cTn id="23" nodeType="clickEffect" fill="hold" presetClass="mediacall">
                                  <p:stCondLst>
                                    <p:cond delay="0"/>
                                  </p:stCondLs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876240" y="2324160"/>
            <a:ext cx="10515240" cy="1325160"/>
          </a:xfrm>
          <a:prstGeom prst="rect">
            <a:avLst/>
          </a:prstGeom>
          <a:noFill/>
          <a:ln>
            <a:noFill/>
          </a:ln>
        </p:spPr>
        <p:txBody>
          <a:bodyPr anchor="ctr">
            <a:normAutofit/>
          </a:bodyPr>
          <a:p>
            <a:pPr algn="ctr">
              <a:lnSpc>
                <a:spcPct val="100000"/>
              </a:lnSpc>
            </a:pPr>
            <a:r>
              <a:rPr b="0" lang="en-US" sz="7200" spc="-1" strike="noStrike" cap="all">
                <a:solidFill>
                  <a:srgbClr val="000000"/>
                </a:solidFill>
                <a:uFill>
                  <a:solidFill>
                    <a:srgbClr val="ffffff"/>
                  </a:solidFill>
                </a:uFill>
                <a:latin typeface="Tw Cen MT"/>
              </a:rPr>
              <a:t>Thank you</a:t>
            </a:r>
            <a:endParaRPr b="0" lang="en-US" sz="7200" spc="-1" strike="noStrike">
              <a:solidFill>
                <a:srgbClr val="000000"/>
              </a:solidFill>
              <a:uFill>
                <a:solidFill>
                  <a:srgbClr val="ffffff"/>
                </a:solidFill>
              </a:uFill>
              <a:latin typeface="Tw Cen MT"/>
            </a:endParaRPr>
          </a:p>
        </p:txBody>
      </p:sp>
    </p:spTree>
  </p:cSld>
  <p:transition spd="med">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154</TotalTime>
  <Application>LibreOffice/5.3.3.2$Linux_X86_64 LibreOffice_project/30m0$Build-2</Application>
  <Words>177</Words>
  <Paragraphs>33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2013-07-15T20:26:40Z</dcterms:created>
  <dc:creator>Amr Hassan</dc:creator>
  <dc:description/>
  <dc:language>en-US</dc:language>
  <cp:lastModifiedBy/>
  <dcterms:modified xsi:type="dcterms:W3CDTF">2017-12-15T15:18:17Z</dcterms:modified>
  <cp:revision>15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1</vt:i4>
  </property>
  <property fmtid="{D5CDD505-2E9C-101B-9397-08002B2CF9AE}" pid="7" name="Notes">
    <vt:i4>6</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9</vt:i4>
  </property>
</Properties>
</file>