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2627-8026-4B2E-A077-89E851487E96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622A-0689-40A3-A7E8-BB6A4E404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11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2627-8026-4B2E-A077-89E851487E96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622A-0689-40A3-A7E8-BB6A4E404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46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2627-8026-4B2E-A077-89E851487E96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622A-0689-40A3-A7E8-BB6A4E404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73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2627-8026-4B2E-A077-89E851487E96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622A-0689-40A3-A7E8-BB6A4E404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6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2627-8026-4B2E-A077-89E851487E96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622A-0689-40A3-A7E8-BB6A4E404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0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2627-8026-4B2E-A077-89E851487E96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622A-0689-40A3-A7E8-BB6A4E404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3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2627-8026-4B2E-A077-89E851487E96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622A-0689-40A3-A7E8-BB6A4E404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17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2627-8026-4B2E-A077-89E851487E96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622A-0689-40A3-A7E8-BB6A4E404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62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2627-8026-4B2E-A077-89E851487E96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622A-0689-40A3-A7E8-BB6A4E404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8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2627-8026-4B2E-A077-89E851487E96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622A-0689-40A3-A7E8-BB6A4E404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9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2627-8026-4B2E-A077-89E851487E96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2622A-0689-40A3-A7E8-BB6A4E404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62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32627-8026-4B2E-A077-89E851487E96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2622A-0689-40A3-A7E8-BB6A4E404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47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136"/>
            <a:ext cx="10515600" cy="513467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Recruitment Question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4092"/>
            <a:ext cx="1104012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Background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Supermarket Z has bought monthly transactional data of their 2 biggest competitors, merchant X and merchant Y.  This includes number of customers, number of transactions and the value of that spend.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There is some demographic data however this is limited to region, age, salary, gender and cross holdings.</a:t>
            </a:r>
          </a:p>
          <a:p>
            <a:pPr marL="285750" indent="-285750"/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transactional data is from a marketing focus group that have been recording their supermarket spend within supermarket Z and their 2 competitors on their credit or current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Each Merchants half yearly revenue results have been included from online publication.  Data for 18/19 has been supplied so you don’t need to factor in COVID impact for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CC_Only</a:t>
            </a:r>
            <a:r>
              <a:rPr lang="en-GB" sz="1400" dirty="0"/>
              <a:t> refers to credit card only transactions, MTA refers to debit card and cash payments and MTA_CC refers to customers using a mix of both payment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Any data anomalies identified should be managed in the way candidates would handle anomalies in client data and we would anticipate this forming part of the presentation 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3904196"/>
            <a:ext cx="1104012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b="1" dirty="0"/>
          </a:p>
          <a:p>
            <a:r>
              <a:rPr lang="en-GB" sz="1400" b="1" dirty="0"/>
              <a:t>Question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Product and Marketing Director of Supermarket Z would like to introduce a new spend reward credit card to customers in a bid to :</a:t>
            </a:r>
          </a:p>
          <a:p>
            <a:pPr marL="285750" indent="-285750"/>
            <a:endParaRPr lang="en-GB" sz="1400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GB" sz="1400" dirty="0"/>
              <a:t>Gain a share of the credit card market where currently they have no offering, they currently only operate a loyalty card</a:t>
            </a:r>
          </a:p>
          <a:p>
            <a:pPr marL="742950" lvl="1" indent="-285750">
              <a:buFont typeface="Courier New" pitchFamily="49" charset="0"/>
              <a:buChar char="o"/>
            </a:pPr>
            <a:endParaRPr lang="en-GB" sz="1400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GB" sz="1400" dirty="0"/>
              <a:t>Drive increased spend in its stores by launching the credit card</a:t>
            </a:r>
          </a:p>
          <a:p>
            <a:pPr marL="742950" lvl="1" indent="-285750"/>
            <a:endParaRPr lang="en-GB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/>
              <a:t>Please write a brief PowerPoint presentation (15-20 minutes) to identify and quantify how they can best achieve their objectives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/>
              <a:t>Make any assumptions, or, future need for additional information clearly known within the presentation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/>
              <a:t>Can you make reference to how you would deal with COVID impact on data should 2020 data be available</a:t>
            </a:r>
          </a:p>
        </p:txBody>
      </p:sp>
    </p:spTree>
    <p:extLst>
      <p:ext uri="{BB962C8B-B14F-4D97-AF65-F5344CB8AC3E}">
        <p14:creationId xmlns:p14="http://schemas.microsoft.com/office/powerpoint/2010/main" val="300370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296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Recruitment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Recruitment Question</dc:title>
  <dc:creator>Ian Hammond</dc:creator>
  <cp:lastModifiedBy>GOHRI, DUSHANT (PGT)</cp:lastModifiedBy>
  <cp:revision>6</cp:revision>
  <dcterms:created xsi:type="dcterms:W3CDTF">2016-05-18T14:55:06Z</dcterms:created>
  <dcterms:modified xsi:type="dcterms:W3CDTF">2021-10-01T07:51:11Z</dcterms:modified>
</cp:coreProperties>
</file>