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D43C-7CFF-4E0B-88E5-E9C89D5C0FE3}" type="datetimeFigureOut">
              <a:rPr lang="en-US" smtClean="0"/>
              <a:t>2/4/2019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33B9-93FC-4CB1-A242-D2FC76A718D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642910" y="214290"/>
            <a:ext cx="7786688" cy="1285875"/>
          </a:xfrm>
        </p:spPr>
        <p:txBody>
          <a:bodyPr>
            <a:normAutofit fontScale="90000"/>
          </a:bodyPr>
          <a:lstStyle/>
          <a:p>
            <a:r>
              <a:rPr lang="en-US" sz="31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ALGORITHM </a:t>
            </a:r>
            <a:r>
              <a:rPr lang="en-US" sz="31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MATHEMATICAL SIMPLICATION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85786" y="428604"/>
            <a:ext cx="6737807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Methodist College of Engineering and Technology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Department of Computer Science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ALGORITHM FOR MATHEMATICAL SIMPLICATION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Mini project - 2019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IV Semester  B Section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Picture 1" descr="Methodist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285992"/>
            <a:ext cx="1714512" cy="1595199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500438"/>
            <a:ext cx="882684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Batch No: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                               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Under the guidance of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Satyam Sharma(160717733061)   		                                        Dr R Ch A Naidu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Prakash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(160717733062)		                                        Professor ,CSE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K.Dhanush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Reddy (160717733106)			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    Project coordinator’s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 B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Jayalakshmi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Associate Professor ,CSE.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K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Uday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Kumar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Assistant Professor ,CSE.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ALGORITHM FOR MATHEMATICAL SIMPLICATION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DBLAB</dc:creator>
  <cp:lastModifiedBy>DBLAB</cp:lastModifiedBy>
  <cp:revision>3</cp:revision>
  <dcterms:created xsi:type="dcterms:W3CDTF">2019-02-04T05:20:46Z</dcterms:created>
  <dcterms:modified xsi:type="dcterms:W3CDTF">2019-02-04T05:49:58Z</dcterms:modified>
</cp:coreProperties>
</file>