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67" r:id="rId4"/>
    <p:sldId id="259" r:id="rId5"/>
    <p:sldId id="263" r:id="rId6"/>
    <p:sldId id="271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3" autoAdjust="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271B-76B9-475F-8A7D-D0C02B180ED6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 FOR MATHEMATICAL SIMPLICATION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143248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R </a:t>
            </a:r>
            <a:r>
              <a:rPr lang="en-US" sz="2000" dirty="0" err="1"/>
              <a:t>Ch</a:t>
            </a:r>
            <a:r>
              <a:rPr lang="en-US" sz="2000" dirty="0"/>
              <a:t>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B </a:t>
            </a:r>
            <a:r>
              <a:rPr lang="en-US" sz="2000" dirty="0" err="1"/>
              <a:t>Jayalakshmi</a:t>
            </a:r>
            <a:endParaRPr lang="en-US" sz="2000" dirty="0"/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</a:t>
            </a:r>
            <a:r>
              <a:rPr lang="en-US" sz="2000" dirty="0" err="1"/>
              <a:t>Uday</a:t>
            </a:r>
            <a:r>
              <a:rPr lang="en-US" sz="2000" dirty="0"/>
              <a:t>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Solving complex mathematical equations is both time consuming and mostly inaccurate when done manually.</a:t>
            </a:r>
          </a:p>
          <a:p>
            <a:pPr algn="just"/>
            <a:r>
              <a:rPr lang="en-US" dirty="0"/>
              <a:t>The main aim of this project is to develop an algorithm which makes Mathematical Simplification of complex equations.</a:t>
            </a:r>
          </a:p>
          <a:p>
            <a:pPr algn="just"/>
            <a:r>
              <a:rPr lang="en-US" dirty="0"/>
              <a:t>It  provides user the flexibility to choose  an method.</a:t>
            </a:r>
          </a:p>
          <a:p>
            <a:pPr algn="just"/>
            <a:r>
              <a:rPr lang="en-US" dirty="0"/>
              <a:t>It provides very speed computation for any complex equations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.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smtClean="0"/>
              <a:t>guaranteed </a:t>
            </a:r>
            <a:r>
              <a:rPr lang="en-US" dirty="0"/>
              <a:t>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772918" y="96887"/>
            <a:ext cx="191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FLOWCHART</a:t>
            </a:r>
          </a:p>
        </p:txBody>
      </p:sp>
      <p:sp>
        <p:nvSpPr>
          <p:cNvPr id="5" name="Oval 4"/>
          <p:cNvSpPr/>
          <p:nvPr/>
        </p:nvSpPr>
        <p:spPr>
          <a:xfrm>
            <a:off x="6820733" y="1642336"/>
            <a:ext cx="1677123" cy="829936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6578358" y="2820284"/>
            <a:ext cx="2170106" cy="395022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32" name="Flowchart: Data 31"/>
          <p:cNvSpPr/>
          <p:nvPr/>
        </p:nvSpPr>
        <p:spPr>
          <a:xfrm>
            <a:off x="6524752" y="3540364"/>
            <a:ext cx="2297085" cy="368884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x data points:</a:t>
            </a:r>
          </a:p>
        </p:txBody>
      </p:sp>
      <p:sp>
        <p:nvSpPr>
          <p:cNvPr id="33" name="Flowchart: Data 32"/>
          <p:cNvSpPr/>
          <p:nvPr/>
        </p:nvSpPr>
        <p:spPr>
          <a:xfrm>
            <a:off x="6540612" y="4221087"/>
            <a:ext cx="2297082" cy="377811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35" name="Flowchart: Data 34"/>
          <p:cNvSpPr/>
          <p:nvPr/>
        </p:nvSpPr>
        <p:spPr>
          <a:xfrm>
            <a:off x="6543844" y="4860639"/>
            <a:ext cx="2420639" cy="427175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36" name="Flowchart: Data 35"/>
          <p:cNvSpPr/>
          <p:nvPr/>
        </p:nvSpPr>
        <p:spPr>
          <a:xfrm>
            <a:off x="6578358" y="5599854"/>
            <a:ext cx="2331700" cy="495473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660264" y="2499906"/>
            <a:ext cx="3147" cy="320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32" idx="1"/>
          </p:cNvCxnSpPr>
          <p:nvPr/>
        </p:nvCxnSpPr>
        <p:spPr>
          <a:xfrm>
            <a:off x="7660265" y="3093702"/>
            <a:ext cx="13030" cy="44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2" idx="4"/>
            <a:endCxn id="33" idx="1"/>
          </p:cNvCxnSpPr>
          <p:nvPr/>
        </p:nvCxnSpPr>
        <p:spPr>
          <a:xfrm>
            <a:off x="7673295" y="3909248"/>
            <a:ext cx="15858" cy="31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689153" y="4620042"/>
            <a:ext cx="0" cy="22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460183" y="194058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>
            <a:off x="1460183" y="3079144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>
            <a:off x="1460183" y="361190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Flowchart: Decision 55"/>
          <p:cNvSpPr/>
          <p:nvPr/>
        </p:nvSpPr>
        <p:spPr>
          <a:xfrm>
            <a:off x="714348" y="3857628"/>
            <a:ext cx="1394133" cy="93872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800" dirty="0">
                <a:effectLst/>
                <a:latin typeface="Calibri"/>
                <a:ea typeface="Calibri"/>
                <a:cs typeface="Times New Roman"/>
              </a:rPr>
              <a:t>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800" dirty="0">
                <a:effectLst/>
                <a:latin typeface="Calibri"/>
                <a:ea typeface="Calibri"/>
                <a:cs typeface="Times New Roman"/>
              </a:rPr>
              <a:t>(</a:t>
            </a:r>
            <a:r>
              <a:rPr lang="en-IN" sz="800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800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800" dirty="0">
                <a:effectLst/>
                <a:latin typeface="Calibri"/>
                <a:ea typeface="Calibri"/>
                <a:cs typeface="Times New Roman"/>
              </a:rPr>
              <a:t> –x)&lt;=</a:t>
            </a:r>
            <a:r>
              <a:rPr lang="en-IN" sz="8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7" name="Flowchart: Data 56"/>
          <p:cNvSpPr/>
          <p:nvPr/>
        </p:nvSpPr>
        <p:spPr>
          <a:xfrm>
            <a:off x="683918" y="2164023"/>
            <a:ext cx="1638254" cy="329045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900" b="1" i="1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900" b="1" i="1" dirty="0">
                <a:effectLst/>
                <a:latin typeface="Calibri"/>
                <a:ea typeface="Calibri"/>
                <a:cs typeface="Times New Roman"/>
              </a:rPr>
              <a:t>Enter x</a:t>
            </a:r>
            <a:endParaRPr lang="en-IN" sz="1100" b="1" i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57008" y="254129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Data 58"/>
          <p:cNvSpPr/>
          <p:nvPr/>
        </p:nvSpPr>
        <p:spPr>
          <a:xfrm>
            <a:off x="484957" y="2617092"/>
            <a:ext cx="1675571" cy="44791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1000" b="1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000" b="1" dirty="0">
                <a:effectLst/>
                <a:latin typeface="Calibri"/>
                <a:ea typeface="Calibri"/>
                <a:cs typeface="Times New Roman"/>
              </a:rPr>
              <a:t>Enter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000" b="1" dirty="0">
                <a:effectLst/>
                <a:latin typeface="Calibri"/>
                <a:ea typeface="Calibri"/>
                <a:cs typeface="Times New Roman"/>
              </a:rPr>
              <a:t>eps   </a:t>
            </a:r>
            <a:endParaRPr lang="en-IN" sz="1100" b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3236" y="3284984"/>
            <a:ext cx="1443084" cy="2857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100" baseline="-2500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100">
                <a:effectLst/>
                <a:latin typeface="Calibri"/>
                <a:ea typeface="Calibri"/>
                <a:cs typeface="Times New Roman"/>
              </a:rPr>
              <a:t>=x-f(x)/f’(x)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60183" y="520448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2428860" y="4143380"/>
            <a:ext cx="254314" cy="233795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4" name="Flowchart: Data 63"/>
          <p:cNvSpPr/>
          <p:nvPr/>
        </p:nvSpPr>
        <p:spPr>
          <a:xfrm>
            <a:off x="1000100" y="5000636"/>
            <a:ext cx="1143008" cy="42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IN" sz="900" dirty="0" smtClean="0">
                <a:latin typeface="Calibri"/>
                <a:ea typeface="Calibri"/>
                <a:cs typeface="Times New Roman"/>
              </a:rPr>
              <a:t>p</a:t>
            </a:r>
            <a:r>
              <a:rPr lang="en-IN" sz="800" dirty="0" smtClean="0">
                <a:effectLst/>
                <a:latin typeface="Calibri"/>
                <a:ea typeface="Calibri"/>
                <a:cs typeface="Times New Roman"/>
              </a:rPr>
              <a:t>rint </a:t>
            </a:r>
            <a:r>
              <a:rPr lang="en-IN" sz="800" dirty="0">
                <a:effectLst/>
                <a:latin typeface="Calibri"/>
                <a:ea typeface="Calibri"/>
                <a:cs typeface="Times New Roman"/>
              </a:rPr>
              <a:t>c                             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9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5" name="Oval 64"/>
          <p:cNvSpPr/>
          <p:nvPr/>
        </p:nvSpPr>
        <p:spPr>
          <a:xfrm>
            <a:off x="1131288" y="5589240"/>
            <a:ext cx="638741" cy="381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3988" y="1506220"/>
            <a:ext cx="638741" cy="381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64" idx="3"/>
          </p:cNvCxnSpPr>
          <p:nvPr/>
        </p:nvCxnSpPr>
        <p:spPr>
          <a:xfrm rot="5400000">
            <a:off x="1373993" y="5505930"/>
            <a:ext cx="159976" cy="66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1428728" y="4786322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3" name="Rectangle 85"/>
          <p:cNvSpPr>
            <a:spLocks noChangeArrowheads="1"/>
          </p:cNvSpPr>
          <p:nvPr/>
        </p:nvSpPr>
        <p:spPr bwMode="auto">
          <a:xfrm>
            <a:off x="1573324" y="1187527"/>
            <a:ext cx="4450350" cy="44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477145" y="1265309"/>
            <a:ext cx="621757" cy="23365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sp>
        <p:nvSpPr>
          <p:cNvPr id="125" name="Flowchart: Data 124"/>
          <p:cNvSpPr/>
          <p:nvPr/>
        </p:nvSpPr>
        <p:spPr>
          <a:xfrm>
            <a:off x="3993489" y="1715037"/>
            <a:ext cx="1650081" cy="213765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a,b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807868" y="1568049"/>
            <a:ext cx="0" cy="1327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>
          <a:xfrm rot="5400000">
            <a:off x="4792166" y="1994388"/>
            <a:ext cx="132759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8" name="Flowchart: Data 127"/>
          <p:cNvSpPr/>
          <p:nvPr/>
        </p:nvSpPr>
        <p:spPr>
          <a:xfrm>
            <a:off x="4000496" y="2071678"/>
            <a:ext cx="1643074" cy="28575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.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857752" y="2357430"/>
            <a:ext cx="0" cy="1327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Flowchart: Decision 129"/>
          <p:cNvSpPr/>
          <p:nvPr/>
        </p:nvSpPr>
        <p:spPr>
          <a:xfrm>
            <a:off x="4286248" y="2500306"/>
            <a:ext cx="114300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Times New Roman"/>
              </a:rPr>
              <a:t>Is f(a</a:t>
            </a:r>
            <a:r>
              <a:rPr lang="en-IN" sz="1100" dirty="0" smtClean="0">
                <a:effectLst/>
                <a:ea typeface="Calibri"/>
                <a:cs typeface="Times New Roman"/>
              </a:rPr>
              <a:t>)*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ea typeface="Calibri"/>
                <a:cs typeface="Times New Roman"/>
              </a:rPr>
              <a:t>f(b</a:t>
            </a:r>
            <a:r>
              <a:rPr lang="en-IN" sz="1100" dirty="0">
                <a:effectLst/>
                <a:ea typeface="Calibri"/>
                <a:cs typeface="Times New Roman"/>
              </a:rPr>
              <a:t>)&lt;0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853989" y="3397655"/>
            <a:ext cx="0" cy="21381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5357818" y="2928934"/>
            <a:ext cx="713679" cy="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6143636" y="1714488"/>
            <a:ext cx="23029" cy="110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932040" y="1574890"/>
            <a:ext cx="1250476" cy="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Box 52"/>
          <p:cNvSpPr txBox="1">
            <a:spLocks noChangeArrowheads="1"/>
          </p:cNvSpPr>
          <p:nvPr/>
        </p:nvSpPr>
        <p:spPr bwMode="auto">
          <a:xfrm>
            <a:off x="5429256" y="2571744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6" name="Rectangle 129"/>
          <p:cNvSpPr>
            <a:spLocks noChangeArrowheads="1"/>
          </p:cNvSpPr>
          <p:nvPr/>
        </p:nvSpPr>
        <p:spPr bwMode="auto">
          <a:xfrm>
            <a:off x="1146970" y="1727780"/>
            <a:ext cx="138791" cy="4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265198" y="5361716"/>
            <a:ext cx="1230738" cy="170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b=c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8" name="Flowchart: Decision 137"/>
          <p:cNvSpPr/>
          <p:nvPr/>
        </p:nvSpPr>
        <p:spPr>
          <a:xfrm>
            <a:off x="4413269" y="4485254"/>
            <a:ext cx="966031" cy="717354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Is f(a)*f(c)&lt;0?</a:t>
            </a:r>
          </a:p>
        </p:txBody>
      </p:sp>
      <p:cxnSp>
        <p:nvCxnSpPr>
          <p:cNvPr id="139" name="Straight Arrow Connector 138"/>
          <p:cNvCxnSpPr>
            <a:cxnSpLocks/>
            <a:stCxn id="141" idx="2"/>
            <a:endCxn id="153" idx="0"/>
          </p:cNvCxnSpPr>
          <p:nvPr/>
        </p:nvCxnSpPr>
        <p:spPr>
          <a:xfrm rot="5400000">
            <a:off x="4803815" y="4061071"/>
            <a:ext cx="139814" cy="94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2574221" y="5183538"/>
            <a:ext cx="1580449" cy="1793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a=c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1" name="Flowchart: Decision 140"/>
          <p:cNvSpPr/>
          <p:nvPr/>
        </p:nvSpPr>
        <p:spPr>
          <a:xfrm>
            <a:off x="4429124" y="3357562"/>
            <a:ext cx="898689" cy="638349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latin typeface="Calibri"/>
                <a:ea typeface="Calibri"/>
                <a:cs typeface="Times New Roman"/>
              </a:rPr>
              <a:t>Is </a:t>
            </a:r>
            <a:r>
              <a:rPr lang="en-IN" sz="700" b="1" i="1" dirty="0" smtClean="0">
                <a:latin typeface="Calibri"/>
                <a:ea typeface="Calibri"/>
                <a:cs typeface="Times New Roman"/>
              </a:rPr>
              <a:t>  |a-b</a:t>
            </a:r>
            <a:r>
              <a:rPr lang="en-IN" sz="700" b="1" i="1" dirty="0">
                <a:latin typeface="Calibri"/>
                <a:ea typeface="Calibri"/>
                <a:cs typeface="Times New Roman"/>
              </a:rPr>
              <a:t>|</a:t>
            </a:r>
            <a:r>
              <a:rPr lang="en-IN" sz="700" b="1" i="1" dirty="0" smtClean="0">
                <a:latin typeface="Calibri"/>
                <a:ea typeface="Calibri"/>
                <a:cs typeface="Times New Roman"/>
              </a:rPr>
              <a:t>&lt;</a:t>
            </a:r>
            <a:r>
              <a:rPr lang="en-IN" sz="700" b="1" i="1" dirty="0" err="1" smtClean="0">
                <a:latin typeface="Calibri"/>
                <a:ea typeface="Calibri"/>
                <a:cs typeface="Times New Roman"/>
              </a:rPr>
              <a:t>eps</a:t>
            </a:r>
            <a:r>
              <a:rPr lang="en-IN" sz="700" b="1" i="1" dirty="0">
                <a:latin typeface="Calibri"/>
                <a:ea typeface="Calibri"/>
                <a:cs typeface="Times New Roman"/>
              </a:rPr>
              <a:t>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2" name="Flowchart: Data 141"/>
          <p:cNvSpPr/>
          <p:nvPr/>
        </p:nvSpPr>
        <p:spPr>
          <a:xfrm>
            <a:off x="4153345" y="5682726"/>
            <a:ext cx="1351397" cy="300673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Print c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877419" y="5545262"/>
            <a:ext cx="0" cy="12917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Oval 143"/>
          <p:cNvSpPr/>
          <p:nvPr/>
        </p:nvSpPr>
        <p:spPr>
          <a:xfrm>
            <a:off x="4548651" y="6165304"/>
            <a:ext cx="544753" cy="2273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823520" y="6021288"/>
            <a:ext cx="0" cy="12917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 flipH="1">
            <a:off x="3118829" y="4950601"/>
            <a:ext cx="1381878" cy="1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090228" y="5009367"/>
            <a:ext cx="0" cy="1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2960502" y="5420966"/>
            <a:ext cx="0" cy="35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918152" y="5829126"/>
            <a:ext cx="1395474" cy="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53"/>
          <p:cNvSpPr txBox="1">
            <a:spLocks noChangeArrowheads="1"/>
          </p:cNvSpPr>
          <p:nvPr/>
        </p:nvSpPr>
        <p:spPr bwMode="auto">
          <a:xfrm>
            <a:off x="4819422" y="4135564"/>
            <a:ext cx="379455" cy="207479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Yes</a:t>
            </a:r>
          </a:p>
        </p:txBody>
      </p:sp>
      <p:sp>
        <p:nvSpPr>
          <p:cNvPr id="151" name="Text Box 54"/>
          <p:cNvSpPr txBox="1">
            <a:spLocks noChangeArrowheads="1"/>
          </p:cNvSpPr>
          <p:nvPr/>
        </p:nvSpPr>
        <p:spPr bwMode="auto">
          <a:xfrm>
            <a:off x="3000364" y="4643446"/>
            <a:ext cx="408878" cy="28126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No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508104" y="3284984"/>
            <a:ext cx="421218" cy="28689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No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67343" y="4135725"/>
            <a:ext cx="1803262" cy="196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c=(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a+b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)/2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865390" y="4314369"/>
            <a:ext cx="0" cy="147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traight Arrow Connector 154"/>
          <p:cNvCxnSpPr/>
          <p:nvPr/>
        </p:nvCxnSpPr>
        <p:spPr>
          <a:xfrm flipH="1" flipV="1">
            <a:off x="6215074" y="3071810"/>
            <a:ext cx="14313" cy="61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877419" y="5192825"/>
            <a:ext cx="0" cy="147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/>
          <p:nvPr/>
        </p:nvCxnSpPr>
        <p:spPr>
          <a:xfrm>
            <a:off x="5286380" y="3714752"/>
            <a:ext cx="927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7357083" y="6388031"/>
            <a:ext cx="1150783" cy="31167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50406" y="404664"/>
            <a:ext cx="867099" cy="56171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1465666" y="692696"/>
            <a:ext cx="2680505" cy="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75656" y="692696"/>
            <a:ext cx="0" cy="811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2" name="Straight Arrow Connector 161"/>
          <p:cNvCxnSpPr/>
          <p:nvPr/>
        </p:nvCxnSpPr>
        <p:spPr>
          <a:xfrm>
            <a:off x="7524328" y="646348"/>
            <a:ext cx="0" cy="9824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/>
          <p:nvPr/>
        </p:nvCxnSpPr>
        <p:spPr>
          <a:xfrm>
            <a:off x="5291063" y="692696"/>
            <a:ext cx="210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788024" y="980728"/>
            <a:ext cx="0" cy="2845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588260" y="76824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865173" y="751989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Case 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932040" y="987793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Case 2</a:t>
            </a:r>
          </a:p>
        </p:txBody>
      </p:sp>
      <p:sp>
        <p:nvSpPr>
          <p:cNvPr id="169" name="Oval 168"/>
          <p:cNvSpPr/>
          <p:nvPr/>
        </p:nvSpPr>
        <p:spPr>
          <a:xfrm>
            <a:off x="4531303" y="6586034"/>
            <a:ext cx="544753" cy="2273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b="1" i="1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sp>
        <p:nvSpPr>
          <p:cNvPr id="170" name="Oval 169"/>
          <p:cNvSpPr/>
          <p:nvPr/>
        </p:nvSpPr>
        <p:spPr>
          <a:xfrm>
            <a:off x="2221276" y="6072206"/>
            <a:ext cx="850526" cy="52335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800" b="1" i="1" dirty="0">
                <a:latin typeface="Calibri"/>
                <a:ea typeface="Calibri"/>
                <a:cs typeface="Times New Roman"/>
              </a:rPr>
              <a:t>while</a:t>
            </a:r>
          </a:p>
        </p:txBody>
      </p:sp>
      <p:cxnSp>
        <p:nvCxnSpPr>
          <p:cNvPr id="171" name="Straight Arrow Connector 170"/>
          <p:cNvCxnSpPr>
            <a:cxnSpLocks/>
          </p:cNvCxnSpPr>
          <p:nvPr/>
        </p:nvCxnSpPr>
        <p:spPr>
          <a:xfrm>
            <a:off x="1565214" y="5944740"/>
            <a:ext cx="666098" cy="3011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Straight Arrow Connector 173"/>
          <p:cNvCxnSpPr>
            <a:cxnSpLocks/>
          </p:cNvCxnSpPr>
          <p:nvPr/>
        </p:nvCxnSpPr>
        <p:spPr>
          <a:xfrm rot="10800000">
            <a:off x="3071802" y="6215082"/>
            <a:ext cx="1459502" cy="43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3061456" y="6407368"/>
            <a:ext cx="4686427" cy="113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0" name="Straight Arrow Connector 179"/>
          <p:cNvCxnSpPr>
            <a:cxnSpLocks/>
          </p:cNvCxnSpPr>
          <p:nvPr/>
        </p:nvCxnSpPr>
        <p:spPr>
          <a:xfrm rot="16200000" flipH="1">
            <a:off x="3630562" y="5799199"/>
            <a:ext cx="180787" cy="15840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3214678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NO</a:t>
            </a:r>
          </a:p>
        </p:txBody>
      </p:sp>
      <p:cxnSp>
        <p:nvCxnSpPr>
          <p:cNvPr id="185" name="Straight Arrow Connector 184"/>
          <p:cNvCxnSpPr>
            <a:cxnSpLocks/>
            <a:stCxn id="170" idx="2"/>
          </p:cNvCxnSpPr>
          <p:nvPr/>
        </p:nvCxnSpPr>
        <p:spPr>
          <a:xfrm rot="10800000">
            <a:off x="323528" y="6325782"/>
            <a:ext cx="1897748" cy="8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/>
          <p:cNvCxnSpPr/>
          <p:nvPr/>
        </p:nvCxnSpPr>
        <p:spPr>
          <a:xfrm flipV="1">
            <a:off x="251520" y="631126"/>
            <a:ext cx="0" cy="58505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>
            <a:off x="323528" y="552872"/>
            <a:ext cx="4032448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73454DED-2D75-4B4D-B5FA-51C94565574F}"/>
              </a:ext>
            </a:extLst>
          </p:cNvPr>
          <p:cNvCxnSpPr>
            <a:cxnSpLocks/>
          </p:cNvCxnSpPr>
          <p:nvPr/>
        </p:nvCxnSpPr>
        <p:spPr>
          <a:xfrm>
            <a:off x="7754163" y="6105454"/>
            <a:ext cx="0" cy="22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27454BE9-308D-4B10-B3CA-A63CD8852D85}"/>
              </a:ext>
            </a:extLst>
          </p:cNvPr>
          <p:cNvCxnSpPr>
            <a:cxnSpLocks/>
          </p:cNvCxnSpPr>
          <p:nvPr/>
        </p:nvCxnSpPr>
        <p:spPr>
          <a:xfrm flipH="1">
            <a:off x="7720051" y="5306468"/>
            <a:ext cx="13444" cy="300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endCxn id="141" idx="0"/>
          </p:cNvCxnSpPr>
          <p:nvPr/>
        </p:nvCxnSpPr>
        <p:spPr>
          <a:xfrm rot="16200000" flipH="1">
            <a:off x="4796672" y="3275765"/>
            <a:ext cx="142876" cy="2071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5269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</a:t>
            </a:r>
            <a:r>
              <a:rPr lang="en-US" sz="2800" dirty="0"/>
              <a:t> notepad++ , cpp.sh , onlinegdb.com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28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730" y="198884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8250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423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ALGORITHM FOR MATHEMATICAL SIMPLICATION</vt:lpstr>
      <vt:lpstr>Abstract</vt:lpstr>
      <vt:lpstr>Introduction</vt:lpstr>
      <vt:lpstr>Existing system</vt:lpstr>
      <vt:lpstr>Proposed system</vt:lpstr>
      <vt:lpstr>Slide 6</vt:lpstr>
      <vt:lpstr>System Requirements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satyamsharma</dc:creator>
  <cp:lastModifiedBy>DBLAB</cp:lastModifiedBy>
  <cp:revision>52</cp:revision>
  <dcterms:created xsi:type="dcterms:W3CDTF">2019-02-02T08:57:27Z</dcterms:created>
  <dcterms:modified xsi:type="dcterms:W3CDTF">2019-02-11T05:40:28Z</dcterms:modified>
</cp:coreProperties>
</file>