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A8974-1545-4982-A80A-03424149FF9A}" type="datetimeFigureOut">
              <a:rPr lang="en-US" smtClean="0"/>
              <a:t>2/2/2019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CFDE5-A5BB-4E4E-A3D3-84200C6D56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213A-4D2D-443C-B38F-864C1D069219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AA9C-E32E-470F-8ECE-2BFB2133239A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BFA7-AD14-42F8-9B00-744F3BCBB12B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F737-AB7A-4E02-A046-05C138F43E1B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D114-9FF5-454D-B067-CC3C8DE092CF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F2C9-69D5-40CA-9006-4E22A68EB9A2}" type="datetime1">
              <a:rPr lang="en-US" smtClean="0"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895-D6A1-49D8-8B05-7C17082FA5F4}" type="datetime1">
              <a:rPr lang="en-US" smtClean="0"/>
              <a:t>2/2/2019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1E77-A6FD-46B4-A075-E9C0132EB28B}" type="datetime1">
              <a:rPr lang="en-US" smtClean="0"/>
              <a:t>2/2/2019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C017-E0D0-4245-93C5-146B299E3D51}" type="datetime1">
              <a:rPr lang="en-US" smtClean="0"/>
              <a:t>2/2/2019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454E-115C-49DF-8120-1F846774C6C1}" type="datetime1">
              <a:rPr lang="en-US" smtClean="0"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2A3-0224-41B9-9C1E-5D63429DB001}" type="datetime1">
              <a:rPr lang="en-US" smtClean="0"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A90F-E6AF-41F5-8668-529E67E7C028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1057-5C49-41BF-B524-A9C54E3ADC6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958166" cy="107157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  ALGO’S</a:t>
            </a:r>
            <a:endParaRPr lang="en-IN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643998" cy="564360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958166" cy="107157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  ALGO’S</a:t>
            </a:r>
            <a:endParaRPr lang="en-IN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643998" cy="564360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 this projects we are trying  </a:t>
            </a:r>
            <a:r>
              <a:rPr lang="en-IN" dirty="0"/>
              <a:t>to create a similar algorithm as of bisection method by using </a:t>
            </a:r>
            <a:r>
              <a:rPr lang="en-IN" dirty="0" err="1" smtClean="0"/>
              <a:t>c++</a:t>
            </a:r>
            <a:r>
              <a:rPr lang="en-IN" dirty="0" smtClean="0"/>
              <a:t> which will help in reducing the time and energy required it solve manually.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958166" cy="107157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  ALGO’S</a:t>
            </a:r>
            <a:endParaRPr lang="en-IN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643998" cy="5643602"/>
          </a:xfrm>
        </p:spPr>
        <p:txBody>
          <a:bodyPr/>
          <a:lstStyle/>
          <a:p>
            <a:r>
              <a:rPr lang="en-US" dirty="0" smtClean="0"/>
              <a:t>Why we choose this project?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958166" cy="107157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  ALGO’S</a:t>
            </a:r>
            <a:endParaRPr lang="en-IN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643998" cy="5643602"/>
          </a:xfrm>
        </p:spPr>
        <p:txBody>
          <a:bodyPr/>
          <a:lstStyle/>
          <a:p>
            <a:r>
              <a:rPr lang="en-US" dirty="0" smtClean="0"/>
              <a:t>Explanation..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958166" cy="107157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  ALGO’S</a:t>
            </a:r>
            <a:endParaRPr lang="en-IN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643998" cy="5643602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1057-5C49-41BF-B524-A9C54E3ADC69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MATHEMATICAL   ALGO’S</vt:lpstr>
      <vt:lpstr>MATHEMATICAL   ALGO’S</vt:lpstr>
      <vt:lpstr>MATHEMATICAL   ALGO’S</vt:lpstr>
      <vt:lpstr>MATHEMATICAL   ALGO’S</vt:lpstr>
      <vt:lpstr>MATHEMATICAL   ALGO’S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  ALGO’S</dc:title>
  <dc:creator>DBLAB</dc:creator>
  <cp:lastModifiedBy>DBLAB</cp:lastModifiedBy>
  <cp:revision>5</cp:revision>
  <dcterms:created xsi:type="dcterms:W3CDTF">2019-02-02T09:04:47Z</dcterms:created>
  <dcterms:modified xsi:type="dcterms:W3CDTF">2019-02-02T09:53:04Z</dcterms:modified>
</cp:coreProperties>
</file>