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3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50A-BC2A-403E-8302-AB1B9A306013}" type="datetimeFigureOut">
              <a:rPr lang="es-MX" smtClean="0"/>
              <a:t>01/11/2014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AE5B-866C-449A-81A2-8ED6BC4FB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957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50A-BC2A-403E-8302-AB1B9A306013}" type="datetimeFigureOut">
              <a:rPr lang="es-MX" smtClean="0"/>
              <a:t>01/11/2014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AE5B-866C-449A-81A2-8ED6BC4FB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122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50A-BC2A-403E-8302-AB1B9A306013}" type="datetimeFigureOut">
              <a:rPr lang="es-MX" smtClean="0"/>
              <a:t>01/11/2014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AE5B-866C-449A-81A2-8ED6BC4FB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06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50A-BC2A-403E-8302-AB1B9A306013}" type="datetimeFigureOut">
              <a:rPr lang="es-MX" smtClean="0"/>
              <a:t>01/11/2014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AE5B-866C-449A-81A2-8ED6BC4FB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83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50A-BC2A-403E-8302-AB1B9A306013}" type="datetimeFigureOut">
              <a:rPr lang="es-MX" smtClean="0"/>
              <a:t>01/11/2014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AE5B-866C-449A-81A2-8ED6BC4FB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149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50A-BC2A-403E-8302-AB1B9A306013}" type="datetimeFigureOut">
              <a:rPr lang="es-MX" smtClean="0"/>
              <a:t>01/11/2014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AE5B-866C-449A-81A2-8ED6BC4FB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814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50A-BC2A-403E-8302-AB1B9A306013}" type="datetimeFigureOut">
              <a:rPr lang="es-MX" smtClean="0"/>
              <a:t>01/11/2014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AE5B-866C-449A-81A2-8ED6BC4FB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175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50A-BC2A-403E-8302-AB1B9A306013}" type="datetimeFigureOut">
              <a:rPr lang="es-MX" smtClean="0"/>
              <a:t>01/11/2014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AE5B-866C-449A-81A2-8ED6BC4FB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705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50A-BC2A-403E-8302-AB1B9A306013}" type="datetimeFigureOut">
              <a:rPr lang="es-MX" smtClean="0"/>
              <a:t>01/11/2014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AE5B-866C-449A-81A2-8ED6BC4FB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482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50A-BC2A-403E-8302-AB1B9A306013}" type="datetimeFigureOut">
              <a:rPr lang="es-MX" smtClean="0"/>
              <a:t>01/11/2014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AE5B-866C-449A-81A2-8ED6BC4FB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175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150A-BC2A-403E-8302-AB1B9A306013}" type="datetimeFigureOut">
              <a:rPr lang="es-MX" smtClean="0"/>
              <a:t>01/11/2014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AE5B-866C-449A-81A2-8ED6BC4FB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09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7150A-BC2A-403E-8302-AB1B9A306013}" type="datetimeFigureOut">
              <a:rPr lang="es-MX" smtClean="0"/>
              <a:t>01/11/2014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8AE5B-866C-449A-81A2-8ED6BC4FB0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013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99529" y="186210"/>
            <a:ext cx="3022104" cy="1370583"/>
          </a:xfrm>
        </p:spPr>
        <p:txBody>
          <a:bodyPr>
            <a:noAutofit/>
          </a:bodyPr>
          <a:lstStyle/>
          <a:p>
            <a:r>
              <a:rPr lang="es-MX" sz="8800" b="1" dirty="0" smtClean="0">
                <a:solidFill>
                  <a:srgbClr val="C00000"/>
                </a:solidFill>
                <a:latin typeface="Major Snafu" pitchFamily="2" charset="0"/>
              </a:rPr>
              <a:t>SIGE</a:t>
            </a:r>
            <a:endParaRPr lang="es-MX" sz="8800" b="1" dirty="0">
              <a:solidFill>
                <a:srgbClr val="C00000"/>
              </a:solidFill>
              <a:latin typeface="Major Snafu" pitchFamily="2" charset="0"/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907704" y="1050306"/>
            <a:ext cx="3022104" cy="1370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jor Snafu" pitchFamily="2" charset="0"/>
              </a:rPr>
              <a:t>Móvil</a:t>
            </a:r>
            <a:endParaRPr lang="es-MX" sz="7200" b="1" dirty="0">
              <a:solidFill>
                <a:schemeClr val="tx1">
                  <a:lumMod val="75000"/>
                  <a:lumOff val="25000"/>
                </a:schemeClr>
              </a:solidFill>
              <a:latin typeface="Major Snafu" pitchFamily="2" charset="0"/>
            </a:endParaRPr>
          </a:p>
        </p:txBody>
      </p:sp>
      <p:pic>
        <p:nvPicPr>
          <p:cNvPr id="1026" name="Picture 2" descr="http://www.qubestores.com/wp-content/uploads/2014/02/Mobile-Icon.png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0648"/>
            <a:ext cx="2160240" cy="21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 redondeado"/>
          <p:cNvSpPr/>
          <p:nvPr/>
        </p:nvSpPr>
        <p:spPr>
          <a:xfrm>
            <a:off x="2111690" y="2636912"/>
            <a:ext cx="4332517" cy="9361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REPORTE DE ACTAS</a:t>
            </a:r>
            <a:endParaRPr lang="es-MX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2141657" y="3725416"/>
            <a:ext cx="4332517" cy="9361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BINGO DIGITAL</a:t>
            </a:r>
            <a:endParaRPr lang="es-MX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2111690" y="4797152"/>
            <a:ext cx="4332517" cy="9361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DISTRITOS</a:t>
            </a:r>
            <a:endParaRPr lang="es-MX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46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4572000" y="4225677"/>
            <a:ext cx="2880320" cy="9361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ACEPTAR</a:t>
            </a:r>
            <a:endParaRPr lang="es-MX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899592" y="476672"/>
            <a:ext cx="6408712" cy="316835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USUARIO O CONTRASEÑA INCORRECTOS, INTENTE DE NUEVO</a:t>
            </a:r>
            <a:endParaRPr lang="es-MX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0" name="Picture 2" descr="http://www.iconsdb.com/icons/download/red/warning-3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722976"/>
            <a:ext cx="2345984" cy="234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033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17</Words>
  <Application>Microsoft Office PowerPoint</Application>
  <PresentationFormat>Presentación en pantalla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SIGE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usebeq</dc:creator>
  <cp:lastModifiedBy>usebeq</cp:lastModifiedBy>
  <cp:revision>7</cp:revision>
  <dcterms:created xsi:type="dcterms:W3CDTF">2014-11-01T20:17:32Z</dcterms:created>
  <dcterms:modified xsi:type="dcterms:W3CDTF">2014-11-02T04:20:48Z</dcterms:modified>
</cp:coreProperties>
</file>